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2" r:id="rId4"/>
    <p:sldId id="296" r:id="rId5"/>
    <p:sldId id="278" r:id="rId6"/>
    <p:sldId id="286" r:id="rId7"/>
    <p:sldId id="294" r:id="rId8"/>
    <p:sldId id="297" r:id="rId9"/>
    <p:sldId id="298" r:id="rId10"/>
    <p:sldId id="268" r:id="rId11"/>
    <p:sldId id="264" r:id="rId12"/>
    <p:sldId id="295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4" y="84"/>
      </p:cViewPr>
      <p:guideLst>
        <p:guide pos="76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tags/tag2.xml" Type="http://schemas.openxmlformats.org/officeDocument/2006/relationships/tags"/><Relationship Id="rId15" Target="presProps.xml" Type="http://schemas.openxmlformats.org/officeDocument/2006/relationships/presProps"/><Relationship Id="rId16" Target="viewProps.xml" Type="http://schemas.openxmlformats.org/officeDocument/2006/relationships/viewProps"/><Relationship Id="rId17" Target="theme/theme1.xml" Type="http://schemas.openxmlformats.org/officeDocument/2006/relationships/theme"/><Relationship Id="rId18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B933F"/>
            </a:solidFill>
          </c:spPr>
          <c:dPt>
            <c:idx val="0"/>
            <c:invertIfNegative val="1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B933F"/>
            </a:solidFill>
          </c:spPr>
          <c:dPt>
            <c:idx val="0"/>
            <c:invertIfNegative val="1"/>
            <c:spPr>
              <a:solidFill>
                <a:srgbClr val="2790B0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B933F"/>
            </a:solidFill>
          </c:spPr>
          <c:dPt>
            <c:idx val="0"/>
            <c:invertIfNegative val="1"/>
            <c:spPr>
              <a:solidFill>
                <a:srgbClr val="2C4E73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B933F"/>
            </a:solidFill>
          </c:spPr>
          <c:dPt>
            <c:idx val="0"/>
            <c:invertIfNegative val="1"/>
            <c:spPr>
              <a:solidFill>
                <a:srgbClr val="242322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94652-639F-41AA-AE44-311CD6A73747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764FA-8F26-4BA9-B943-E067924DCB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5497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226275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2867817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532556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7972689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218567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755531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5294414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078479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832241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715241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470277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515026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606991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957213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514006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295053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382232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9555527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7705884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5010074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8009686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840659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376834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B8861-D69C-404E-9273-4613F2D4313B}" type="datetimeFigureOut">
              <a:rPr lang="zh-CN" altLang="en-US" smtClean="0"/>
              <a:t>2016/9/1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BA9FA-6B30-4994-8A3C-EBA125F3E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279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93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5.jpeg" Type="http://schemas.openxmlformats.org/officeDocument/2006/relationships/image"/><Relationship Id="rId4" Target="../tags/tag1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charts/chart4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15487"/>
            <a:ext cx="12192000" cy="68995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295"/>
            <a:ext cx="12192000" cy="6858000"/>
          </a:xfrm>
          <a:prstGeom prst="rect">
            <a:avLst/>
          </a:prstGeom>
          <a:solidFill>
            <a:srgbClr val="18283C">
              <a:alpha val="76000"/>
            </a:srgbClr>
          </a:solidFill>
          <a:ln>
            <a:noFill/>
          </a:ln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779800" y="1980859"/>
            <a:ext cx="6443714" cy="2834334"/>
          </a:xfrm>
          <a:prstGeom prst="rect">
            <a:avLst/>
          </a:prstGeom>
          <a:solidFill>
            <a:srgbClr val="4975A4">
              <a:alpha val="38039"/>
            </a:srgbClr>
          </a:solidFill>
          <a:ln w="57150">
            <a:solidFill>
              <a:schemeClr val="bg1">
                <a:lumMod val="85000"/>
                <a:alpha val="8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975A4"/>
              </a:solidFill>
              <a:cs typeface="+mn-ea"/>
              <a:sym typeface="+mn-lt"/>
            </a:endParaRPr>
          </a:p>
        </p:txBody>
      </p:sp>
      <p:sp>
        <p:nvSpPr>
          <p:cNvPr id="43" name="KSO_CT2"/>
          <p:cNvSpPr txBox="1"/>
          <p:nvPr/>
        </p:nvSpPr>
        <p:spPr>
          <a:xfrm>
            <a:off x="3660992" y="4076525"/>
            <a:ext cx="4681330" cy="467211"/>
          </a:xfrm>
          <a:prstGeom prst="rect">
            <a:avLst/>
          </a:prstGeom>
          <a:noFill/>
        </p:spPr>
        <p:txBody>
          <a:bodyPr bIns="45720" lIns="91440" rIns="91440" rtlCol="0" tIns="45720" vert="horz">
            <a:noAutofit/>
          </a:bodyPr>
          <a:lstStyle>
            <a:lvl1pPr algn="ctr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8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914400" eaLnBrk="1" hangingPunct="1" indent="0" latinLnBrk="0" marL="3429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ctr" defTabSz="914400" eaLnBrk="1" hangingPunct="1" indent="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ctr" defTabSz="914400" eaLnBrk="1" hangingPunct="1" indent="0" latinLnBrk="0" marL="10287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ctr" defTabSz="914400" eaLnBrk="1" hangingPunct="1" indent="0" latinLnBrk="0" marL="1371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ctr" defTabSz="914400" eaLnBrk="1" hangingPunct="1" indent="0" latinLnBrk="0" marL="17145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24003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000">
                <a:solidFill>
                  <a:schemeClr val="bg1"/>
                </a:solidFill>
                <a:cs typeface="+mn-ea"/>
                <a:sym typeface="+mn-lt"/>
              </a:rPr>
              <a:t>单击此处添加您的副标题</a:t>
            </a:r>
          </a:p>
        </p:txBody>
      </p:sp>
      <p:sp>
        <p:nvSpPr>
          <p:cNvPr id="44" name="KSO_CT1"/>
          <p:cNvSpPr>
            <a:spLocks noGrp="1"/>
          </p:cNvSpPr>
          <p:nvPr>
            <p:ph hasCustomPrompt="1" type="title"/>
          </p:nvPr>
        </p:nvSpPr>
        <p:spPr>
          <a:xfrm>
            <a:off x="3660992" y="2276707"/>
            <a:ext cx="4681330" cy="1415363"/>
          </a:xfrm>
        </p:spPr>
        <p:txBody>
          <a:bodyPr anchor="b" anchorCtr="0">
            <a:noAutofit/>
          </a:bodyPr>
          <a:lstStyle>
            <a:lvl1pPr algn="ctr">
              <a:defRPr baseline="0" sz="360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z="4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信息安全行业工作</a:t>
            </a:r>
            <a:br>
              <a:rPr altLang="en-US" lang="zh-CN" sz="4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altLang="en-US" lang="zh-CN" sz="4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汇报PPT模板</a:t>
            </a:r>
          </a:p>
        </p:txBody>
      </p:sp>
      <p:sp>
        <p:nvSpPr>
          <p:cNvPr id="45" name="矩形 44"/>
          <p:cNvSpPr/>
          <p:nvPr/>
        </p:nvSpPr>
        <p:spPr>
          <a:xfrm>
            <a:off x="3660992" y="3851618"/>
            <a:ext cx="4681330" cy="4571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82447025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72748"/>
          </a:xfrm>
          <a:prstGeom prst="rect">
            <a:avLst/>
          </a:prstGeom>
          <a:solidFill>
            <a:schemeClr val="bg1">
              <a:alpha val="33000"/>
            </a:schemeClr>
          </a:solidFill>
        </p:spPr>
      </p:pic>
      <p:sp>
        <p:nvSpPr>
          <p:cNvPr id="5" name="矩形 4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8283C">
              <a:alpha val="90000"/>
            </a:srgbClr>
          </a:solidFill>
          <a:ln>
            <a:noFill/>
          </a:ln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74143" y="2011833"/>
            <a:ext cx="6443714" cy="2834334"/>
          </a:xfrm>
          <a:prstGeom prst="rect">
            <a:avLst/>
          </a:prstGeom>
          <a:solidFill>
            <a:srgbClr val="4975A4">
              <a:alpha val="38039"/>
            </a:srgbClr>
          </a:solidFill>
          <a:ln w="57150">
            <a:solidFill>
              <a:schemeClr val="bg1">
                <a:lumMod val="85000"/>
                <a:alpha val="8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975A4"/>
              </a:solidFill>
              <a:cs typeface="+mn-ea"/>
              <a:sym typeface="+mn-lt"/>
            </a:endParaRPr>
          </a:p>
        </p:txBody>
      </p:sp>
      <p:sp>
        <p:nvSpPr>
          <p:cNvPr id="11" name="KSO_CT1"/>
          <p:cNvSpPr txBox="1"/>
          <p:nvPr/>
        </p:nvSpPr>
        <p:spPr>
          <a:xfrm>
            <a:off x="4131360" y="3628828"/>
            <a:ext cx="3929281" cy="76455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kern="1200" sz="36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altLang="en-US" lang="zh-CN" smtClean="0" spc="600" sz="6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谢谢观赏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4131359" y="2338186"/>
            <a:ext cx="3891280" cy="11887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fontAlgn="auto">
              <a:spcBef>
                <a:spcPct val="0"/>
              </a:spcBef>
              <a:spcAft>
                <a:spcPct val="0"/>
              </a:spcAft>
              <a:defRPr sz="11500">
                <a:solidFill>
                  <a:schemeClr val="bg1"/>
                </a:solidFill>
                <a:effectLst>
                  <a:outerShdw algn="l" blurRad="25400" dist="25400" rotWithShape="0">
                    <a:prstClr val="black">
                      <a:alpha val="61000"/>
                    </a:prstClr>
                  </a:outerShdw>
                </a:effectLst>
                <a:latin charset="0" pitchFamily="66" typeface="Edwardian Script ITC"/>
                <a:ea charset="-122" pitchFamily="2" typeface="叶根友刀锋黑草"/>
              </a:defRPr>
            </a:lvl1pPr>
            <a:lvl2pPr eaLnBrk="0" fontAlgn="base" hangingPunct="0" indent="-285750" marL="74295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2pPr>
            <a:lvl3pPr eaLnBrk="0" fontAlgn="base" hangingPunct="0" indent="-228600" marL="11430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3pPr>
            <a:lvl4pPr eaLnBrk="0" fontAlgn="base" hangingPunct="0" indent="-228600" marL="16002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4pPr>
            <a:lvl5pPr eaLnBrk="0" fontAlgn="base" hangingPunct="0" indent="-228600" marL="20574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typeface="宋体"/>
              </a:defRPr>
            </a:lvl9pPr>
          </a:lstStyle>
          <a:p>
            <a:r>
              <a:rPr altLang="zh-CN" b="0" lang="en-US" smtClean="0" sz="7200">
                <a:ln w="1270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THANKS</a:t>
            </a:r>
          </a:p>
        </p:txBody>
      </p:sp>
    </p:spTree>
    <p:custDataLst>
      <p:tags r:id="rId4"/>
    </p:custDataLst>
    <p:extLst>
      <p:ext uri="{BB962C8B-B14F-4D97-AF65-F5344CB8AC3E}">
        <p14:creationId val="238303453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0049" y="-16470"/>
            <a:ext cx="6671687" cy="6886901"/>
          </a:xfrm>
          <a:prstGeom prst="rect">
            <a:avLst/>
          </a:prstGeom>
        </p:spPr>
      </p:pic>
      <p:sp>
        <p:nvSpPr>
          <p:cNvPr id="24" name="矩形 5"/>
          <p:cNvSpPr/>
          <p:nvPr/>
        </p:nvSpPr>
        <p:spPr>
          <a:xfrm>
            <a:off x="4798580" y="-31155"/>
            <a:ext cx="7393420" cy="6928276"/>
          </a:xfrm>
          <a:custGeom>
            <a:gdLst>
              <a:gd fmla="*/ 0 w 4663122" name="connsiteX0"/>
              <a:gd fmla="*/ 10050 h 5152502" name="connsiteY0"/>
              <a:gd fmla="*/ 4663122 w 4663122" name="connsiteX1"/>
              <a:gd fmla="*/ 0 h 5152502" name="connsiteY1"/>
              <a:gd fmla="*/ 4663122 w 4663122" name="connsiteX2"/>
              <a:gd fmla="*/ 5142453 h 5152502" name="connsiteY2"/>
              <a:gd fmla="*/ 1002507 w 4663122" name="connsiteX3"/>
              <a:gd fmla="*/ 5152502 h 5152502" name="connsiteY3"/>
              <a:gd fmla="*/ 0 w 4663122" name="connsiteX4"/>
              <a:gd fmla="*/ 10050 h 515250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152502" w="4663122">
                <a:moveTo>
                  <a:pt x="0" y="10050"/>
                </a:moveTo>
                <a:lnTo>
                  <a:pt x="4663122" y="0"/>
                </a:lnTo>
                <a:lnTo>
                  <a:pt x="4663122" y="5142453"/>
                </a:lnTo>
                <a:lnTo>
                  <a:pt x="1002507" y="5152502"/>
                </a:lnTo>
                <a:lnTo>
                  <a:pt x="0" y="10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1445" y="269834"/>
            <a:ext cx="478148" cy="478148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4052" y="465099"/>
            <a:ext cx="385483" cy="38548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pic>
        <p:nvPicPr>
          <p:cNvPr descr="D:\360data\重要数据\桌面\666666666.png" id="36" name="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383802" y="2086798"/>
            <a:ext cx="2587452" cy="2587452"/>
          </a:xfrm>
          <a:prstGeom prst="rect">
            <a:avLst/>
          </a:prstGeom>
          <a:noFill/>
          <a:effectLst>
            <a:outerShdw algn="tl" blurRad="190500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360data\重要数据\桌面\555555555.png" id="37" name="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383802" y="2086798"/>
            <a:ext cx="2587452" cy="2587452"/>
          </a:xfrm>
          <a:prstGeom prst="rect">
            <a:avLst/>
          </a:prstGeom>
          <a:noFill/>
          <a:effectLst>
            <a:outerShdw algn="tl" blurRad="190500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360data\重要数据\桌面\4444444444.png" id="38" name="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383802" y="2086798"/>
            <a:ext cx="2587452" cy="2587452"/>
          </a:xfrm>
          <a:prstGeom prst="rect">
            <a:avLst/>
          </a:prstGeom>
          <a:noFill/>
          <a:effectLst>
            <a:outerShdw algn="tl" blurRad="190500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360data\重要数据\桌面\333333333333.png" id="39" name="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383802" y="2086798"/>
            <a:ext cx="2587452" cy="2587452"/>
          </a:xfrm>
          <a:prstGeom prst="rect">
            <a:avLst/>
          </a:prstGeom>
          <a:noFill/>
          <a:effectLst>
            <a:outerShdw algn="tl" blurRad="190500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360data\重要数据\桌面\222222.png" id="40" name="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383802" y="2086798"/>
            <a:ext cx="2587452" cy="2587452"/>
          </a:xfrm>
          <a:prstGeom prst="rect">
            <a:avLst/>
          </a:prstGeom>
          <a:noFill/>
          <a:effectLst>
            <a:outerShdw algn="tl" blurRad="190500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360data\重要数据\桌面\11111111.png" id="41" name="6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383802" y="2086798"/>
            <a:ext cx="2587452" cy="2587452"/>
          </a:xfrm>
          <a:prstGeom prst="rect">
            <a:avLst/>
          </a:prstGeom>
          <a:noFill/>
          <a:effectLst>
            <a:outerShdw algn="tl" blurRad="190500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圆角矩形 43"/>
          <p:cNvSpPr/>
          <p:nvPr/>
        </p:nvSpPr>
        <p:spPr>
          <a:xfrm rot="19006218">
            <a:off x="5836025" y="1318411"/>
            <a:ext cx="735237" cy="735237"/>
          </a:xfrm>
          <a:prstGeom prst="roundRect">
            <a:avLst/>
          </a:prstGeom>
          <a:solidFill>
            <a:srgbClr val="91B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5" name="圆角矩形 44"/>
          <p:cNvSpPr/>
          <p:nvPr/>
        </p:nvSpPr>
        <p:spPr>
          <a:xfrm rot="19006218">
            <a:off x="6090025" y="2492768"/>
            <a:ext cx="735237" cy="735237"/>
          </a:xfrm>
          <a:prstGeom prst="roundRect">
            <a:avLst/>
          </a:prstGeom>
          <a:solidFill>
            <a:srgbClr val="27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6" name="圆角矩形 45"/>
          <p:cNvSpPr/>
          <p:nvPr/>
        </p:nvSpPr>
        <p:spPr>
          <a:xfrm rot="19006218">
            <a:off x="6344026" y="3667126"/>
            <a:ext cx="735237" cy="735237"/>
          </a:xfrm>
          <a:prstGeom prst="roundRect">
            <a:avLst/>
          </a:prstGeom>
          <a:solidFill>
            <a:srgbClr val="2C4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7" name="圆角矩形 46"/>
          <p:cNvSpPr/>
          <p:nvPr/>
        </p:nvSpPr>
        <p:spPr>
          <a:xfrm rot="19006218">
            <a:off x="6598025" y="4841482"/>
            <a:ext cx="735237" cy="735237"/>
          </a:xfrm>
          <a:prstGeom prst="roundRect">
            <a:avLst/>
          </a:prstGeom>
          <a:solidFill>
            <a:srgbClr val="35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57675" y="1455196"/>
            <a:ext cx="296100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01单击此处添加标题</a:t>
            </a:r>
          </a:p>
        </p:txBody>
      </p:sp>
      <p:sp>
        <p:nvSpPr>
          <p:cNvPr id="49" name="Freeform 6"/>
          <p:cNvSpPr>
            <a:spLocks noEditPoints="1"/>
          </p:cNvSpPr>
          <p:nvPr/>
        </p:nvSpPr>
        <p:spPr bwMode="auto">
          <a:xfrm>
            <a:off x="6032739" y="1509183"/>
            <a:ext cx="375629" cy="427018"/>
          </a:xfrm>
          <a:custGeom>
            <a:gdLst>
              <a:gd fmla="*/ 124 w 127" name="T0"/>
              <a:gd fmla="*/ 17 h 145" name="T1"/>
              <a:gd fmla="*/ 64 w 127" name="T2"/>
              <a:gd fmla="*/ 1 h 145" name="T3"/>
              <a:gd fmla="*/ 3 w 127" name="T4"/>
              <a:gd fmla="*/ 17 h 145" name="T5"/>
              <a:gd fmla="*/ 3 w 127" name="T6"/>
              <a:gd fmla="*/ 42 h 145" name="T7"/>
              <a:gd fmla="*/ 24 w 127" name="T8"/>
              <a:gd fmla="*/ 103 h 145" name="T9"/>
              <a:gd fmla="*/ 40 w 127" name="T10"/>
              <a:gd fmla="*/ 123 h 145" name="T11"/>
              <a:gd fmla="*/ 56 w 127" name="T12"/>
              <a:gd fmla="*/ 139 h 145" name="T13"/>
              <a:gd fmla="*/ 64 w 127" name="T14"/>
              <a:gd fmla="*/ 145 h 145" name="T15"/>
              <a:gd fmla="*/ 71 w 127" name="T16"/>
              <a:gd fmla="*/ 139 h 145" name="T17"/>
              <a:gd fmla="*/ 87 w 127" name="T18"/>
              <a:gd fmla="*/ 123 h 145" name="T19"/>
              <a:gd fmla="*/ 103 w 127" name="T20"/>
              <a:gd fmla="*/ 103 h 145" name="T21"/>
              <a:gd fmla="*/ 124 w 127" name="T22"/>
              <a:gd fmla="*/ 42 h 145" name="T23"/>
              <a:gd fmla="*/ 124 w 127" name="T24"/>
              <a:gd fmla="*/ 17 h 145" name="T25"/>
              <a:gd fmla="*/ 75 w 127" name="T26"/>
              <a:gd fmla="*/ 112 h 145" name="T27"/>
              <a:gd fmla="*/ 64 w 127" name="T28"/>
              <a:gd fmla="*/ 124 h 145" name="T29"/>
              <a:gd fmla="*/ 64 w 127" name="T30"/>
              <a:gd fmla="*/ 73 h 145" name="T31"/>
              <a:gd fmla="*/ 27 w 127" name="T32"/>
              <a:gd fmla="*/ 73 h 145" name="T33"/>
              <a:gd fmla="*/ 19 w 127" name="T34"/>
              <a:gd fmla="*/ 40 h 145" name="T35"/>
              <a:gd fmla="*/ 19 w 127" name="T36"/>
              <a:gd fmla="*/ 39 h 145" name="T37"/>
              <a:gd fmla="*/ 18 w 127" name="T38"/>
              <a:gd fmla="*/ 27 h 145" name="T39"/>
              <a:gd fmla="*/ 59 w 127" name="T40"/>
              <a:gd fmla="*/ 18 h 145" name="T41"/>
              <a:gd fmla="*/ 64 w 127" name="T42"/>
              <a:gd fmla="*/ 18 h 145" name="T43"/>
              <a:gd fmla="*/ 64 w 127" name="T44"/>
              <a:gd fmla="*/ 73 h 145" name="T45"/>
              <a:gd fmla="*/ 100 w 127" name="T46"/>
              <a:gd fmla="*/ 73 h 145" name="T47"/>
              <a:gd fmla="*/ 90 w 127" name="T48"/>
              <a:gd fmla="*/ 94 h 145" name="T49"/>
              <a:gd fmla="*/ 75 w 127" name="T50"/>
              <a:gd fmla="*/ 112 h 145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45" w="127">
                <a:moveTo>
                  <a:pt x="124" y="17"/>
                </a:moveTo>
                <a:cubicBezTo>
                  <a:pt x="124" y="17"/>
                  <a:pt x="100" y="0"/>
                  <a:pt x="64" y="1"/>
                </a:cubicBezTo>
                <a:cubicBezTo>
                  <a:pt x="27" y="0"/>
                  <a:pt x="3" y="17"/>
                  <a:pt x="3" y="17"/>
                </a:cubicBezTo>
                <a:cubicBezTo>
                  <a:pt x="0" y="19"/>
                  <a:pt x="2" y="38"/>
                  <a:pt x="3" y="42"/>
                </a:cubicBezTo>
                <a:cubicBezTo>
                  <a:pt x="5" y="63"/>
                  <a:pt x="12" y="86"/>
                  <a:pt x="24" y="103"/>
                </a:cubicBezTo>
                <a:cubicBezTo>
                  <a:pt x="29" y="111"/>
                  <a:pt x="34" y="117"/>
                  <a:pt x="40" y="123"/>
                </a:cubicBezTo>
                <a:cubicBezTo>
                  <a:pt x="45" y="129"/>
                  <a:pt x="51" y="134"/>
                  <a:pt x="56" y="139"/>
                </a:cubicBezTo>
                <a:cubicBezTo>
                  <a:pt x="58" y="140"/>
                  <a:pt x="61" y="144"/>
                  <a:pt x="64" y="145"/>
                </a:cubicBezTo>
                <a:cubicBezTo>
                  <a:pt x="66" y="144"/>
                  <a:pt x="70" y="140"/>
                  <a:pt x="71" y="139"/>
                </a:cubicBezTo>
                <a:cubicBezTo>
                  <a:pt x="77" y="134"/>
                  <a:pt x="82" y="129"/>
                  <a:pt x="87" y="123"/>
                </a:cubicBezTo>
                <a:cubicBezTo>
                  <a:pt x="93" y="117"/>
                  <a:pt x="99" y="111"/>
                  <a:pt x="103" y="103"/>
                </a:cubicBezTo>
                <a:cubicBezTo>
                  <a:pt x="115" y="86"/>
                  <a:pt x="122" y="63"/>
                  <a:pt x="124" y="42"/>
                </a:cubicBezTo>
                <a:cubicBezTo>
                  <a:pt x="125" y="38"/>
                  <a:pt x="127" y="19"/>
                  <a:pt x="124" y="17"/>
                </a:cubicBezTo>
                <a:close/>
                <a:moveTo>
                  <a:pt x="75" y="112"/>
                </a:moveTo>
                <a:cubicBezTo>
                  <a:pt x="71" y="116"/>
                  <a:pt x="67" y="120"/>
                  <a:pt x="64" y="124"/>
                </a:cubicBezTo>
                <a:cubicBezTo>
                  <a:pt x="64" y="73"/>
                  <a:pt x="64" y="73"/>
                  <a:pt x="64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3" y="63"/>
                  <a:pt x="21" y="52"/>
                  <a:pt x="19" y="40"/>
                </a:cubicBezTo>
                <a:cubicBezTo>
                  <a:pt x="19" y="39"/>
                  <a:pt x="19" y="39"/>
                  <a:pt x="19" y="39"/>
                </a:cubicBezTo>
                <a:cubicBezTo>
                  <a:pt x="18" y="33"/>
                  <a:pt x="18" y="30"/>
                  <a:pt x="18" y="27"/>
                </a:cubicBezTo>
                <a:cubicBezTo>
                  <a:pt x="25" y="24"/>
                  <a:pt x="40" y="18"/>
                  <a:pt x="59" y="18"/>
                </a:cubicBezTo>
                <a:cubicBezTo>
                  <a:pt x="60" y="18"/>
                  <a:pt x="62" y="18"/>
                  <a:pt x="64" y="18"/>
                </a:cubicBezTo>
                <a:cubicBezTo>
                  <a:pt x="64" y="73"/>
                  <a:pt x="64" y="73"/>
                  <a:pt x="64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97" y="81"/>
                  <a:pt x="94" y="88"/>
                  <a:pt x="90" y="94"/>
                </a:cubicBezTo>
                <a:cubicBezTo>
                  <a:pt x="86" y="100"/>
                  <a:pt x="81" y="106"/>
                  <a:pt x="7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011675" y="2629553"/>
            <a:ext cx="296100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02单击此处添加标题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231287" y="3786212"/>
            <a:ext cx="296100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03单击此处添加标题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519675" y="4993747"/>
            <a:ext cx="296100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04单击此处添加标题</a:t>
            </a:r>
          </a:p>
        </p:txBody>
      </p:sp>
      <p:sp>
        <p:nvSpPr>
          <p:cNvPr id="53" name="Freeform 33"/>
          <p:cNvSpPr>
            <a:spLocks noEditPoints="1"/>
          </p:cNvSpPr>
          <p:nvPr/>
        </p:nvSpPr>
        <p:spPr bwMode="auto">
          <a:xfrm>
            <a:off x="6480684" y="3877585"/>
            <a:ext cx="461919" cy="314317"/>
          </a:xfrm>
          <a:custGeom>
            <a:gdLst>
              <a:gd fmla="*/ 593606 w 157" name="T0"/>
              <a:gd fmla="*/ 206457 h 107" name="T1"/>
              <a:gd fmla="*/ 602400 w 157" name="T2"/>
              <a:gd fmla="*/ 162530 h 107" name="T3"/>
              <a:gd fmla="*/ 439708 w 157" name="T4"/>
              <a:gd fmla="*/ 0 h 107" name="T5"/>
              <a:gd fmla="*/ 320987 w 157" name="T6"/>
              <a:gd fmla="*/ 79069 h 107" name="T7"/>
              <a:gd fmla="*/ 202266 w 157" name="T8"/>
              <a:gd fmla="*/ 35142 h 107" name="T9"/>
              <a:gd fmla="*/ 87942 w 157" name="T10"/>
              <a:gd fmla="*/ 175708 h 107" name="T11"/>
              <a:gd fmla="*/ 92339 w 157" name="T12"/>
              <a:gd fmla="*/ 206457 h 107" name="T13"/>
              <a:gd fmla="*/ 0 w 157" name="T14"/>
              <a:gd fmla="*/ 333846 h 107" name="T15"/>
              <a:gd fmla="*/ 136310 w 157" name="T16"/>
              <a:gd fmla="*/ 470020 h 107" name="T17"/>
              <a:gd fmla="*/ 554032 w 157" name="T18"/>
              <a:gd fmla="*/ 470020 h 107" name="T19"/>
              <a:gd fmla="*/ 690342 w 157" name="T20"/>
              <a:gd fmla="*/ 333846 h 107" name="T21"/>
              <a:gd fmla="*/ 593606 w 157" name="T22"/>
              <a:gd fmla="*/ 206457 h 107" name="T23"/>
              <a:gd fmla="*/ 527650 w 157" name="T24"/>
              <a:gd fmla="*/ 443664 h 107" name="T25"/>
              <a:gd fmla="*/ 347370 w 157" name="T26"/>
              <a:gd fmla="*/ 443664 h 107" name="T27"/>
              <a:gd fmla="*/ 457297 w 157" name="T28"/>
              <a:gd fmla="*/ 333846 h 107" name="T29"/>
              <a:gd fmla="*/ 452900 w 157" name="T30"/>
              <a:gd fmla="*/ 320668 h 107" name="T31"/>
              <a:gd fmla="*/ 404532 w 157" name="T32"/>
              <a:gd fmla="*/ 320668 h 107" name="T33"/>
              <a:gd fmla="*/ 404532 w 157" name="T34"/>
              <a:gd fmla="*/ 298704 h 107" name="T35"/>
              <a:gd fmla="*/ 404532 w 157" name="T36"/>
              <a:gd fmla="*/ 162530 h 107" name="T37"/>
              <a:gd fmla="*/ 395737 w 157" name="T38"/>
              <a:gd fmla="*/ 158138 h 107" name="T39"/>
              <a:gd fmla="*/ 281413 w 157" name="T40"/>
              <a:gd fmla="*/ 158138 h 107" name="T41"/>
              <a:gd fmla="*/ 272619 w 157" name="T42"/>
              <a:gd fmla="*/ 166923 h 107" name="T43"/>
              <a:gd fmla="*/ 272619 w 157" name="T44"/>
              <a:gd fmla="*/ 298704 h 107" name="T45"/>
              <a:gd fmla="*/ 272619 w 157" name="T46"/>
              <a:gd fmla="*/ 320668 h 107" name="T47"/>
              <a:gd fmla="*/ 224251 w 157" name="T48"/>
              <a:gd fmla="*/ 320668 h 107" name="T49"/>
              <a:gd fmla="*/ 224251 w 157" name="T50"/>
              <a:gd fmla="*/ 333846 h 107" name="T51"/>
              <a:gd fmla="*/ 334178 w 157" name="T52"/>
              <a:gd fmla="*/ 443664 h 107" name="T53"/>
              <a:gd fmla="*/ 167089 w 157" name="T54"/>
              <a:gd fmla="*/ 443664 h 107" name="T55"/>
              <a:gd fmla="*/ 48368 w 157" name="T56"/>
              <a:gd fmla="*/ 329453 h 107" name="T57"/>
              <a:gd fmla="*/ 127515 w 157" name="T58"/>
              <a:gd fmla="*/ 219636 h 107" name="T59"/>
              <a:gd fmla="*/ 123118 w 157" name="T60"/>
              <a:gd fmla="*/ 193279 h 107" name="T61"/>
              <a:gd fmla="*/ 224251 w 157" name="T62"/>
              <a:gd fmla="*/ 74676 h 107" name="T63"/>
              <a:gd fmla="*/ 329781 w 157" name="T64"/>
              <a:gd fmla="*/ 131781 h 107" name="T65"/>
              <a:gd fmla="*/ 430914 w 157" name="T66"/>
              <a:gd fmla="*/ 48320 h 107" name="T67"/>
              <a:gd fmla="*/ 562827 w 157" name="T68"/>
              <a:gd fmla="*/ 184494 h 107" name="T69"/>
              <a:gd fmla="*/ 558430 w 157" name="T70"/>
              <a:gd fmla="*/ 219636 h 107" name="T71"/>
              <a:gd fmla="*/ 646371 w 157" name="T72"/>
              <a:gd fmla="*/ 329453 h 107" name="T73"/>
              <a:gd fmla="*/ 527650 w 157" name="T74"/>
              <a:gd fmla="*/ 443664 h 107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107" w="157">
                <a:moveTo>
                  <a:pt x="135" y="47"/>
                </a:moveTo>
                <a:cubicBezTo>
                  <a:pt x="136" y="44"/>
                  <a:pt x="137" y="40"/>
                  <a:pt x="137" y="37"/>
                </a:cubicBezTo>
                <a:cubicBezTo>
                  <a:pt x="137" y="17"/>
                  <a:pt x="120" y="0"/>
                  <a:pt x="100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6" y="8"/>
                </a:cubicBezTo>
                <a:cubicBezTo>
                  <a:pt x="30" y="11"/>
                  <a:pt x="20" y="25"/>
                  <a:pt x="20" y="40"/>
                </a:cubicBezTo>
                <a:cubicBezTo>
                  <a:pt x="20" y="42"/>
                  <a:pt x="20" y="45"/>
                  <a:pt x="21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1"/>
                  <a:pt x="135" y="47"/>
                </a:cubicBezTo>
                <a:close/>
                <a:moveTo>
                  <a:pt x="120" y="101"/>
                </a:moveTo>
                <a:cubicBezTo>
                  <a:pt x="79" y="101"/>
                  <a:pt x="79" y="101"/>
                  <a:pt x="79" y="101"/>
                </a:cubicBezTo>
                <a:cubicBezTo>
                  <a:pt x="82" y="97"/>
                  <a:pt x="104" y="76"/>
                  <a:pt x="104" y="76"/>
                </a:cubicBezTo>
                <a:cubicBezTo>
                  <a:pt x="104" y="76"/>
                  <a:pt x="107" y="73"/>
                  <a:pt x="103" y="73"/>
                </a:cubicBezTo>
                <a:cubicBezTo>
                  <a:pt x="99" y="73"/>
                  <a:pt x="92" y="73"/>
                  <a:pt x="92" y="73"/>
                </a:cubicBezTo>
                <a:cubicBezTo>
                  <a:pt x="92" y="73"/>
                  <a:pt x="92" y="71"/>
                  <a:pt x="92" y="68"/>
                </a:cubicBezTo>
                <a:cubicBezTo>
                  <a:pt x="92" y="60"/>
                  <a:pt x="92" y="44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2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8" y="73"/>
                  <a:pt x="51" y="76"/>
                  <a:pt x="51" y="76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23" y="101"/>
                  <a:pt x="11" y="89"/>
                  <a:pt x="11" y="75"/>
                </a:cubicBezTo>
                <a:cubicBezTo>
                  <a:pt x="11" y="63"/>
                  <a:pt x="19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1" y="17"/>
                </a:cubicBezTo>
                <a:cubicBezTo>
                  <a:pt x="66" y="16"/>
                  <a:pt x="75" y="30"/>
                  <a:pt x="75" y="30"/>
                </a:cubicBezTo>
                <a:cubicBezTo>
                  <a:pt x="75" y="30"/>
                  <a:pt x="77" y="11"/>
                  <a:pt x="98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8" y="48"/>
                  <a:pt x="127" y="50"/>
                </a:cubicBezTo>
                <a:cubicBezTo>
                  <a:pt x="138" y="53"/>
                  <a:pt x="147" y="63"/>
                  <a:pt x="147" y="75"/>
                </a:cubicBezTo>
                <a:cubicBezTo>
                  <a:pt x="147" y="89"/>
                  <a:pt x="135" y="101"/>
                  <a:pt x="120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4" name="Freeform 58"/>
          <p:cNvSpPr/>
          <p:nvPr/>
        </p:nvSpPr>
        <p:spPr bwMode="auto">
          <a:xfrm>
            <a:off x="6807620" y="5027069"/>
            <a:ext cx="351060" cy="364062"/>
          </a:xfrm>
          <a:custGeom>
            <a:gdLst>
              <a:gd fmla="*/ 247789 w 137" name="T0"/>
              <a:gd fmla="*/ 142679 h 142" name="T1"/>
              <a:gd fmla="*/ 342900 w 137" name="T2"/>
              <a:gd fmla="*/ 142679 h 142" name="T3"/>
              <a:gd fmla="*/ 190222 w 137" name="T4"/>
              <a:gd fmla="*/ 10013 h 142" name="T5"/>
              <a:gd fmla="*/ 172701 w 137" name="T6"/>
              <a:gd fmla="*/ 0 h 142" name="T7"/>
              <a:gd fmla="*/ 155181 w 137" name="T8"/>
              <a:gd fmla="*/ 10013 h 142" name="T9"/>
              <a:gd fmla="*/ 0 w 137" name="T10"/>
              <a:gd fmla="*/ 142679 h 142" name="T11"/>
              <a:gd fmla="*/ 97614 w 137" name="T12"/>
              <a:gd fmla="*/ 142679 h 142" name="T13"/>
              <a:gd fmla="*/ 155181 w 137" name="T14"/>
              <a:gd fmla="*/ 12516 h 142" name="T15"/>
              <a:gd fmla="*/ 155181 w 137" name="T16"/>
              <a:gd fmla="*/ 15019 h 142" name="T17"/>
              <a:gd fmla="*/ 110128 w 137" name="T18"/>
              <a:gd fmla="*/ 142679 h 142" name="T19"/>
              <a:gd fmla="*/ 160187 w 137" name="T20"/>
              <a:gd fmla="*/ 142679 h 142" name="T21"/>
              <a:gd fmla="*/ 160187 w 137" name="T22"/>
              <a:gd fmla="*/ 307885 h 142" name="T23"/>
              <a:gd fmla="*/ 160187 w 137" name="T24"/>
              <a:gd fmla="*/ 312892 h 142" name="T25"/>
              <a:gd fmla="*/ 160187 w 137" name="T26"/>
              <a:gd fmla="*/ 325407 h 142" name="T27"/>
              <a:gd fmla="*/ 190222 w 137" name="T28"/>
              <a:gd fmla="*/ 355445 h 142" name="T29"/>
              <a:gd fmla="*/ 220257 w 137" name="T30"/>
              <a:gd fmla="*/ 325407 h 142" name="T31"/>
              <a:gd fmla="*/ 220257 w 137" name="T32"/>
              <a:gd fmla="*/ 312892 h 142" name="T33"/>
              <a:gd fmla="*/ 197731 w 137" name="T34"/>
              <a:gd fmla="*/ 312892 h 142" name="T35"/>
              <a:gd fmla="*/ 197731 w 137" name="T36"/>
              <a:gd fmla="*/ 317898 h 142" name="T37"/>
              <a:gd fmla="*/ 197731 w 137" name="T38"/>
              <a:gd fmla="*/ 325407 h 142" name="T39"/>
              <a:gd fmla="*/ 190222 w 137" name="T40"/>
              <a:gd fmla="*/ 335420 h 142" name="T41"/>
              <a:gd fmla="*/ 180210 w 137" name="T42"/>
              <a:gd fmla="*/ 325407 h 142" name="T43"/>
              <a:gd fmla="*/ 180210 w 137" name="T44"/>
              <a:gd fmla="*/ 317898 h 142" name="T45"/>
              <a:gd fmla="*/ 180210 w 137" name="T46"/>
              <a:gd fmla="*/ 312892 h 142" name="T47"/>
              <a:gd fmla="*/ 180210 w 137" name="T48"/>
              <a:gd fmla="*/ 280351 h 142" name="T49"/>
              <a:gd fmla="*/ 180210 w 137" name="T50"/>
              <a:gd fmla="*/ 142679 h 142" name="T51"/>
              <a:gd fmla="*/ 235274 w 137" name="T52"/>
              <a:gd fmla="*/ 142679 h 142" name="T53"/>
              <a:gd fmla="*/ 190222 w 137" name="T54"/>
              <a:gd fmla="*/ 15019 h 142" name="T55"/>
              <a:gd fmla="*/ 190222 w 137" name="T56"/>
              <a:gd fmla="*/ 12516 h 142" name="T57"/>
              <a:gd fmla="*/ 247789 w 137" name="T58"/>
              <a:gd fmla="*/ 142679 h 142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b" l="0" r="r" t="0"/>
            <a:pathLst>
              <a:path h="142" w="137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grpSp>
        <p:nvGrpSpPr>
          <p:cNvPr id="55" name="Group 26"/>
          <p:cNvGrpSpPr/>
          <p:nvPr/>
        </p:nvGrpSpPr>
        <p:grpSpPr>
          <a:xfrm>
            <a:off x="6324054" y="2658695"/>
            <a:ext cx="267179" cy="403383"/>
            <a:chOff x="549275" y="4406901"/>
            <a:chExt cx="161926" cy="244475"/>
          </a:xfrm>
          <a:solidFill>
            <a:schemeClr val="bg1"/>
          </a:solidFill>
        </p:grpSpPr>
        <p:sp>
          <p:nvSpPr>
            <p:cNvPr id="56" name="Freeform 62"/>
            <p:cNvSpPr>
              <a:spLocks noEditPoints="1"/>
            </p:cNvSpPr>
            <p:nvPr/>
          </p:nvSpPr>
          <p:spPr bwMode="auto">
            <a:xfrm>
              <a:off x="549275" y="4406901"/>
              <a:ext cx="138113" cy="244475"/>
            </a:xfrm>
            <a:custGeom>
              <a:gdLst>
                <a:gd fmla="*/ 66 w 73" name="T0"/>
                <a:gd fmla="*/ 105 h 129" name="T1"/>
                <a:gd fmla="*/ 7 w 73" name="T2"/>
                <a:gd fmla="*/ 105 h 129" name="T3"/>
                <a:gd fmla="*/ 7 w 73" name="T4"/>
                <a:gd fmla="*/ 16 h 129" name="T5"/>
                <a:gd fmla="*/ 66 w 73" name="T6"/>
                <a:gd fmla="*/ 16 h 129" name="T7"/>
                <a:gd fmla="*/ 66 w 73" name="T8"/>
                <a:gd fmla="*/ 35 h 129" name="T9"/>
                <a:gd fmla="*/ 73 w 73" name="T10"/>
                <a:gd fmla="*/ 35 h 129" name="T11"/>
                <a:gd fmla="*/ 73 w 73" name="T12"/>
                <a:gd fmla="*/ 10 h 129" name="T13"/>
                <a:gd fmla="*/ 63 w 73" name="T14"/>
                <a:gd fmla="*/ 0 h 129" name="T15"/>
                <a:gd fmla="*/ 9 w 73" name="T16"/>
                <a:gd fmla="*/ 0 h 129" name="T17"/>
                <a:gd fmla="*/ 0 w 73" name="T18"/>
                <a:gd fmla="*/ 10 h 129" name="T19"/>
                <a:gd fmla="*/ 0 w 73" name="T20"/>
                <a:gd fmla="*/ 120 h 129" name="T21"/>
                <a:gd fmla="*/ 9 w 73" name="T22"/>
                <a:gd fmla="*/ 129 h 129" name="T23"/>
                <a:gd fmla="*/ 63 w 73" name="T24"/>
                <a:gd fmla="*/ 129 h 129" name="T25"/>
                <a:gd fmla="*/ 73 w 73" name="T26"/>
                <a:gd fmla="*/ 120 h 129" name="T27"/>
                <a:gd fmla="*/ 73 w 73" name="T28"/>
                <a:gd fmla="*/ 79 h 129" name="T29"/>
                <a:gd fmla="*/ 66 w 73" name="T30"/>
                <a:gd fmla="*/ 79 h 129" name="T31"/>
                <a:gd fmla="*/ 66 w 73" name="T32"/>
                <a:gd fmla="*/ 105 h 129" name="T33"/>
                <a:gd fmla="*/ 57 w 73" name="T34"/>
                <a:gd fmla="*/ 6 h 129" name="T35"/>
                <a:gd fmla="*/ 60 w 73" name="T36"/>
                <a:gd fmla="*/ 9 h 129" name="T37"/>
                <a:gd fmla="*/ 57 w 73" name="T38"/>
                <a:gd fmla="*/ 11 h 129" name="T39"/>
                <a:gd fmla="*/ 55 w 73" name="T40"/>
                <a:gd fmla="*/ 9 h 129" name="T41"/>
                <a:gd fmla="*/ 57 w 73" name="T42"/>
                <a:gd fmla="*/ 6 h 129" name="T43"/>
                <a:gd fmla="*/ 24 w 73" name="T44"/>
                <a:gd fmla="*/ 7 h 129" name="T45"/>
                <a:gd fmla="*/ 49 w 73" name="T46"/>
                <a:gd fmla="*/ 7 h 129" name="T47"/>
                <a:gd fmla="*/ 49 w 73" name="T48"/>
                <a:gd fmla="*/ 10 h 129" name="T49"/>
                <a:gd fmla="*/ 24 w 73" name="T50"/>
                <a:gd fmla="*/ 10 h 129" name="T51"/>
                <a:gd fmla="*/ 24 w 73" name="T52"/>
                <a:gd fmla="*/ 7 h 129" name="T53"/>
                <a:gd fmla="*/ 48 w 73" name="T54"/>
                <a:gd fmla="*/ 119 h 129" name="T55"/>
                <a:gd fmla="*/ 25 w 73" name="T56"/>
                <a:gd fmla="*/ 119 h 129" name="T57"/>
                <a:gd fmla="*/ 25 w 73" name="T58"/>
                <a:gd fmla="*/ 112 h 129" name="T59"/>
                <a:gd fmla="*/ 48 w 73" name="T60"/>
                <a:gd fmla="*/ 112 h 129" name="T61"/>
                <a:gd fmla="*/ 48 w 73" name="T62"/>
                <a:gd fmla="*/ 119 h 12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9" w="73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Freeform 63"/>
            <p:cNvSpPr/>
            <p:nvPr/>
          </p:nvSpPr>
          <p:spPr bwMode="auto">
            <a:xfrm>
              <a:off x="608013" y="4478338"/>
              <a:ext cx="103188" cy="98425"/>
            </a:xfrm>
            <a:custGeom>
              <a:gdLst>
                <a:gd fmla="*/ 0 w 65" name="T0"/>
                <a:gd fmla="*/ 44 h 62" name="T1"/>
                <a:gd fmla="*/ 8 w 65" name="T2"/>
                <a:gd fmla="*/ 44 h 62" name="T3"/>
                <a:gd fmla="*/ 0 w 65" name="T4"/>
                <a:gd fmla="*/ 62 h 62" name="T5"/>
                <a:gd fmla="*/ 22 w 65" name="T6"/>
                <a:gd fmla="*/ 44 h 62" name="T7"/>
                <a:gd fmla="*/ 65 w 65" name="T8"/>
                <a:gd fmla="*/ 44 h 62" name="T9"/>
                <a:gd fmla="*/ 65 w 65" name="T10"/>
                <a:gd fmla="*/ 0 h 62" name="T11"/>
                <a:gd fmla="*/ 0 w 65" name="T12"/>
                <a:gd fmla="*/ 0 h 62" name="T13"/>
                <a:gd fmla="*/ 0 w 65" name="T14"/>
                <a:gd fmla="*/ 44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65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0" name="任意多边形 59"/>
          <p:cNvSpPr/>
          <p:nvPr/>
        </p:nvSpPr>
        <p:spPr bwMode="auto">
          <a:xfrm>
            <a:off x="-18288" y="-36576"/>
            <a:ext cx="6419088" cy="6931152"/>
          </a:xfrm>
          <a:custGeom>
            <a:gdLst>
              <a:gd fmla="*/ 18288 w 6419088" name="connsiteX0"/>
              <a:gd fmla="*/ 0 h 6931152" name="connsiteY0"/>
              <a:gd fmla="*/ 4809744 w 6419088" name="connsiteX1"/>
              <a:gd fmla="*/ 0 h 6931152" name="connsiteY1"/>
              <a:gd fmla="*/ 6419088 w 6419088" name="connsiteX2"/>
              <a:gd fmla="*/ 6931152 h 6931152" name="connsiteY2"/>
              <a:gd fmla="*/ 0 w 6419088" name="connsiteX3"/>
              <a:gd fmla="*/ 6931152 h 6931152" name="connsiteY3"/>
              <a:gd fmla="*/ 18288 w 6419088" name="connsiteX4"/>
              <a:gd fmla="*/ 0 h 693115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931152" w="6419088">
                <a:moveTo>
                  <a:pt x="18288" y="0"/>
                </a:moveTo>
                <a:lnTo>
                  <a:pt x="4809744" y="0"/>
                </a:lnTo>
                <a:lnTo>
                  <a:pt x="6419088" y="6931152"/>
                </a:lnTo>
                <a:lnTo>
                  <a:pt x="0" y="6931152"/>
                </a:lnTo>
                <a:lnTo>
                  <a:pt x="18288" y="0"/>
                </a:lnTo>
                <a:close/>
              </a:path>
            </a:pathLst>
          </a:custGeom>
          <a:solidFill>
            <a:srgbClr val="18283C">
              <a:alpha val="77000"/>
            </a:srgbClr>
          </a:solidFill>
          <a:ln>
            <a:noFill/>
          </a:ln>
        </p:spPr>
        <p:txBody>
          <a:bodyPr anchor="ctr" rtlCol="0" wrap="square">
            <a:noAutofit/>
          </a:bodyPr>
          <a:lstStyle/>
          <a:p>
            <a:pPr algn="ctr">
              <a:spcBef>
                <a:spcPct val="0"/>
              </a:spcBef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952611" y="2837181"/>
            <a:ext cx="1702489" cy="89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altLang="en-US" b="1" lang="zh-CN" smtClean="0" sz="4400">
                <a:solidFill>
                  <a:schemeClr val="bg1"/>
                </a:solidFill>
                <a:cs typeface="+mn-ea"/>
                <a:sym typeface="+mn-lt"/>
              </a:rPr>
              <a:t>目 录</a:t>
            </a:r>
          </a:p>
        </p:txBody>
      </p:sp>
    </p:spTree>
    <p:extLst>
      <p:ext uri="{BB962C8B-B14F-4D97-AF65-F5344CB8AC3E}">
        <p14:creationId val="389962400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266" y="0"/>
            <a:ext cx="12184734" cy="6838950"/>
          </a:xfrm>
          <a:prstGeom prst="rect">
            <a:avLst/>
          </a:prstGeom>
          <a:ln>
            <a:solidFill>
              <a:srgbClr val="000000">
                <a:alpha val="38039"/>
              </a:srgb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283C">
              <a:alpha val="79000"/>
            </a:srgbClr>
          </a:solidFill>
          <a:ln>
            <a:noFill/>
          </a:ln>
        </p:spPr>
        <p:txBody>
          <a:bodyPr anchor="ctr" rtlCol="0" wrap="square">
            <a:noAutofit/>
          </a:bodyPr>
          <a:lstStyle/>
          <a:p>
            <a:pPr algn="ctr">
              <a:spcBef>
                <a:spcPct val="0"/>
              </a:spcBef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97935" y="2061404"/>
            <a:ext cx="4596130" cy="2862193"/>
            <a:chOff x="3797935" y="1934404"/>
            <a:chExt cx="4596130" cy="2862193"/>
          </a:xfrm>
        </p:grpSpPr>
        <p:sp>
          <p:nvSpPr>
            <p:cNvPr id="7" name="文本框 6"/>
            <p:cNvSpPr txBox="1"/>
            <p:nvPr/>
          </p:nvSpPr>
          <p:spPr>
            <a:xfrm>
              <a:off x="3797935" y="4088711"/>
              <a:ext cx="4551680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pc="300" sz="4000">
                  <a:solidFill>
                    <a:schemeClr val="bg1"/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 rot="19006218">
              <a:off x="5238750" y="1934404"/>
              <a:ext cx="1714500" cy="1714500"/>
            </a:xfrm>
            <a:prstGeom prst="roundRect">
              <a:avLst/>
            </a:prstGeom>
            <a:solidFill>
              <a:srgbClr val="91BC62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537192" y="2283823"/>
              <a:ext cx="1106805" cy="1005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pc="300" sz="60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</p:spTree>
    <p:extLst>
      <p:ext uri="{BB962C8B-B14F-4D97-AF65-F5344CB8AC3E}">
        <p14:creationId val="349715247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文本框 34"/>
          <p:cNvSpPr txBox="1"/>
          <p:nvPr/>
        </p:nvSpPr>
        <p:spPr>
          <a:xfrm>
            <a:off x="1319643" y="956176"/>
            <a:ext cx="9572641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基于演示设计的一站式在线演示、素材销售、服务交易系统。由中国专业PPT设计领跑者上海锐普广告有限公司整合锐普PPT设计、锐普PPT论坛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62192" y="449552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" y="2372785"/>
            <a:ext cx="12191999" cy="3860800"/>
          </a:xfrm>
          <a:custGeom>
            <a:gdLst>
              <a:gd fmla="*/ 0 w 12191999" name="connsiteX0"/>
              <a:gd fmla="*/ 0 h 3860800" name="connsiteY0"/>
              <a:gd fmla="*/ 12191999 w 12191999" name="connsiteX1"/>
              <a:gd fmla="*/ 0 h 3860800" name="connsiteY1"/>
              <a:gd fmla="*/ 12191999 w 12191999" name="connsiteX2"/>
              <a:gd fmla="*/ 3860800 h 3860800" name="connsiteY2"/>
              <a:gd fmla="*/ 0 w 12191999" name="connsiteX3"/>
              <a:gd fmla="*/ 3860800 h 38608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860800" w="12191999">
                <a:moveTo>
                  <a:pt x="0" y="0"/>
                </a:moveTo>
                <a:lnTo>
                  <a:pt x="12191999" y="0"/>
                </a:lnTo>
                <a:lnTo>
                  <a:pt x="12191999" y="3860800"/>
                </a:lnTo>
                <a:lnTo>
                  <a:pt x="0" y="386080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/>
        </p:nvSpPr>
        <p:spPr>
          <a:xfrm>
            <a:off x="908" y="2352014"/>
            <a:ext cx="3045600" cy="3902343"/>
          </a:xfrm>
          <a:prstGeom prst="rect">
            <a:avLst/>
          </a:prstGeom>
          <a:solidFill>
            <a:srgbClr val="91BC6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49405" y="2352013"/>
            <a:ext cx="3045600" cy="3902343"/>
          </a:xfrm>
          <a:prstGeom prst="rect">
            <a:avLst/>
          </a:prstGeom>
          <a:solidFill>
            <a:srgbClr val="2790B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5005" y="2352013"/>
            <a:ext cx="3045600" cy="3902343"/>
          </a:xfrm>
          <a:prstGeom prst="rect">
            <a:avLst/>
          </a:prstGeom>
          <a:solidFill>
            <a:srgbClr val="2E4D7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40605" y="2352012"/>
            <a:ext cx="3052302" cy="3902343"/>
          </a:xfrm>
          <a:prstGeom prst="rect">
            <a:avLst/>
          </a:prstGeom>
          <a:solidFill>
            <a:srgbClr val="35343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149327" y="1920365"/>
            <a:ext cx="1893346" cy="0"/>
            <a:chOff x="5149103" y="1607372"/>
            <a:chExt cx="1893346" cy="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5149103" y="1607372"/>
              <a:ext cx="189334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5742906" y="1607372"/>
              <a:ext cx="705741" cy="0"/>
            </a:xfrm>
            <a:prstGeom prst="line">
              <a:avLst/>
            </a:prstGeom>
            <a:ln w="38100">
              <a:solidFill>
                <a:srgbClr val="2790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405453" y="2956201"/>
            <a:ext cx="11379558" cy="2908469"/>
            <a:chOff x="405453" y="2956201"/>
            <a:chExt cx="11379558" cy="2908469"/>
          </a:xfrm>
        </p:grpSpPr>
        <p:sp>
          <p:nvSpPr>
            <p:cNvPr id="14" name="圆角矩形 13"/>
            <p:cNvSpPr/>
            <p:nvPr/>
          </p:nvSpPr>
          <p:spPr>
            <a:xfrm>
              <a:off x="10258112" y="2956201"/>
              <a:ext cx="817289" cy="817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5453" y="4156980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209161" y="2956201"/>
              <a:ext cx="817289" cy="817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4163561" y="2956201"/>
              <a:ext cx="817289" cy="817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15064" y="2956201"/>
              <a:ext cx="817289" cy="817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1335894" y="3151401"/>
              <a:ext cx="375629" cy="427018"/>
            </a:xfrm>
            <a:custGeom>
              <a:gdLst>
                <a:gd fmla="*/ 124 w 127" name="T0"/>
                <a:gd fmla="*/ 17 h 145" name="T1"/>
                <a:gd fmla="*/ 64 w 127" name="T2"/>
                <a:gd fmla="*/ 1 h 145" name="T3"/>
                <a:gd fmla="*/ 3 w 127" name="T4"/>
                <a:gd fmla="*/ 17 h 145" name="T5"/>
                <a:gd fmla="*/ 3 w 127" name="T6"/>
                <a:gd fmla="*/ 42 h 145" name="T7"/>
                <a:gd fmla="*/ 24 w 127" name="T8"/>
                <a:gd fmla="*/ 103 h 145" name="T9"/>
                <a:gd fmla="*/ 40 w 127" name="T10"/>
                <a:gd fmla="*/ 123 h 145" name="T11"/>
                <a:gd fmla="*/ 56 w 127" name="T12"/>
                <a:gd fmla="*/ 139 h 145" name="T13"/>
                <a:gd fmla="*/ 64 w 127" name="T14"/>
                <a:gd fmla="*/ 145 h 145" name="T15"/>
                <a:gd fmla="*/ 71 w 127" name="T16"/>
                <a:gd fmla="*/ 139 h 145" name="T17"/>
                <a:gd fmla="*/ 87 w 127" name="T18"/>
                <a:gd fmla="*/ 123 h 145" name="T19"/>
                <a:gd fmla="*/ 103 w 127" name="T20"/>
                <a:gd fmla="*/ 103 h 145" name="T21"/>
                <a:gd fmla="*/ 124 w 127" name="T22"/>
                <a:gd fmla="*/ 42 h 145" name="T23"/>
                <a:gd fmla="*/ 124 w 127" name="T24"/>
                <a:gd fmla="*/ 17 h 145" name="T25"/>
                <a:gd fmla="*/ 75 w 127" name="T26"/>
                <a:gd fmla="*/ 112 h 145" name="T27"/>
                <a:gd fmla="*/ 64 w 127" name="T28"/>
                <a:gd fmla="*/ 124 h 145" name="T29"/>
                <a:gd fmla="*/ 64 w 127" name="T30"/>
                <a:gd fmla="*/ 73 h 145" name="T31"/>
                <a:gd fmla="*/ 27 w 127" name="T32"/>
                <a:gd fmla="*/ 73 h 145" name="T33"/>
                <a:gd fmla="*/ 19 w 127" name="T34"/>
                <a:gd fmla="*/ 40 h 145" name="T35"/>
                <a:gd fmla="*/ 19 w 127" name="T36"/>
                <a:gd fmla="*/ 39 h 145" name="T37"/>
                <a:gd fmla="*/ 18 w 127" name="T38"/>
                <a:gd fmla="*/ 27 h 145" name="T39"/>
                <a:gd fmla="*/ 59 w 127" name="T40"/>
                <a:gd fmla="*/ 18 h 145" name="T41"/>
                <a:gd fmla="*/ 64 w 127" name="T42"/>
                <a:gd fmla="*/ 18 h 145" name="T43"/>
                <a:gd fmla="*/ 64 w 127" name="T44"/>
                <a:gd fmla="*/ 73 h 145" name="T45"/>
                <a:gd fmla="*/ 100 w 127" name="T46"/>
                <a:gd fmla="*/ 73 h 145" name="T47"/>
                <a:gd fmla="*/ 90 w 127" name="T48"/>
                <a:gd fmla="*/ 94 h 145" name="T49"/>
                <a:gd fmla="*/ 75 w 127" name="T50"/>
                <a:gd fmla="*/ 112 h 14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45" w="127">
                  <a:moveTo>
                    <a:pt x="124" y="17"/>
                  </a:moveTo>
                  <a:cubicBezTo>
                    <a:pt x="124" y="17"/>
                    <a:pt x="100" y="0"/>
                    <a:pt x="64" y="1"/>
                  </a:cubicBezTo>
                  <a:cubicBezTo>
                    <a:pt x="27" y="0"/>
                    <a:pt x="3" y="17"/>
                    <a:pt x="3" y="17"/>
                  </a:cubicBezTo>
                  <a:cubicBezTo>
                    <a:pt x="0" y="19"/>
                    <a:pt x="2" y="38"/>
                    <a:pt x="3" y="42"/>
                  </a:cubicBezTo>
                  <a:cubicBezTo>
                    <a:pt x="5" y="63"/>
                    <a:pt x="12" y="86"/>
                    <a:pt x="24" y="103"/>
                  </a:cubicBezTo>
                  <a:cubicBezTo>
                    <a:pt x="29" y="111"/>
                    <a:pt x="34" y="117"/>
                    <a:pt x="40" y="123"/>
                  </a:cubicBezTo>
                  <a:cubicBezTo>
                    <a:pt x="45" y="129"/>
                    <a:pt x="51" y="134"/>
                    <a:pt x="56" y="139"/>
                  </a:cubicBezTo>
                  <a:cubicBezTo>
                    <a:pt x="58" y="140"/>
                    <a:pt x="61" y="144"/>
                    <a:pt x="64" y="145"/>
                  </a:cubicBezTo>
                  <a:cubicBezTo>
                    <a:pt x="66" y="144"/>
                    <a:pt x="70" y="140"/>
                    <a:pt x="71" y="139"/>
                  </a:cubicBezTo>
                  <a:cubicBezTo>
                    <a:pt x="77" y="134"/>
                    <a:pt x="82" y="129"/>
                    <a:pt x="87" y="123"/>
                  </a:cubicBezTo>
                  <a:cubicBezTo>
                    <a:pt x="93" y="117"/>
                    <a:pt x="99" y="111"/>
                    <a:pt x="103" y="103"/>
                  </a:cubicBezTo>
                  <a:cubicBezTo>
                    <a:pt x="115" y="86"/>
                    <a:pt x="122" y="63"/>
                    <a:pt x="124" y="42"/>
                  </a:cubicBezTo>
                  <a:cubicBezTo>
                    <a:pt x="125" y="38"/>
                    <a:pt x="127" y="19"/>
                    <a:pt x="124" y="17"/>
                  </a:cubicBezTo>
                  <a:close/>
                  <a:moveTo>
                    <a:pt x="75" y="112"/>
                  </a:moveTo>
                  <a:cubicBezTo>
                    <a:pt x="71" y="116"/>
                    <a:pt x="67" y="120"/>
                    <a:pt x="64" y="124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3" y="63"/>
                    <a:pt x="21" y="52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3"/>
                    <a:pt x="18" y="30"/>
                    <a:pt x="18" y="27"/>
                  </a:cubicBezTo>
                  <a:cubicBezTo>
                    <a:pt x="25" y="24"/>
                    <a:pt x="40" y="18"/>
                    <a:pt x="59" y="18"/>
                  </a:cubicBezTo>
                  <a:cubicBezTo>
                    <a:pt x="60" y="18"/>
                    <a:pt x="62" y="18"/>
                    <a:pt x="64" y="18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7" y="81"/>
                    <a:pt x="94" y="88"/>
                    <a:pt x="90" y="94"/>
                  </a:cubicBezTo>
                  <a:cubicBezTo>
                    <a:pt x="86" y="100"/>
                    <a:pt x="81" y="106"/>
                    <a:pt x="75" y="112"/>
                  </a:cubicBezTo>
                  <a:close/>
                </a:path>
              </a:pathLst>
            </a:custGeom>
            <a:solidFill>
              <a:srgbClr val="91B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53950" y="4188489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499551" y="4222352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548500" y="4222352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15226" y="4693897"/>
              <a:ext cx="2216965" cy="0"/>
            </a:xfrm>
            <a:prstGeom prst="line">
              <a:avLst/>
            </a:prstGeom>
            <a:ln w="38100">
              <a:solidFill>
                <a:schemeClr val="bg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493072" y="4812074"/>
              <a:ext cx="2061273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基于演示设计的一站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式在线演示、素材销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售、服务交易系统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463723" y="4693897"/>
              <a:ext cx="2216965" cy="0"/>
            </a:xfrm>
            <a:prstGeom prst="line">
              <a:avLst/>
            </a:prstGeom>
            <a:ln w="38100">
              <a:solidFill>
                <a:schemeClr val="bg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3541569" y="4812074"/>
              <a:ext cx="2061273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基于演示设计的一站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式在线演示、素材销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售、服务交易系统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509323" y="4693897"/>
              <a:ext cx="2216965" cy="0"/>
            </a:xfrm>
            <a:prstGeom prst="line">
              <a:avLst/>
            </a:prstGeom>
            <a:ln w="38100">
              <a:solidFill>
                <a:schemeClr val="bg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6587168" y="4812074"/>
              <a:ext cx="2061273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基于演示设计的一站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式在线演示、素材销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售、服务交易系统</a:t>
              </a: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9558274" y="4693897"/>
              <a:ext cx="2216965" cy="0"/>
            </a:xfrm>
            <a:prstGeom prst="line">
              <a:avLst/>
            </a:prstGeom>
            <a:ln w="38100">
              <a:solidFill>
                <a:schemeClr val="bg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9636121" y="4812074"/>
              <a:ext cx="2061273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基于演示设计的一站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式在线演示、素材销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售、服务交易系统</a:t>
              </a: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7386846" y="3207752"/>
              <a:ext cx="461919" cy="314317"/>
            </a:xfrm>
            <a:custGeom>
              <a:gdLst>
                <a:gd fmla="*/ 593606 w 157" name="T0"/>
                <a:gd fmla="*/ 206457 h 107" name="T1"/>
                <a:gd fmla="*/ 602400 w 157" name="T2"/>
                <a:gd fmla="*/ 162530 h 107" name="T3"/>
                <a:gd fmla="*/ 439708 w 157" name="T4"/>
                <a:gd fmla="*/ 0 h 107" name="T5"/>
                <a:gd fmla="*/ 320987 w 157" name="T6"/>
                <a:gd fmla="*/ 79069 h 107" name="T7"/>
                <a:gd fmla="*/ 202266 w 157" name="T8"/>
                <a:gd fmla="*/ 35142 h 107" name="T9"/>
                <a:gd fmla="*/ 87942 w 157" name="T10"/>
                <a:gd fmla="*/ 175708 h 107" name="T11"/>
                <a:gd fmla="*/ 92339 w 157" name="T12"/>
                <a:gd fmla="*/ 206457 h 107" name="T13"/>
                <a:gd fmla="*/ 0 w 157" name="T14"/>
                <a:gd fmla="*/ 333846 h 107" name="T15"/>
                <a:gd fmla="*/ 136310 w 157" name="T16"/>
                <a:gd fmla="*/ 470020 h 107" name="T17"/>
                <a:gd fmla="*/ 554032 w 157" name="T18"/>
                <a:gd fmla="*/ 470020 h 107" name="T19"/>
                <a:gd fmla="*/ 690342 w 157" name="T20"/>
                <a:gd fmla="*/ 333846 h 107" name="T21"/>
                <a:gd fmla="*/ 593606 w 157" name="T22"/>
                <a:gd fmla="*/ 206457 h 107" name="T23"/>
                <a:gd fmla="*/ 527650 w 157" name="T24"/>
                <a:gd fmla="*/ 443664 h 107" name="T25"/>
                <a:gd fmla="*/ 347370 w 157" name="T26"/>
                <a:gd fmla="*/ 443664 h 107" name="T27"/>
                <a:gd fmla="*/ 457297 w 157" name="T28"/>
                <a:gd fmla="*/ 333846 h 107" name="T29"/>
                <a:gd fmla="*/ 452900 w 157" name="T30"/>
                <a:gd fmla="*/ 320668 h 107" name="T31"/>
                <a:gd fmla="*/ 404532 w 157" name="T32"/>
                <a:gd fmla="*/ 320668 h 107" name="T33"/>
                <a:gd fmla="*/ 404532 w 157" name="T34"/>
                <a:gd fmla="*/ 298704 h 107" name="T35"/>
                <a:gd fmla="*/ 404532 w 157" name="T36"/>
                <a:gd fmla="*/ 162530 h 107" name="T37"/>
                <a:gd fmla="*/ 395737 w 157" name="T38"/>
                <a:gd fmla="*/ 158138 h 107" name="T39"/>
                <a:gd fmla="*/ 281413 w 157" name="T40"/>
                <a:gd fmla="*/ 158138 h 107" name="T41"/>
                <a:gd fmla="*/ 272619 w 157" name="T42"/>
                <a:gd fmla="*/ 166923 h 107" name="T43"/>
                <a:gd fmla="*/ 272619 w 157" name="T44"/>
                <a:gd fmla="*/ 298704 h 107" name="T45"/>
                <a:gd fmla="*/ 272619 w 157" name="T46"/>
                <a:gd fmla="*/ 320668 h 107" name="T47"/>
                <a:gd fmla="*/ 224251 w 157" name="T48"/>
                <a:gd fmla="*/ 320668 h 107" name="T49"/>
                <a:gd fmla="*/ 224251 w 157" name="T50"/>
                <a:gd fmla="*/ 333846 h 107" name="T51"/>
                <a:gd fmla="*/ 334178 w 157" name="T52"/>
                <a:gd fmla="*/ 443664 h 107" name="T53"/>
                <a:gd fmla="*/ 167089 w 157" name="T54"/>
                <a:gd fmla="*/ 443664 h 107" name="T55"/>
                <a:gd fmla="*/ 48368 w 157" name="T56"/>
                <a:gd fmla="*/ 329453 h 107" name="T57"/>
                <a:gd fmla="*/ 127515 w 157" name="T58"/>
                <a:gd fmla="*/ 219636 h 107" name="T59"/>
                <a:gd fmla="*/ 123118 w 157" name="T60"/>
                <a:gd fmla="*/ 193279 h 107" name="T61"/>
                <a:gd fmla="*/ 224251 w 157" name="T62"/>
                <a:gd fmla="*/ 74676 h 107" name="T63"/>
                <a:gd fmla="*/ 329781 w 157" name="T64"/>
                <a:gd fmla="*/ 131781 h 107" name="T65"/>
                <a:gd fmla="*/ 430914 w 157" name="T66"/>
                <a:gd fmla="*/ 48320 h 107" name="T67"/>
                <a:gd fmla="*/ 562827 w 157" name="T68"/>
                <a:gd fmla="*/ 184494 h 107" name="T69"/>
                <a:gd fmla="*/ 558430 w 157" name="T70"/>
                <a:gd fmla="*/ 219636 h 107" name="T71"/>
                <a:gd fmla="*/ 646371 w 157" name="T72"/>
                <a:gd fmla="*/ 329453 h 107" name="T73"/>
                <a:gd fmla="*/ 527650 w 157" name="T74"/>
                <a:gd fmla="*/ 443664 h 107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107" w="15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rgbClr val="2C4E73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7" name="Freeform 58"/>
            <p:cNvSpPr/>
            <p:nvPr/>
          </p:nvSpPr>
          <p:spPr bwMode="auto">
            <a:xfrm>
              <a:off x="10491226" y="3182879"/>
              <a:ext cx="351060" cy="364062"/>
            </a:xfrm>
            <a:custGeom>
              <a:gdLst>
                <a:gd fmla="*/ 247789 w 137" name="T0"/>
                <a:gd fmla="*/ 142679 h 142" name="T1"/>
                <a:gd fmla="*/ 342900 w 137" name="T2"/>
                <a:gd fmla="*/ 142679 h 142" name="T3"/>
                <a:gd fmla="*/ 190222 w 137" name="T4"/>
                <a:gd fmla="*/ 10013 h 142" name="T5"/>
                <a:gd fmla="*/ 172701 w 137" name="T6"/>
                <a:gd fmla="*/ 0 h 142" name="T7"/>
                <a:gd fmla="*/ 155181 w 137" name="T8"/>
                <a:gd fmla="*/ 10013 h 142" name="T9"/>
                <a:gd fmla="*/ 0 w 137" name="T10"/>
                <a:gd fmla="*/ 142679 h 142" name="T11"/>
                <a:gd fmla="*/ 97614 w 137" name="T12"/>
                <a:gd fmla="*/ 142679 h 142" name="T13"/>
                <a:gd fmla="*/ 155181 w 137" name="T14"/>
                <a:gd fmla="*/ 12516 h 142" name="T15"/>
                <a:gd fmla="*/ 155181 w 137" name="T16"/>
                <a:gd fmla="*/ 15019 h 142" name="T17"/>
                <a:gd fmla="*/ 110128 w 137" name="T18"/>
                <a:gd fmla="*/ 142679 h 142" name="T19"/>
                <a:gd fmla="*/ 160187 w 137" name="T20"/>
                <a:gd fmla="*/ 142679 h 142" name="T21"/>
                <a:gd fmla="*/ 160187 w 137" name="T22"/>
                <a:gd fmla="*/ 307885 h 142" name="T23"/>
                <a:gd fmla="*/ 160187 w 137" name="T24"/>
                <a:gd fmla="*/ 312892 h 142" name="T25"/>
                <a:gd fmla="*/ 160187 w 137" name="T26"/>
                <a:gd fmla="*/ 325407 h 142" name="T27"/>
                <a:gd fmla="*/ 190222 w 137" name="T28"/>
                <a:gd fmla="*/ 355445 h 142" name="T29"/>
                <a:gd fmla="*/ 220257 w 137" name="T30"/>
                <a:gd fmla="*/ 325407 h 142" name="T31"/>
                <a:gd fmla="*/ 220257 w 137" name="T32"/>
                <a:gd fmla="*/ 312892 h 142" name="T33"/>
                <a:gd fmla="*/ 197731 w 137" name="T34"/>
                <a:gd fmla="*/ 312892 h 142" name="T35"/>
                <a:gd fmla="*/ 197731 w 137" name="T36"/>
                <a:gd fmla="*/ 317898 h 142" name="T37"/>
                <a:gd fmla="*/ 197731 w 137" name="T38"/>
                <a:gd fmla="*/ 325407 h 142" name="T39"/>
                <a:gd fmla="*/ 190222 w 137" name="T40"/>
                <a:gd fmla="*/ 335420 h 142" name="T41"/>
                <a:gd fmla="*/ 180210 w 137" name="T42"/>
                <a:gd fmla="*/ 325407 h 142" name="T43"/>
                <a:gd fmla="*/ 180210 w 137" name="T44"/>
                <a:gd fmla="*/ 317898 h 142" name="T45"/>
                <a:gd fmla="*/ 180210 w 137" name="T46"/>
                <a:gd fmla="*/ 312892 h 142" name="T47"/>
                <a:gd fmla="*/ 180210 w 137" name="T48"/>
                <a:gd fmla="*/ 280351 h 142" name="T49"/>
                <a:gd fmla="*/ 180210 w 137" name="T50"/>
                <a:gd fmla="*/ 142679 h 142" name="T51"/>
                <a:gd fmla="*/ 235274 w 137" name="T52"/>
                <a:gd fmla="*/ 142679 h 142" name="T53"/>
                <a:gd fmla="*/ 190222 w 137" name="T54"/>
                <a:gd fmla="*/ 15019 h 142" name="T55"/>
                <a:gd fmla="*/ 190222 w 137" name="T56"/>
                <a:gd fmla="*/ 12516 h 142" name="T57"/>
                <a:gd fmla="*/ 247789 w 137" name="T58"/>
                <a:gd fmla="*/ 142679 h 14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142" w="137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9"/>
                    <a:pt x="105" y="7"/>
                    <a:pt x="76" y="4"/>
                  </a:cubicBezTo>
                  <a:cubicBezTo>
                    <a:pt x="74" y="2"/>
                    <a:pt x="72" y="0"/>
                    <a:pt x="69" y="0"/>
                  </a:cubicBezTo>
                  <a:cubicBezTo>
                    <a:pt x="66" y="0"/>
                    <a:pt x="64" y="2"/>
                    <a:pt x="62" y="4"/>
                  </a:cubicBezTo>
                  <a:cubicBezTo>
                    <a:pt x="32" y="7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8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ubicBezTo>
                    <a:pt x="41" y="32"/>
                    <a:pt x="44" y="57"/>
                    <a:pt x="4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7"/>
                    <a:pt x="69" y="142"/>
                    <a:pt x="76" y="142"/>
                  </a:cubicBezTo>
                  <a:cubicBezTo>
                    <a:pt x="82" y="142"/>
                    <a:pt x="88" y="137"/>
                    <a:pt x="88" y="13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2"/>
                    <a:pt x="78" y="134"/>
                    <a:pt x="76" y="134"/>
                  </a:cubicBezTo>
                  <a:cubicBezTo>
                    <a:pt x="74" y="134"/>
                    <a:pt x="72" y="132"/>
                    <a:pt x="72" y="130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2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8"/>
                    <a:pt x="99" y="24"/>
                    <a:pt x="99" y="57"/>
                  </a:cubicBezTo>
                  <a:close/>
                </a:path>
              </a:pathLst>
            </a:custGeom>
            <a:solidFill>
              <a:srgbClr val="353432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40" name="Group 26"/>
            <p:cNvGrpSpPr/>
            <p:nvPr/>
          </p:nvGrpSpPr>
          <p:grpSpPr>
            <a:xfrm>
              <a:off x="4438616" y="3163219"/>
              <a:ext cx="267179" cy="403383"/>
              <a:chOff x="549275" y="4406901"/>
              <a:chExt cx="161926" cy="244475"/>
            </a:xfrm>
            <a:solidFill>
              <a:srgbClr val="2790B0"/>
            </a:solidFill>
          </p:grpSpPr>
          <p:sp>
            <p:nvSpPr>
              <p:cNvPr id="48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gdLst>
                  <a:gd fmla="*/ 66 w 73" name="T0"/>
                  <a:gd fmla="*/ 105 h 129" name="T1"/>
                  <a:gd fmla="*/ 7 w 73" name="T2"/>
                  <a:gd fmla="*/ 105 h 129" name="T3"/>
                  <a:gd fmla="*/ 7 w 73" name="T4"/>
                  <a:gd fmla="*/ 16 h 129" name="T5"/>
                  <a:gd fmla="*/ 66 w 73" name="T6"/>
                  <a:gd fmla="*/ 16 h 129" name="T7"/>
                  <a:gd fmla="*/ 66 w 73" name="T8"/>
                  <a:gd fmla="*/ 35 h 129" name="T9"/>
                  <a:gd fmla="*/ 73 w 73" name="T10"/>
                  <a:gd fmla="*/ 35 h 129" name="T11"/>
                  <a:gd fmla="*/ 73 w 73" name="T12"/>
                  <a:gd fmla="*/ 10 h 129" name="T13"/>
                  <a:gd fmla="*/ 63 w 73" name="T14"/>
                  <a:gd fmla="*/ 0 h 129" name="T15"/>
                  <a:gd fmla="*/ 9 w 73" name="T16"/>
                  <a:gd fmla="*/ 0 h 129" name="T17"/>
                  <a:gd fmla="*/ 0 w 73" name="T18"/>
                  <a:gd fmla="*/ 10 h 129" name="T19"/>
                  <a:gd fmla="*/ 0 w 73" name="T20"/>
                  <a:gd fmla="*/ 120 h 129" name="T21"/>
                  <a:gd fmla="*/ 9 w 73" name="T22"/>
                  <a:gd fmla="*/ 129 h 129" name="T23"/>
                  <a:gd fmla="*/ 63 w 73" name="T24"/>
                  <a:gd fmla="*/ 129 h 129" name="T25"/>
                  <a:gd fmla="*/ 73 w 73" name="T26"/>
                  <a:gd fmla="*/ 120 h 129" name="T27"/>
                  <a:gd fmla="*/ 73 w 73" name="T28"/>
                  <a:gd fmla="*/ 79 h 129" name="T29"/>
                  <a:gd fmla="*/ 66 w 73" name="T30"/>
                  <a:gd fmla="*/ 79 h 129" name="T31"/>
                  <a:gd fmla="*/ 66 w 73" name="T32"/>
                  <a:gd fmla="*/ 105 h 129" name="T33"/>
                  <a:gd fmla="*/ 57 w 73" name="T34"/>
                  <a:gd fmla="*/ 6 h 129" name="T35"/>
                  <a:gd fmla="*/ 60 w 73" name="T36"/>
                  <a:gd fmla="*/ 9 h 129" name="T37"/>
                  <a:gd fmla="*/ 57 w 73" name="T38"/>
                  <a:gd fmla="*/ 11 h 129" name="T39"/>
                  <a:gd fmla="*/ 55 w 73" name="T40"/>
                  <a:gd fmla="*/ 9 h 129" name="T41"/>
                  <a:gd fmla="*/ 57 w 73" name="T42"/>
                  <a:gd fmla="*/ 6 h 129" name="T43"/>
                  <a:gd fmla="*/ 24 w 73" name="T44"/>
                  <a:gd fmla="*/ 7 h 129" name="T45"/>
                  <a:gd fmla="*/ 49 w 73" name="T46"/>
                  <a:gd fmla="*/ 7 h 129" name="T47"/>
                  <a:gd fmla="*/ 49 w 73" name="T48"/>
                  <a:gd fmla="*/ 10 h 129" name="T49"/>
                  <a:gd fmla="*/ 24 w 73" name="T50"/>
                  <a:gd fmla="*/ 10 h 129" name="T51"/>
                  <a:gd fmla="*/ 24 w 73" name="T52"/>
                  <a:gd fmla="*/ 7 h 129" name="T53"/>
                  <a:gd fmla="*/ 48 w 73" name="T54"/>
                  <a:gd fmla="*/ 119 h 129" name="T55"/>
                  <a:gd fmla="*/ 25 w 73" name="T56"/>
                  <a:gd fmla="*/ 119 h 129" name="T57"/>
                  <a:gd fmla="*/ 25 w 73" name="T58"/>
                  <a:gd fmla="*/ 112 h 129" name="T59"/>
                  <a:gd fmla="*/ 48 w 73" name="T60"/>
                  <a:gd fmla="*/ 112 h 129" name="T61"/>
                  <a:gd fmla="*/ 48 w 73" name="T62"/>
                  <a:gd fmla="*/ 119 h 12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29" w="73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63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gdLst>
                  <a:gd fmla="*/ 0 w 65" name="T0"/>
                  <a:gd fmla="*/ 44 h 62" name="T1"/>
                  <a:gd fmla="*/ 8 w 65" name="T2"/>
                  <a:gd fmla="*/ 44 h 62" name="T3"/>
                  <a:gd fmla="*/ 0 w 65" name="T4"/>
                  <a:gd fmla="*/ 62 h 62" name="T5"/>
                  <a:gd fmla="*/ 22 w 65" name="T6"/>
                  <a:gd fmla="*/ 44 h 62" name="T7"/>
                  <a:gd fmla="*/ 65 w 65" name="T8"/>
                  <a:gd fmla="*/ 44 h 62" name="T9"/>
                  <a:gd fmla="*/ 65 w 65" name="T10"/>
                  <a:gd fmla="*/ 0 h 62" name="T11"/>
                  <a:gd fmla="*/ 0 w 65" name="T12"/>
                  <a:gd fmla="*/ 0 h 62" name="T13"/>
                  <a:gd fmla="*/ 0 w 65" name="T14"/>
                  <a:gd fmla="*/ 44 h 6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2" w="65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val="361836780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文本框 19"/>
          <p:cNvSpPr txBox="1"/>
          <p:nvPr/>
        </p:nvSpPr>
        <p:spPr>
          <a:xfrm>
            <a:off x="4362192" y="867141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762000" y="2544377"/>
            <a:ext cx="10668000" cy="3060139"/>
            <a:chOff x="925513" y="2562665"/>
            <a:chExt cx="10668000" cy="3060139"/>
          </a:xfrm>
        </p:grpSpPr>
        <p:grpSp>
          <p:nvGrpSpPr>
            <p:cNvPr id="40" name="组合 39"/>
            <p:cNvGrpSpPr/>
            <p:nvPr/>
          </p:nvGrpSpPr>
          <p:grpSpPr>
            <a:xfrm>
              <a:off x="925513" y="2562665"/>
              <a:ext cx="2209800" cy="3060139"/>
              <a:chOff x="925513" y="2562665"/>
              <a:chExt cx="2209800" cy="3060139"/>
            </a:xfrm>
          </p:grpSpPr>
          <p:graphicFrame>
            <p:nvGraphicFramePr>
              <p:cNvPr id="6" name="Chart 3"/>
              <p:cNvGraphicFramePr/>
              <p:nvPr>
                <p:extLst>
                  <p:ext uri="{D42A27DB-BD31-4B8C-83A1-F6EECF244321}">
                    <p14:modId val="265435624"/>
                  </p:ext>
                </p:extLst>
              </p:nvPr>
            </p:nvGraphicFramePr>
            <p:xfrm>
              <a:off x="1122161" y="2562665"/>
              <a:ext cx="1816505" cy="1473297"/>
            </p:xfrm>
            <a:graphic>
              <a:graphicData uri="http://schemas.openxmlformats.org/drawingml/2006/chart">
                <c:chart xmlns:c="http://schemas.openxmlformats.org/drawingml/2006/chart" r:id="rId2"/>
              </a:graphicData>
            </a:graphic>
          </p:graphicFrame>
          <p:sp>
            <p:nvSpPr>
              <p:cNvPr id="7" name="Rounded Rectangle 6"/>
              <p:cNvSpPr/>
              <p:nvPr/>
            </p:nvSpPr>
            <p:spPr>
              <a:xfrm>
                <a:off x="925513" y="4211516"/>
                <a:ext cx="2209800" cy="1411288"/>
              </a:xfrm>
              <a:prstGeom prst="roundRect">
                <a:avLst>
                  <a:gd fmla="val 7442" name="adj"/>
                </a:avLst>
              </a:prstGeom>
              <a:solidFill>
                <a:srgbClr val="6B9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>
                  <a:cs typeface="+mn-ea"/>
                  <a:sym typeface="+mn-lt"/>
                </a:endParaRPr>
              </a:p>
            </p:txBody>
          </p:sp>
          <p:sp>
            <p:nvSpPr>
              <p:cNvPr id="8" name="Rectangle 10"/>
              <p:cNvSpPr/>
              <p:nvPr/>
            </p:nvSpPr>
            <p:spPr>
              <a:xfrm>
                <a:off x="1625561" y="3068481"/>
                <a:ext cx="809705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srgbClr val="6B933F"/>
                    </a:solidFill>
                    <a:cs typeface="+mn-ea"/>
                    <a:sym typeface="+mn-lt"/>
                  </a:rPr>
                  <a:t>80%</a:t>
                </a: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1159671" y="4364468"/>
                <a:ext cx="1741484" cy="1105385"/>
                <a:chOff x="1159671" y="4329023"/>
                <a:chExt cx="1741484" cy="1105385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1425119" y="4329024"/>
                  <a:ext cx="1198880" cy="39624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b="1" lang="zh-CN" smtClean="0" sz="2000">
                      <a:solidFill>
                        <a:schemeClr val="bg1"/>
                      </a:solidFill>
                      <a:cs typeface="+mn-ea"/>
                      <a:sym typeface="+mn-lt"/>
                    </a:rPr>
                    <a:t>添加标题</a:t>
                  </a: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1159671" y="4733062"/>
                  <a:ext cx="1741484" cy="725424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altLang="en-US" lang="zh-CN" sz="1600">
                      <a:solidFill>
                        <a:schemeClr val="bg1">
                          <a:lumMod val="95000"/>
                        </a:schemeClr>
                      </a:solidFill>
                      <a:cs typeface="+mn-ea"/>
                      <a:sym typeface="+mn-lt"/>
                    </a:rPr>
                    <a:t>基于演示设计的一站式在线</a:t>
                  </a:r>
                </a:p>
              </p:txBody>
            </p:sp>
          </p:grpSp>
        </p:grpSp>
        <p:grpSp>
          <p:nvGrpSpPr>
            <p:cNvPr id="39" name="组合 38"/>
            <p:cNvGrpSpPr/>
            <p:nvPr/>
          </p:nvGrpSpPr>
          <p:grpSpPr>
            <a:xfrm>
              <a:off x="3744913" y="2562665"/>
              <a:ext cx="2209800" cy="3060139"/>
              <a:chOff x="3744913" y="2562665"/>
              <a:chExt cx="2209800" cy="3060139"/>
            </a:xfrm>
          </p:grpSpPr>
          <p:graphicFrame>
            <p:nvGraphicFramePr>
              <p:cNvPr id="22" name="Chart 3"/>
              <p:cNvGraphicFramePr/>
              <p:nvPr>
                <p:extLst>
                  <p:ext uri="{D42A27DB-BD31-4B8C-83A1-F6EECF244321}">
                    <p14:modId val="3022229021"/>
                  </p:ext>
                </p:extLst>
              </p:nvPr>
            </p:nvGraphicFramePr>
            <p:xfrm>
              <a:off x="3941561" y="2562665"/>
              <a:ext cx="1816505" cy="1473297"/>
            </p:xfrm>
            <a:graphic>
              <a:graphicData uri="http://schemas.openxmlformats.org/drawingml/2006/chart">
                <c:chart xmlns:c="http://schemas.openxmlformats.org/drawingml/2006/chart" r:id="rId3"/>
              </a:graphicData>
            </a:graphic>
          </p:graphicFrame>
          <p:sp>
            <p:nvSpPr>
              <p:cNvPr id="13" name="Rounded Rectangle 15"/>
              <p:cNvSpPr/>
              <p:nvPr/>
            </p:nvSpPr>
            <p:spPr>
              <a:xfrm>
                <a:off x="3744913" y="4211516"/>
                <a:ext cx="2209800" cy="1411288"/>
              </a:xfrm>
              <a:prstGeom prst="roundRect">
                <a:avLst>
                  <a:gd fmla="val 7442" name="adj"/>
                </a:avLst>
              </a:prstGeom>
              <a:solidFill>
                <a:srgbClr val="279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>
                  <a:cs typeface="+mn-ea"/>
                  <a:sym typeface="+mn-lt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4438363" y="3068481"/>
                <a:ext cx="8229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r>
                  <a:rPr altLang="zh-CN" lang="en-US" sz="2400">
                    <a:solidFill>
                      <a:srgbClr val="2790B0"/>
                    </a:solidFill>
                    <a:latin typeface="+mn-lt"/>
                    <a:cs typeface="+mn-ea"/>
                    <a:sym typeface="+mn-lt"/>
                  </a:rPr>
                  <a:t>60%</a:t>
                </a: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3979071" y="4364468"/>
                <a:ext cx="1741484" cy="1105385"/>
                <a:chOff x="1159671" y="4329023"/>
                <a:chExt cx="1741484" cy="1105385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1425119" y="4329024"/>
                  <a:ext cx="1198880" cy="39624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b="1" lang="zh-CN" smtClean="0" sz="2000">
                      <a:solidFill>
                        <a:schemeClr val="bg1"/>
                      </a:solidFill>
                      <a:cs typeface="+mn-ea"/>
                      <a:sym typeface="+mn-lt"/>
                    </a:rPr>
                    <a:t>添加标题</a:t>
                  </a: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1159671" y="4733062"/>
                  <a:ext cx="1741484" cy="725424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altLang="en-US" lang="zh-CN" sz="1600">
                      <a:solidFill>
                        <a:schemeClr val="bg1">
                          <a:lumMod val="95000"/>
                        </a:schemeClr>
                      </a:solidFill>
                      <a:cs typeface="+mn-ea"/>
                      <a:sym typeface="+mn-lt"/>
                    </a:rPr>
                    <a:t>基于演示设计的一站式在线</a:t>
                  </a:r>
                </a:p>
              </p:txBody>
            </p:sp>
          </p:grpSp>
        </p:grpSp>
        <p:grpSp>
          <p:nvGrpSpPr>
            <p:cNvPr id="38" name="组合 37"/>
            <p:cNvGrpSpPr/>
            <p:nvPr/>
          </p:nvGrpSpPr>
          <p:grpSpPr>
            <a:xfrm>
              <a:off x="6564313" y="2569637"/>
              <a:ext cx="2209800" cy="3053167"/>
              <a:chOff x="6564313" y="2569637"/>
              <a:chExt cx="2209800" cy="3053167"/>
            </a:xfrm>
          </p:grpSpPr>
          <p:graphicFrame>
            <p:nvGraphicFramePr>
              <p:cNvPr id="23" name="Chart 3"/>
              <p:cNvGraphicFramePr/>
              <p:nvPr>
                <p:extLst>
                  <p:ext uri="{D42A27DB-BD31-4B8C-83A1-F6EECF244321}">
                    <p14:modId val="3862425446"/>
                  </p:ext>
                </p:extLst>
              </p:nvPr>
            </p:nvGraphicFramePr>
            <p:xfrm>
              <a:off x="6760961" y="2569637"/>
              <a:ext cx="1816505" cy="1473297"/>
            </p:xfrm>
            <a:graphic>
              <a:graphicData uri="http://schemas.openxmlformats.org/drawingml/2006/chart">
                <c:chart xmlns:c="http://schemas.openxmlformats.org/drawingml/2006/chart" r:id="rId4"/>
              </a:graphicData>
            </a:graphic>
          </p:graphicFrame>
          <p:sp>
            <p:nvSpPr>
              <p:cNvPr id="10" name="Rounded Rectangle 12"/>
              <p:cNvSpPr/>
              <p:nvPr/>
            </p:nvSpPr>
            <p:spPr>
              <a:xfrm>
                <a:off x="6564313" y="4211516"/>
                <a:ext cx="2209800" cy="1411288"/>
              </a:xfrm>
              <a:prstGeom prst="roundRect">
                <a:avLst>
                  <a:gd fmla="val 7442" name="adj"/>
                </a:avLst>
              </a:prstGeom>
              <a:solidFill>
                <a:srgbClr val="2C4E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>
                  <a:cs typeface="+mn-ea"/>
                  <a:sym typeface="+mn-lt"/>
                </a:endParaRPr>
              </a:p>
            </p:txBody>
          </p:sp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7270950" y="3075453"/>
                <a:ext cx="79652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r>
                  <a:rPr altLang="zh-CN" lang="en-US" sz="2400">
                    <a:solidFill>
                      <a:srgbClr val="243C5A"/>
                    </a:solidFill>
                    <a:latin typeface="+mn-lt"/>
                    <a:cs typeface="+mn-ea"/>
                    <a:sym typeface="+mn-lt"/>
                  </a:rPr>
                  <a:t>75%</a:t>
                </a: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6798471" y="4364468"/>
                <a:ext cx="1741484" cy="1105385"/>
                <a:chOff x="1159671" y="4329023"/>
                <a:chExt cx="1741484" cy="1105385"/>
              </a:xfrm>
            </p:grpSpPr>
            <p:sp>
              <p:nvSpPr>
                <p:cNvPr id="32" name="文本框 31"/>
                <p:cNvSpPr txBox="1"/>
                <p:nvPr/>
              </p:nvSpPr>
              <p:spPr>
                <a:xfrm>
                  <a:off x="1425120" y="4329023"/>
                  <a:ext cx="1198880" cy="39624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b="1" lang="zh-CN" smtClean="0" sz="2000">
                      <a:solidFill>
                        <a:schemeClr val="bg1"/>
                      </a:solidFill>
                      <a:cs typeface="+mn-ea"/>
                      <a:sym typeface="+mn-lt"/>
                    </a:rPr>
                    <a:t>添加标题</a:t>
                  </a:r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1159672" y="4733062"/>
                  <a:ext cx="1741484" cy="725424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altLang="en-US" lang="zh-CN" sz="1600">
                      <a:solidFill>
                        <a:schemeClr val="bg1">
                          <a:lumMod val="95000"/>
                        </a:schemeClr>
                      </a:solidFill>
                      <a:cs typeface="+mn-ea"/>
                      <a:sym typeface="+mn-lt"/>
                    </a:rPr>
                    <a:t>基于演示设计的一站式在线</a:t>
                  </a:r>
                </a:p>
              </p:txBody>
            </p:sp>
          </p:grpSp>
        </p:grpSp>
        <p:grpSp>
          <p:nvGrpSpPr>
            <p:cNvPr id="37" name="组合 36"/>
            <p:cNvGrpSpPr/>
            <p:nvPr/>
          </p:nvGrpSpPr>
          <p:grpSpPr>
            <a:xfrm>
              <a:off x="9383713" y="2569637"/>
              <a:ext cx="2209800" cy="3053167"/>
              <a:chOff x="9383713" y="2569637"/>
              <a:chExt cx="2209800" cy="3053167"/>
            </a:xfrm>
          </p:grpSpPr>
          <p:graphicFrame>
            <p:nvGraphicFramePr>
              <p:cNvPr id="24" name="Chart 3"/>
              <p:cNvGraphicFramePr/>
              <p:nvPr>
                <p:extLst>
                  <p:ext uri="{D42A27DB-BD31-4B8C-83A1-F6EECF244321}">
                    <p14:modId val="3818234379"/>
                  </p:ext>
                </p:extLst>
              </p:nvPr>
            </p:nvGraphicFramePr>
            <p:xfrm>
              <a:off x="9580361" y="2569637"/>
              <a:ext cx="1816505" cy="1473297"/>
            </p:xfrm>
            <a:graphic>
              <a:graphicData uri="http://schemas.openxmlformats.org/drawingml/2006/chart">
                <c:chart xmlns:c="http://schemas.openxmlformats.org/drawingml/2006/chart" r:id="rId5"/>
              </a:graphicData>
            </a:graphic>
          </p:graphicFrame>
          <p:sp>
            <p:nvSpPr>
              <p:cNvPr id="17" name="Rounded Rectangle 12"/>
              <p:cNvSpPr/>
              <p:nvPr/>
            </p:nvSpPr>
            <p:spPr>
              <a:xfrm>
                <a:off x="9383713" y="4211516"/>
                <a:ext cx="2209800" cy="1411288"/>
              </a:xfrm>
              <a:prstGeom prst="roundRect">
                <a:avLst>
                  <a:gd fmla="val 7442" name="adj"/>
                </a:avLst>
              </a:prstGeom>
              <a:solidFill>
                <a:srgbClr val="2423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>
                  <a:cs typeface="+mn-ea"/>
                  <a:sym typeface="+mn-lt"/>
                </a:endParaRP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10080022" y="3075453"/>
                <a:ext cx="81718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</a:defRPr>
                </a:lvl9pPr>
              </a:lstStyle>
              <a:p>
                <a:r>
                  <a:rPr altLang="zh-CN" lang="en-US" smtClean="0" sz="2400">
                    <a:solidFill>
                      <a:srgbClr val="242322"/>
                    </a:solidFill>
                    <a:latin typeface="+mn-lt"/>
                    <a:cs typeface="+mn-ea"/>
                    <a:sym typeface="+mn-lt"/>
                  </a:rPr>
                  <a:t>55%</a:t>
                </a: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9617871" y="4364468"/>
                <a:ext cx="1741484" cy="1105385"/>
                <a:chOff x="1159671" y="4329023"/>
                <a:chExt cx="1741484" cy="1105385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1425120" y="4329023"/>
                  <a:ext cx="1198880" cy="39624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b="1" lang="zh-CN" smtClean="0" sz="2000">
                      <a:solidFill>
                        <a:schemeClr val="bg1"/>
                      </a:solidFill>
                      <a:cs typeface="+mn-ea"/>
                      <a:sym typeface="+mn-lt"/>
                    </a:rPr>
                    <a:t>添加标题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1159672" y="4733062"/>
                  <a:ext cx="1741484" cy="725424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altLang="en-US" lang="zh-CN" sz="1600">
                      <a:solidFill>
                        <a:schemeClr val="bg1">
                          <a:lumMod val="95000"/>
                        </a:schemeClr>
                      </a:solidFill>
                      <a:cs typeface="+mn-ea"/>
                      <a:sym typeface="+mn-lt"/>
                    </a:rPr>
                    <a:t>基于演示设计的一站式在线</a:t>
                  </a:r>
                </a:p>
              </p:txBody>
            </p:sp>
          </p:grpSp>
        </p:grpSp>
      </p:grpSp>
      <p:sp>
        <p:nvSpPr>
          <p:cNvPr id="43" name="文本框 42"/>
          <p:cNvSpPr txBox="1"/>
          <p:nvPr/>
        </p:nvSpPr>
        <p:spPr>
          <a:xfrm>
            <a:off x="898680" y="1501490"/>
            <a:ext cx="10394640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基于演示设计的一站式在线演示、素材销售、服务交易系统。由中国专业PPT设计领跑者上海锐普广告有限公司整合锐普PPT设计、锐普PPT论坛</a:t>
            </a:r>
          </a:p>
        </p:txBody>
      </p:sp>
    </p:spTree>
    <p:extLst>
      <p:ext uri="{BB962C8B-B14F-4D97-AF65-F5344CB8AC3E}">
        <p14:creationId val="367068212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13641" t="620"/>
          <a:stretch>
            <a:fillRect/>
          </a:stretch>
        </p:blipFill>
        <p:spPr>
          <a:xfrm>
            <a:off x="1" y="-13648"/>
            <a:ext cx="12191999" cy="29182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grpSp>
        <p:nvGrpSpPr>
          <p:cNvPr id="91" name="组合 90"/>
          <p:cNvGrpSpPr/>
          <p:nvPr/>
        </p:nvGrpSpPr>
        <p:grpSpPr>
          <a:xfrm>
            <a:off x="1009647" y="3924834"/>
            <a:ext cx="2061273" cy="2139681"/>
            <a:chOff x="1120793" y="3967117"/>
            <a:chExt cx="2061273" cy="2139681"/>
          </a:xfrm>
        </p:grpSpPr>
        <p:sp>
          <p:nvSpPr>
            <p:cNvPr id="65" name="文本框 64"/>
            <p:cNvSpPr txBox="1"/>
            <p:nvPr/>
          </p:nvSpPr>
          <p:spPr>
            <a:xfrm>
              <a:off x="1297989" y="3967117"/>
              <a:ext cx="1706880" cy="883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b="1" lang="en-US" smtClean="0" sz="2000">
                  <a:solidFill>
                    <a:srgbClr val="6B933F"/>
                  </a:solidFill>
                  <a:cs typeface="+mn-ea"/>
                  <a:sym typeface="+mn-lt"/>
                </a:rPr>
                <a:t>01</a:t>
              </a:r>
            </a:p>
            <a:p>
              <a:pPr algn="ctr">
                <a:lnSpc>
                  <a:spcPct val="130000"/>
                </a:lnSpc>
              </a:pPr>
              <a:r>
                <a:rPr altLang="zh-CN" b="1" lang="en-US" smtClean="0" sz="2000">
                  <a:solidFill>
                    <a:srgbClr val="6B933F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1246237" y="4954129"/>
              <a:ext cx="1810384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本框 66"/>
            <p:cNvSpPr txBox="1"/>
            <p:nvPr/>
          </p:nvSpPr>
          <p:spPr>
            <a:xfrm>
              <a:off x="1120793" y="5054202"/>
              <a:ext cx="2061273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基于演示设计的一站式在线演示、素材销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售、服务交易系统系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719770" y="3924834"/>
            <a:ext cx="2061273" cy="2139681"/>
            <a:chOff x="1120793" y="3967117"/>
            <a:chExt cx="2061273" cy="2139681"/>
          </a:xfrm>
        </p:grpSpPr>
        <p:sp>
          <p:nvSpPr>
            <p:cNvPr id="93" name="文本框 92"/>
            <p:cNvSpPr txBox="1"/>
            <p:nvPr/>
          </p:nvSpPr>
          <p:spPr>
            <a:xfrm>
              <a:off x="1297989" y="3967117"/>
              <a:ext cx="1706880" cy="883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b="1" lang="en-US" smtClean="0" sz="2000">
                  <a:solidFill>
                    <a:srgbClr val="2790B0"/>
                  </a:solidFill>
                  <a:cs typeface="+mn-ea"/>
                  <a:sym typeface="+mn-lt"/>
                </a:rPr>
                <a:t>02</a:t>
              </a:r>
            </a:p>
            <a:p>
              <a:pPr algn="ctr">
                <a:lnSpc>
                  <a:spcPct val="130000"/>
                </a:lnSpc>
              </a:pPr>
              <a:r>
                <a:rPr altLang="zh-CN" b="1" lang="en-US" smtClean="0" sz="2000">
                  <a:solidFill>
                    <a:srgbClr val="2790B0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1246237" y="4954129"/>
              <a:ext cx="1810384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文本框 94"/>
            <p:cNvSpPr txBox="1"/>
            <p:nvPr/>
          </p:nvSpPr>
          <p:spPr>
            <a:xfrm>
              <a:off x="1120793" y="5054202"/>
              <a:ext cx="2061273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基于演示设计的一站式在线演示、素材销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售、服务交易系统系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9893" y="3924834"/>
            <a:ext cx="2061273" cy="2139681"/>
            <a:chOff x="1120793" y="3967117"/>
            <a:chExt cx="2061273" cy="2139681"/>
          </a:xfrm>
        </p:grpSpPr>
        <p:sp>
          <p:nvSpPr>
            <p:cNvPr id="97" name="文本框 96"/>
            <p:cNvSpPr txBox="1"/>
            <p:nvPr/>
          </p:nvSpPr>
          <p:spPr>
            <a:xfrm>
              <a:off x="1297989" y="3967117"/>
              <a:ext cx="1706880" cy="883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b="1" lang="en-US" smtClean="0" sz="2000">
                  <a:solidFill>
                    <a:srgbClr val="2C4E73"/>
                  </a:solidFill>
                  <a:cs typeface="+mn-ea"/>
                  <a:sym typeface="+mn-lt"/>
                </a:rPr>
                <a:t>03</a:t>
              </a:r>
            </a:p>
            <a:p>
              <a:pPr algn="ctr">
                <a:lnSpc>
                  <a:spcPct val="130000"/>
                </a:lnSpc>
              </a:pPr>
              <a:r>
                <a:rPr altLang="zh-CN" b="1" lang="en-US" smtClean="0" sz="2000">
                  <a:solidFill>
                    <a:srgbClr val="2C4E73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cxnSp>
          <p:nvCxnSpPr>
            <p:cNvPr id="98" name="直接连接符 97"/>
            <p:cNvCxnSpPr/>
            <p:nvPr/>
          </p:nvCxnSpPr>
          <p:spPr>
            <a:xfrm>
              <a:off x="1246237" y="4954129"/>
              <a:ext cx="1810384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文本框 98"/>
            <p:cNvSpPr txBox="1"/>
            <p:nvPr/>
          </p:nvSpPr>
          <p:spPr>
            <a:xfrm>
              <a:off x="1120793" y="5054202"/>
              <a:ext cx="2061273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基于演示设计的一站式在线演示、素材销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售、服务交易系统系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9140016" y="3924834"/>
            <a:ext cx="2061273" cy="2139681"/>
            <a:chOff x="1120793" y="3967117"/>
            <a:chExt cx="2061273" cy="2139681"/>
          </a:xfrm>
        </p:grpSpPr>
        <p:sp>
          <p:nvSpPr>
            <p:cNvPr id="101" name="文本框 100"/>
            <p:cNvSpPr txBox="1"/>
            <p:nvPr/>
          </p:nvSpPr>
          <p:spPr>
            <a:xfrm>
              <a:off x="1297990" y="3967117"/>
              <a:ext cx="1706880" cy="883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b="1" lang="en-US" smtClean="0" sz="2000">
                  <a:solidFill>
                    <a:srgbClr val="363533"/>
                  </a:solidFill>
                  <a:cs typeface="+mn-ea"/>
                  <a:sym typeface="+mn-lt"/>
                </a:rPr>
                <a:t>04</a:t>
              </a:r>
            </a:p>
            <a:p>
              <a:pPr algn="ctr">
                <a:lnSpc>
                  <a:spcPct val="130000"/>
                </a:lnSpc>
              </a:pPr>
              <a:r>
                <a:rPr altLang="zh-CN" b="1" lang="en-US" smtClean="0" sz="2000">
                  <a:solidFill>
                    <a:srgbClr val="363533"/>
                  </a:solidFill>
                  <a:cs typeface="+mn-ea"/>
                  <a:sym typeface="+mn-lt"/>
                </a:rPr>
                <a:t>点击添加标题</a:t>
              </a:r>
            </a:p>
          </p:txBody>
        </p:sp>
        <p:cxnSp>
          <p:nvCxnSpPr>
            <p:cNvPr id="102" name="直接连接符 101"/>
            <p:cNvCxnSpPr/>
            <p:nvPr/>
          </p:nvCxnSpPr>
          <p:spPr>
            <a:xfrm>
              <a:off x="1246237" y="4954129"/>
              <a:ext cx="1810384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文本框 102"/>
            <p:cNvSpPr txBox="1"/>
            <p:nvPr/>
          </p:nvSpPr>
          <p:spPr>
            <a:xfrm>
              <a:off x="1120793" y="5054202"/>
              <a:ext cx="2061273" cy="10424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基于演示设计的一站式在线演示、素材销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售、服务交易系统系</a:t>
              </a:r>
            </a:p>
          </p:txBody>
        </p:sp>
      </p:grpSp>
      <p:sp>
        <p:nvSpPr>
          <p:cNvPr id="5" name="矩形 4"/>
          <p:cNvSpPr/>
          <p:nvPr/>
        </p:nvSpPr>
        <p:spPr bwMode="auto">
          <a:xfrm>
            <a:off x="39187" y="8319"/>
            <a:ext cx="12152813" cy="2923939"/>
          </a:xfrm>
          <a:prstGeom prst="rect">
            <a:avLst/>
          </a:prstGeom>
          <a:solidFill>
            <a:srgbClr val="18283C">
              <a:alpha val="40000"/>
            </a:srgbClr>
          </a:solidFill>
          <a:ln>
            <a:noFill/>
          </a:ln>
        </p:spPr>
        <p:txBody>
          <a:bodyPr anchor="ctr" rtlCol="0" wrap="square">
            <a:noAutofit/>
          </a:bodyPr>
          <a:lstStyle/>
          <a:p>
            <a:pPr algn="ctr">
              <a:spcBef>
                <a:spcPct val="0"/>
              </a:spcBef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-3" y="2899718"/>
            <a:ext cx="1502985" cy="288582"/>
          </a:xfrm>
          <a:prstGeom prst="rect">
            <a:avLst/>
          </a:prstGeom>
          <a:solidFill>
            <a:srgbClr val="6B933F"/>
          </a:solidFill>
          <a:ln>
            <a:noFill/>
          </a:ln>
        </p:spPr>
        <p:txBody>
          <a:bodyPr anchor="ctr" rtlCol="0" wrap="square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502732" y="2899718"/>
            <a:ext cx="1626504" cy="288582"/>
          </a:xfrm>
          <a:prstGeom prst="rect">
            <a:avLst/>
          </a:prstGeom>
          <a:solidFill>
            <a:srgbClr val="2790B0"/>
          </a:solidFill>
          <a:ln>
            <a:noFill/>
          </a:ln>
        </p:spPr>
        <p:txBody>
          <a:bodyPr anchor="ctr" rtlCol="0" wrap="square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911499" y="2899718"/>
            <a:ext cx="2177255" cy="288582"/>
          </a:xfrm>
          <a:prstGeom prst="rect">
            <a:avLst/>
          </a:prstGeom>
          <a:solidFill>
            <a:srgbClr val="2C4E73"/>
          </a:solidFill>
          <a:ln>
            <a:noFill/>
          </a:ln>
        </p:spPr>
        <p:txBody>
          <a:bodyPr anchor="ctr" rtlCol="0" wrap="square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081209" y="2899718"/>
            <a:ext cx="1717172" cy="288582"/>
          </a:xfrm>
          <a:prstGeom prst="rect">
            <a:avLst/>
          </a:prstGeom>
          <a:solidFill>
            <a:srgbClr val="242322"/>
          </a:solidFill>
          <a:ln>
            <a:noFill/>
          </a:ln>
        </p:spPr>
        <p:txBody>
          <a:bodyPr anchor="ctr" rtlCol="0" wrap="square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0676020" y="2900247"/>
            <a:ext cx="1515979" cy="287587"/>
          </a:xfrm>
          <a:prstGeom prst="rect">
            <a:avLst/>
          </a:prstGeom>
          <a:solidFill>
            <a:srgbClr val="6B933F"/>
          </a:solidFill>
          <a:ln>
            <a:noFill/>
          </a:ln>
        </p:spPr>
        <p:txBody>
          <a:bodyPr anchor="ctr" rtlCol="0" wrap="square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453832" y="2437789"/>
            <a:ext cx="1172904" cy="1172904"/>
            <a:chOff x="1415831" y="2437789"/>
            <a:chExt cx="1172904" cy="1172904"/>
          </a:xfrm>
        </p:grpSpPr>
        <p:sp>
          <p:nvSpPr>
            <p:cNvPr id="24" name="圆角矩形 23"/>
            <p:cNvSpPr/>
            <p:nvPr/>
          </p:nvSpPr>
          <p:spPr>
            <a:xfrm rot="19006218">
              <a:off x="1415831" y="2437789"/>
              <a:ext cx="1172904" cy="1172904"/>
            </a:xfrm>
            <a:prstGeom prst="roundRect">
              <a:avLst/>
            </a:prstGeom>
            <a:solidFill>
              <a:schemeClr val="bg1"/>
            </a:solidFill>
            <a:ln w="330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1748052" y="3490024"/>
              <a:ext cx="508462" cy="97624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</p:spPr>
          <p:txBody>
            <a:bodyPr anchor="ctr" rtlCol="0" wrap="square">
              <a:noAutofit/>
            </a:bodyPr>
            <a:lstStyle/>
            <a:p>
              <a:pPr algn="ctr">
                <a:spcBef>
                  <a:spcPct val="0"/>
                </a:spcBef>
              </a:pPr>
              <a:endParaRPr altLang="en-US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604635" y="2626593"/>
              <a:ext cx="795297" cy="795297"/>
              <a:chOff x="1604635" y="2643440"/>
              <a:chExt cx="795297" cy="795297"/>
            </a:xfrm>
          </p:grpSpPr>
          <p:sp>
            <p:nvSpPr>
              <p:cNvPr id="11" name="圆角矩形 10"/>
              <p:cNvSpPr/>
              <p:nvPr/>
            </p:nvSpPr>
            <p:spPr>
              <a:xfrm rot="19006218">
                <a:off x="1604635" y="2643440"/>
                <a:ext cx="795297" cy="795297"/>
              </a:xfrm>
              <a:prstGeom prst="roundRect">
                <a:avLst/>
              </a:prstGeom>
              <a:solidFill>
                <a:srgbClr val="91BC62"/>
              </a:solidFill>
              <a:ln w="330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1799127" y="2810138"/>
                <a:ext cx="406313" cy="461900"/>
              </a:xfrm>
              <a:custGeom>
                <a:gdLst>
                  <a:gd fmla="*/ 124 w 127" name="T0"/>
                  <a:gd fmla="*/ 17 h 145" name="T1"/>
                  <a:gd fmla="*/ 64 w 127" name="T2"/>
                  <a:gd fmla="*/ 1 h 145" name="T3"/>
                  <a:gd fmla="*/ 3 w 127" name="T4"/>
                  <a:gd fmla="*/ 17 h 145" name="T5"/>
                  <a:gd fmla="*/ 3 w 127" name="T6"/>
                  <a:gd fmla="*/ 42 h 145" name="T7"/>
                  <a:gd fmla="*/ 24 w 127" name="T8"/>
                  <a:gd fmla="*/ 103 h 145" name="T9"/>
                  <a:gd fmla="*/ 40 w 127" name="T10"/>
                  <a:gd fmla="*/ 123 h 145" name="T11"/>
                  <a:gd fmla="*/ 56 w 127" name="T12"/>
                  <a:gd fmla="*/ 139 h 145" name="T13"/>
                  <a:gd fmla="*/ 64 w 127" name="T14"/>
                  <a:gd fmla="*/ 145 h 145" name="T15"/>
                  <a:gd fmla="*/ 71 w 127" name="T16"/>
                  <a:gd fmla="*/ 139 h 145" name="T17"/>
                  <a:gd fmla="*/ 87 w 127" name="T18"/>
                  <a:gd fmla="*/ 123 h 145" name="T19"/>
                  <a:gd fmla="*/ 103 w 127" name="T20"/>
                  <a:gd fmla="*/ 103 h 145" name="T21"/>
                  <a:gd fmla="*/ 124 w 127" name="T22"/>
                  <a:gd fmla="*/ 42 h 145" name="T23"/>
                  <a:gd fmla="*/ 124 w 127" name="T24"/>
                  <a:gd fmla="*/ 17 h 145" name="T25"/>
                  <a:gd fmla="*/ 75 w 127" name="T26"/>
                  <a:gd fmla="*/ 112 h 145" name="T27"/>
                  <a:gd fmla="*/ 64 w 127" name="T28"/>
                  <a:gd fmla="*/ 124 h 145" name="T29"/>
                  <a:gd fmla="*/ 64 w 127" name="T30"/>
                  <a:gd fmla="*/ 73 h 145" name="T31"/>
                  <a:gd fmla="*/ 27 w 127" name="T32"/>
                  <a:gd fmla="*/ 73 h 145" name="T33"/>
                  <a:gd fmla="*/ 19 w 127" name="T34"/>
                  <a:gd fmla="*/ 40 h 145" name="T35"/>
                  <a:gd fmla="*/ 19 w 127" name="T36"/>
                  <a:gd fmla="*/ 39 h 145" name="T37"/>
                  <a:gd fmla="*/ 18 w 127" name="T38"/>
                  <a:gd fmla="*/ 27 h 145" name="T39"/>
                  <a:gd fmla="*/ 59 w 127" name="T40"/>
                  <a:gd fmla="*/ 18 h 145" name="T41"/>
                  <a:gd fmla="*/ 64 w 127" name="T42"/>
                  <a:gd fmla="*/ 18 h 145" name="T43"/>
                  <a:gd fmla="*/ 64 w 127" name="T44"/>
                  <a:gd fmla="*/ 73 h 145" name="T45"/>
                  <a:gd fmla="*/ 100 w 127" name="T46"/>
                  <a:gd fmla="*/ 73 h 145" name="T47"/>
                  <a:gd fmla="*/ 90 w 127" name="T48"/>
                  <a:gd fmla="*/ 94 h 145" name="T49"/>
                  <a:gd fmla="*/ 75 w 127" name="T50"/>
                  <a:gd fmla="*/ 112 h 145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45" w="127">
                    <a:moveTo>
                      <a:pt x="124" y="17"/>
                    </a:moveTo>
                    <a:cubicBezTo>
                      <a:pt x="124" y="17"/>
                      <a:pt x="100" y="0"/>
                      <a:pt x="64" y="1"/>
                    </a:cubicBezTo>
                    <a:cubicBezTo>
                      <a:pt x="27" y="0"/>
                      <a:pt x="3" y="17"/>
                      <a:pt x="3" y="17"/>
                    </a:cubicBezTo>
                    <a:cubicBezTo>
                      <a:pt x="0" y="19"/>
                      <a:pt x="2" y="38"/>
                      <a:pt x="3" y="42"/>
                    </a:cubicBezTo>
                    <a:cubicBezTo>
                      <a:pt x="5" y="63"/>
                      <a:pt x="12" y="86"/>
                      <a:pt x="24" y="103"/>
                    </a:cubicBezTo>
                    <a:cubicBezTo>
                      <a:pt x="29" y="111"/>
                      <a:pt x="34" y="117"/>
                      <a:pt x="40" y="123"/>
                    </a:cubicBezTo>
                    <a:cubicBezTo>
                      <a:pt x="45" y="129"/>
                      <a:pt x="51" y="134"/>
                      <a:pt x="56" y="139"/>
                    </a:cubicBezTo>
                    <a:cubicBezTo>
                      <a:pt x="58" y="140"/>
                      <a:pt x="61" y="144"/>
                      <a:pt x="64" y="145"/>
                    </a:cubicBezTo>
                    <a:cubicBezTo>
                      <a:pt x="66" y="144"/>
                      <a:pt x="70" y="140"/>
                      <a:pt x="71" y="139"/>
                    </a:cubicBezTo>
                    <a:cubicBezTo>
                      <a:pt x="77" y="134"/>
                      <a:pt x="82" y="129"/>
                      <a:pt x="87" y="123"/>
                    </a:cubicBezTo>
                    <a:cubicBezTo>
                      <a:pt x="93" y="117"/>
                      <a:pt x="99" y="111"/>
                      <a:pt x="103" y="103"/>
                    </a:cubicBezTo>
                    <a:cubicBezTo>
                      <a:pt x="115" y="86"/>
                      <a:pt x="122" y="63"/>
                      <a:pt x="124" y="42"/>
                    </a:cubicBezTo>
                    <a:cubicBezTo>
                      <a:pt x="125" y="38"/>
                      <a:pt x="127" y="19"/>
                      <a:pt x="124" y="17"/>
                    </a:cubicBezTo>
                    <a:close/>
                    <a:moveTo>
                      <a:pt x="75" y="112"/>
                    </a:moveTo>
                    <a:cubicBezTo>
                      <a:pt x="71" y="116"/>
                      <a:pt x="67" y="120"/>
                      <a:pt x="64" y="124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3" y="63"/>
                      <a:pt x="21" y="52"/>
                      <a:pt x="19" y="40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8" y="33"/>
                      <a:pt x="18" y="30"/>
                      <a:pt x="18" y="27"/>
                    </a:cubicBezTo>
                    <a:cubicBezTo>
                      <a:pt x="25" y="24"/>
                      <a:pt x="40" y="18"/>
                      <a:pt x="59" y="18"/>
                    </a:cubicBezTo>
                    <a:cubicBezTo>
                      <a:pt x="60" y="18"/>
                      <a:pt x="62" y="18"/>
                      <a:pt x="64" y="18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97" y="81"/>
                      <a:pt x="94" y="88"/>
                      <a:pt x="90" y="94"/>
                    </a:cubicBezTo>
                    <a:cubicBezTo>
                      <a:pt x="86" y="100"/>
                      <a:pt x="81" y="106"/>
                      <a:pt x="75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4157643" y="2437789"/>
            <a:ext cx="1172904" cy="1172904"/>
            <a:chOff x="4205644" y="2437789"/>
            <a:chExt cx="1172904" cy="1172904"/>
          </a:xfrm>
        </p:grpSpPr>
        <p:sp>
          <p:nvSpPr>
            <p:cNvPr id="30" name="圆角矩形 29"/>
            <p:cNvSpPr/>
            <p:nvPr/>
          </p:nvSpPr>
          <p:spPr>
            <a:xfrm rot="19006218">
              <a:off x="4205644" y="2437789"/>
              <a:ext cx="1172904" cy="1172904"/>
            </a:xfrm>
            <a:prstGeom prst="roundRect">
              <a:avLst/>
            </a:prstGeom>
            <a:solidFill>
              <a:schemeClr val="bg1"/>
            </a:solidFill>
            <a:ln w="330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4537865" y="3490024"/>
              <a:ext cx="508462" cy="97624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</p:spPr>
          <p:txBody>
            <a:bodyPr anchor="ctr" rtlCol="0" wrap="square">
              <a:noAutofit/>
            </a:bodyPr>
            <a:lstStyle/>
            <a:p>
              <a:pPr algn="ctr">
                <a:spcBef>
                  <a:spcPct val="0"/>
                </a:spcBef>
              </a:pPr>
              <a:endParaRPr altLang="en-US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394448" y="2626593"/>
              <a:ext cx="795297" cy="795297"/>
              <a:chOff x="1774247" y="3960532"/>
              <a:chExt cx="795297" cy="795297"/>
            </a:xfrm>
          </p:grpSpPr>
          <p:sp>
            <p:nvSpPr>
              <p:cNvPr id="12" name="圆角矩形 11"/>
              <p:cNvSpPr/>
              <p:nvPr/>
            </p:nvSpPr>
            <p:spPr>
              <a:xfrm rot="19006218">
                <a:off x="1774247" y="3960532"/>
                <a:ext cx="795297" cy="795297"/>
              </a:xfrm>
              <a:prstGeom prst="roundRect">
                <a:avLst/>
              </a:prstGeom>
              <a:solidFill>
                <a:srgbClr val="279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grpSp>
            <p:nvGrpSpPr>
              <p:cNvPr id="18" name="Group 26"/>
              <p:cNvGrpSpPr/>
              <p:nvPr/>
            </p:nvGrpSpPr>
            <p:grpSpPr>
              <a:xfrm>
                <a:off x="2027392" y="4140013"/>
                <a:ext cx="289004" cy="436334"/>
                <a:chOff x="549275" y="4406901"/>
                <a:chExt cx="161926" cy="244475"/>
              </a:xfrm>
              <a:solidFill>
                <a:schemeClr val="bg1"/>
              </a:solidFill>
            </p:grpSpPr>
            <p:sp>
              <p:nvSpPr>
                <p:cNvPr id="19" name="Freeform 62"/>
                <p:cNvSpPr>
                  <a:spLocks noEditPoints="1"/>
                </p:cNvSpPr>
                <p:nvPr/>
              </p:nvSpPr>
              <p:spPr bwMode="auto">
                <a:xfrm>
                  <a:off x="549275" y="4406901"/>
                  <a:ext cx="138113" cy="244475"/>
                </a:xfrm>
                <a:custGeom>
                  <a:gdLst>
                    <a:gd fmla="*/ 66 w 73" name="T0"/>
                    <a:gd fmla="*/ 105 h 129" name="T1"/>
                    <a:gd fmla="*/ 7 w 73" name="T2"/>
                    <a:gd fmla="*/ 105 h 129" name="T3"/>
                    <a:gd fmla="*/ 7 w 73" name="T4"/>
                    <a:gd fmla="*/ 16 h 129" name="T5"/>
                    <a:gd fmla="*/ 66 w 73" name="T6"/>
                    <a:gd fmla="*/ 16 h 129" name="T7"/>
                    <a:gd fmla="*/ 66 w 73" name="T8"/>
                    <a:gd fmla="*/ 35 h 129" name="T9"/>
                    <a:gd fmla="*/ 73 w 73" name="T10"/>
                    <a:gd fmla="*/ 35 h 129" name="T11"/>
                    <a:gd fmla="*/ 73 w 73" name="T12"/>
                    <a:gd fmla="*/ 10 h 129" name="T13"/>
                    <a:gd fmla="*/ 63 w 73" name="T14"/>
                    <a:gd fmla="*/ 0 h 129" name="T15"/>
                    <a:gd fmla="*/ 9 w 73" name="T16"/>
                    <a:gd fmla="*/ 0 h 129" name="T17"/>
                    <a:gd fmla="*/ 0 w 73" name="T18"/>
                    <a:gd fmla="*/ 10 h 129" name="T19"/>
                    <a:gd fmla="*/ 0 w 73" name="T20"/>
                    <a:gd fmla="*/ 120 h 129" name="T21"/>
                    <a:gd fmla="*/ 9 w 73" name="T22"/>
                    <a:gd fmla="*/ 129 h 129" name="T23"/>
                    <a:gd fmla="*/ 63 w 73" name="T24"/>
                    <a:gd fmla="*/ 129 h 129" name="T25"/>
                    <a:gd fmla="*/ 73 w 73" name="T26"/>
                    <a:gd fmla="*/ 120 h 129" name="T27"/>
                    <a:gd fmla="*/ 73 w 73" name="T28"/>
                    <a:gd fmla="*/ 79 h 129" name="T29"/>
                    <a:gd fmla="*/ 66 w 73" name="T30"/>
                    <a:gd fmla="*/ 79 h 129" name="T31"/>
                    <a:gd fmla="*/ 66 w 73" name="T32"/>
                    <a:gd fmla="*/ 105 h 129" name="T33"/>
                    <a:gd fmla="*/ 57 w 73" name="T34"/>
                    <a:gd fmla="*/ 6 h 129" name="T35"/>
                    <a:gd fmla="*/ 60 w 73" name="T36"/>
                    <a:gd fmla="*/ 9 h 129" name="T37"/>
                    <a:gd fmla="*/ 57 w 73" name="T38"/>
                    <a:gd fmla="*/ 11 h 129" name="T39"/>
                    <a:gd fmla="*/ 55 w 73" name="T40"/>
                    <a:gd fmla="*/ 9 h 129" name="T41"/>
                    <a:gd fmla="*/ 57 w 73" name="T42"/>
                    <a:gd fmla="*/ 6 h 129" name="T43"/>
                    <a:gd fmla="*/ 24 w 73" name="T44"/>
                    <a:gd fmla="*/ 7 h 129" name="T45"/>
                    <a:gd fmla="*/ 49 w 73" name="T46"/>
                    <a:gd fmla="*/ 7 h 129" name="T47"/>
                    <a:gd fmla="*/ 49 w 73" name="T48"/>
                    <a:gd fmla="*/ 10 h 129" name="T49"/>
                    <a:gd fmla="*/ 24 w 73" name="T50"/>
                    <a:gd fmla="*/ 10 h 129" name="T51"/>
                    <a:gd fmla="*/ 24 w 73" name="T52"/>
                    <a:gd fmla="*/ 7 h 129" name="T53"/>
                    <a:gd fmla="*/ 48 w 73" name="T54"/>
                    <a:gd fmla="*/ 119 h 129" name="T55"/>
                    <a:gd fmla="*/ 25 w 73" name="T56"/>
                    <a:gd fmla="*/ 119 h 129" name="T57"/>
                    <a:gd fmla="*/ 25 w 73" name="T58"/>
                    <a:gd fmla="*/ 112 h 129" name="T59"/>
                    <a:gd fmla="*/ 48 w 73" name="T60"/>
                    <a:gd fmla="*/ 112 h 129" name="T61"/>
                    <a:gd fmla="*/ 48 w 73" name="T62"/>
                    <a:gd fmla="*/ 119 h 129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129" w="73">
                      <a:moveTo>
                        <a:pt x="66" y="105"/>
                      </a:moveTo>
                      <a:cubicBezTo>
                        <a:pt x="7" y="105"/>
                        <a:pt x="7" y="105"/>
                        <a:pt x="7" y="105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66" y="16"/>
                        <a:pt x="66" y="16"/>
                        <a:pt x="66" y="16"/>
                      </a:cubicBezTo>
                      <a:cubicBezTo>
                        <a:pt x="66" y="35"/>
                        <a:pt x="66" y="35"/>
                        <a:pt x="66" y="35"/>
                      </a:cubicBezTo>
                      <a:cubicBezTo>
                        <a:pt x="73" y="35"/>
                        <a:pt x="73" y="35"/>
                        <a:pt x="73" y="35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5"/>
                        <a:pt x="68" y="0"/>
                        <a:pt x="6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5"/>
                        <a:pt x="4" y="129"/>
                        <a:pt x="9" y="129"/>
                      </a:cubicBezTo>
                      <a:cubicBezTo>
                        <a:pt x="63" y="129"/>
                        <a:pt x="63" y="129"/>
                        <a:pt x="63" y="129"/>
                      </a:cubicBezTo>
                      <a:cubicBezTo>
                        <a:pt x="68" y="129"/>
                        <a:pt x="73" y="125"/>
                        <a:pt x="73" y="120"/>
                      </a:cubicBezTo>
                      <a:cubicBezTo>
                        <a:pt x="73" y="79"/>
                        <a:pt x="73" y="79"/>
                        <a:pt x="73" y="79"/>
                      </a:cubicBezTo>
                      <a:cubicBezTo>
                        <a:pt x="66" y="79"/>
                        <a:pt x="66" y="79"/>
                        <a:pt x="66" y="79"/>
                      </a:cubicBezTo>
                      <a:lnTo>
                        <a:pt x="66" y="105"/>
                      </a:lnTo>
                      <a:close/>
                      <a:moveTo>
                        <a:pt x="57" y="6"/>
                      </a:moveTo>
                      <a:cubicBezTo>
                        <a:pt x="58" y="6"/>
                        <a:pt x="60" y="7"/>
                        <a:pt x="60" y="9"/>
                      </a:cubicBezTo>
                      <a:cubicBezTo>
                        <a:pt x="60" y="10"/>
                        <a:pt x="58" y="11"/>
                        <a:pt x="57" y="11"/>
                      </a:cubicBezTo>
                      <a:cubicBezTo>
                        <a:pt x="56" y="11"/>
                        <a:pt x="55" y="10"/>
                        <a:pt x="55" y="9"/>
                      </a:cubicBezTo>
                      <a:cubicBezTo>
                        <a:pt x="55" y="7"/>
                        <a:pt x="56" y="6"/>
                        <a:pt x="57" y="6"/>
                      </a:cubicBezTo>
                      <a:close/>
                      <a:moveTo>
                        <a:pt x="24" y="7"/>
                      </a:move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lnTo>
                        <a:pt x="24" y="7"/>
                      </a:lnTo>
                      <a:close/>
                      <a:moveTo>
                        <a:pt x="48" y="119"/>
                      </a:moveTo>
                      <a:cubicBezTo>
                        <a:pt x="25" y="119"/>
                        <a:pt x="25" y="119"/>
                        <a:pt x="25" y="119"/>
                      </a:cubicBezTo>
                      <a:cubicBezTo>
                        <a:pt x="25" y="112"/>
                        <a:pt x="25" y="112"/>
                        <a:pt x="25" y="112"/>
                      </a:cubicBezTo>
                      <a:cubicBezTo>
                        <a:pt x="48" y="112"/>
                        <a:pt x="48" y="112"/>
                        <a:pt x="48" y="112"/>
                      </a:cubicBezTo>
                      <a:lnTo>
                        <a:pt x="48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63"/>
                <p:cNvSpPr/>
                <p:nvPr/>
              </p:nvSpPr>
              <p:spPr bwMode="auto">
                <a:xfrm>
                  <a:off x="608013" y="4478338"/>
                  <a:ext cx="103188" cy="98425"/>
                </a:xfrm>
                <a:custGeom>
                  <a:gdLst>
                    <a:gd fmla="*/ 0 w 65" name="T0"/>
                    <a:gd fmla="*/ 44 h 62" name="T1"/>
                    <a:gd fmla="*/ 8 w 65" name="T2"/>
                    <a:gd fmla="*/ 44 h 62" name="T3"/>
                    <a:gd fmla="*/ 0 w 65" name="T4"/>
                    <a:gd fmla="*/ 62 h 62" name="T5"/>
                    <a:gd fmla="*/ 22 w 65" name="T6"/>
                    <a:gd fmla="*/ 44 h 62" name="T7"/>
                    <a:gd fmla="*/ 65 w 65" name="T8"/>
                    <a:gd fmla="*/ 44 h 62" name="T9"/>
                    <a:gd fmla="*/ 65 w 65" name="T10"/>
                    <a:gd fmla="*/ 0 h 62" name="T11"/>
                    <a:gd fmla="*/ 0 w 65" name="T12"/>
                    <a:gd fmla="*/ 0 h 62" name="T13"/>
                    <a:gd fmla="*/ 0 w 65" name="T14"/>
                    <a:gd fmla="*/ 44 h 6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62" w="65">
                      <a:moveTo>
                        <a:pt x="0" y="44"/>
                      </a:moveTo>
                      <a:lnTo>
                        <a:pt x="8" y="44"/>
                      </a:lnTo>
                      <a:lnTo>
                        <a:pt x="0" y="62"/>
                      </a:lnTo>
                      <a:lnTo>
                        <a:pt x="22" y="44"/>
                      </a:lnTo>
                      <a:lnTo>
                        <a:pt x="65" y="44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5" name="组合 54"/>
          <p:cNvGrpSpPr/>
          <p:nvPr/>
        </p:nvGrpSpPr>
        <p:grpSpPr>
          <a:xfrm>
            <a:off x="6861454" y="2437789"/>
            <a:ext cx="1172904" cy="1172904"/>
            <a:chOff x="7064394" y="2437789"/>
            <a:chExt cx="1172904" cy="1172904"/>
          </a:xfrm>
        </p:grpSpPr>
        <p:sp>
          <p:nvSpPr>
            <p:cNvPr id="34" name="圆角矩形 33"/>
            <p:cNvSpPr/>
            <p:nvPr/>
          </p:nvSpPr>
          <p:spPr>
            <a:xfrm rot="19006218">
              <a:off x="7064394" y="2437789"/>
              <a:ext cx="1172904" cy="1172904"/>
            </a:xfrm>
            <a:prstGeom prst="roundRect">
              <a:avLst/>
            </a:prstGeom>
            <a:solidFill>
              <a:schemeClr val="bg1"/>
            </a:solidFill>
            <a:ln w="330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7396615" y="3490024"/>
              <a:ext cx="508462" cy="97624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</p:spPr>
          <p:txBody>
            <a:bodyPr anchor="ctr" rtlCol="0" wrap="square">
              <a:noAutofit/>
            </a:bodyPr>
            <a:lstStyle/>
            <a:p>
              <a:pPr algn="ctr">
                <a:spcBef>
                  <a:spcPct val="0"/>
                </a:spcBef>
              </a:pPr>
              <a:endParaRPr altLang="en-US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253198" y="2626593"/>
              <a:ext cx="795297" cy="795297"/>
              <a:chOff x="2048994" y="5230818"/>
              <a:chExt cx="795297" cy="795297"/>
            </a:xfrm>
          </p:grpSpPr>
          <p:sp>
            <p:nvSpPr>
              <p:cNvPr id="13" name="圆角矩形 12"/>
              <p:cNvSpPr/>
              <p:nvPr/>
            </p:nvSpPr>
            <p:spPr>
              <a:xfrm rot="19006218">
                <a:off x="2048994" y="5230818"/>
                <a:ext cx="795297" cy="795297"/>
              </a:xfrm>
              <a:prstGeom prst="roundRect">
                <a:avLst/>
              </a:prstGeom>
              <a:solidFill>
                <a:srgbClr val="2C4E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6" name="Freeform 33"/>
              <p:cNvSpPr>
                <a:spLocks noEditPoints="1"/>
              </p:cNvSpPr>
              <p:nvPr/>
            </p:nvSpPr>
            <p:spPr bwMode="auto">
              <a:xfrm>
                <a:off x="2196817" y="5458470"/>
                <a:ext cx="499652" cy="339993"/>
              </a:xfrm>
              <a:custGeom>
                <a:gdLst>
                  <a:gd fmla="*/ 593606 w 157" name="T0"/>
                  <a:gd fmla="*/ 206457 h 107" name="T1"/>
                  <a:gd fmla="*/ 602400 w 157" name="T2"/>
                  <a:gd fmla="*/ 162530 h 107" name="T3"/>
                  <a:gd fmla="*/ 439708 w 157" name="T4"/>
                  <a:gd fmla="*/ 0 h 107" name="T5"/>
                  <a:gd fmla="*/ 320987 w 157" name="T6"/>
                  <a:gd fmla="*/ 79069 h 107" name="T7"/>
                  <a:gd fmla="*/ 202266 w 157" name="T8"/>
                  <a:gd fmla="*/ 35142 h 107" name="T9"/>
                  <a:gd fmla="*/ 87942 w 157" name="T10"/>
                  <a:gd fmla="*/ 175708 h 107" name="T11"/>
                  <a:gd fmla="*/ 92339 w 157" name="T12"/>
                  <a:gd fmla="*/ 206457 h 107" name="T13"/>
                  <a:gd fmla="*/ 0 w 157" name="T14"/>
                  <a:gd fmla="*/ 333846 h 107" name="T15"/>
                  <a:gd fmla="*/ 136310 w 157" name="T16"/>
                  <a:gd fmla="*/ 470020 h 107" name="T17"/>
                  <a:gd fmla="*/ 554032 w 157" name="T18"/>
                  <a:gd fmla="*/ 470020 h 107" name="T19"/>
                  <a:gd fmla="*/ 690342 w 157" name="T20"/>
                  <a:gd fmla="*/ 333846 h 107" name="T21"/>
                  <a:gd fmla="*/ 593606 w 157" name="T22"/>
                  <a:gd fmla="*/ 206457 h 107" name="T23"/>
                  <a:gd fmla="*/ 527650 w 157" name="T24"/>
                  <a:gd fmla="*/ 443664 h 107" name="T25"/>
                  <a:gd fmla="*/ 347370 w 157" name="T26"/>
                  <a:gd fmla="*/ 443664 h 107" name="T27"/>
                  <a:gd fmla="*/ 457297 w 157" name="T28"/>
                  <a:gd fmla="*/ 333846 h 107" name="T29"/>
                  <a:gd fmla="*/ 452900 w 157" name="T30"/>
                  <a:gd fmla="*/ 320668 h 107" name="T31"/>
                  <a:gd fmla="*/ 404532 w 157" name="T32"/>
                  <a:gd fmla="*/ 320668 h 107" name="T33"/>
                  <a:gd fmla="*/ 404532 w 157" name="T34"/>
                  <a:gd fmla="*/ 298704 h 107" name="T35"/>
                  <a:gd fmla="*/ 404532 w 157" name="T36"/>
                  <a:gd fmla="*/ 162530 h 107" name="T37"/>
                  <a:gd fmla="*/ 395737 w 157" name="T38"/>
                  <a:gd fmla="*/ 158138 h 107" name="T39"/>
                  <a:gd fmla="*/ 281413 w 157" name="T40"/>
                  <a:gd fmla="*/ 158138 h 107" name="T41"/>
                  <a:gd fmla="*/ 272619 w 157" name="T42"/>
                  <a:gd fmla="*/ 166923 h 107" name="T43"/>
                  <a:gd fmla="*/ 272619 w 157" name="T44"/>
                  <a:gd fmla="*/ 298704 h 107" name="T45"/>
                  <a:gd fmla="*/ 272619 w 157" name="T46"/>
                  <a:gd fmla="*/ 320668 h 107" name="T47"/>
                  <a:gd fmla="*/ 224251 w 157" name="T48"/>
                  <a:gd fmla="*/ 320668 h 107" name="T49"/>
                  <a:gd fmla="*/ 224251 w 157" name="T50"/>
                  <a:gd fmla="*/ 333846 h 107" name="T51"/>
                  <a:gd fmla="*/ 334178 w 157" name="T52"/>
                  <a:gd fmla="*/ 443664 h 107" name="T53"/>
                  <a:gd fmla="*/ 167089 w 157" name="T54"/>
                  <a:gd fmla="*/ 443664 h 107" name="T55"/>
                  <a:gd fmla="*/ 48368 w 157" name="T56"/>
                  <a:gd fmla="*/ 329453 h 107" name="T57"/>
                  <a:gd fmla="*/ 127515 w 157" name="T58"/>
                  <a:gd fmla="*/ 219636 h 107" name="T59"/>
                  <a:gd fmla="*/ 123118 w 157" name="T60"/>
                  <a:gd fmla="*/ 193279 h 107" name="T61"/>
                  <a:gd fmla="*/ 224251 w 157" name="T62"/>
                  <a:gd fmla="*/ 74676 h 107" name="T63"/>
                  <a:gd fmla="*/ 329781 w 157" name="T64"/>
                  <a:gd fmla="*/ 131781 h 107" name="T65"/>
                  <a:gd fmla="*/ 430914 w 157" name="T66"/>
                  <a:gd fmla="*/ 48320 h 107" name="T67"/>
                  <a:gd fmla="*/ 562827 w 157" name="T68"/>
                  <a:gd fmla="*/ 184494 h 107" name="T69"/>
                  <a:gd fmla="*/ 558430 w 157" name="T70"/>
                  <a:gd fmla="*/ 219636 h 107" name="T71"/>
                  <a:gd fmla="*/ 646371 w 157" name="T72"/>
                  <a:gd fmla="*/ 329453 h 107" name="T73"/>
                  <a:gd fmla="*/ 527650 w 157" name="T74"/>
                  <a:gd fmla="*/ 443664 h 107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</a:gdLst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b="b" l="0" r="r" t="0"/>
                <a:pathLst>
                  <a:path h="107" w="157">
                    <a:moveTo>
                      <a:pt x="135" y="47"/>
                    </a:moveTo>
                    <a:cubicBezTo>
                      <a:pt x="136" y="44"/>
                      <a:pt x="137" y="40"/>
                      <a:pt x="137" y="37"/>
                    </a:cubicBezTo>
                    <a:cubicBezTo>
                      <a:pt x="137" y="17"/>
                      <a:pt x="120" y="0"/>
                      <a:pt x="100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6" y="8"/>
                    </a:cubicBezTo>
                    <a:cubicBezTo>
                      <a:pt x="30" y="11"/>
                      <a:pt x="20" y="25"/>
                      <a:pt x="20" y="40"/>
                    </a:cubicBezTo>
                    <a:cubicBezTo>
                      <a:pt x="20" y="42"/>
                      <a:pt x="20" y="45"/>
                      <a:pt x="21" y="47"/>
                    </a:cubicBezTo>
                    <a:cubicBezTo>
                      <a:pt x="9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7" y="93"/>
                      <a:pt x="157" y="76"/>
                    </a:cubicBezTo>
                    <a:cubicBezTo>
                      <a:pt x="157" y="62"/>
                      <a:pt x="148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79" y="101"/>
                      <a:pt x="79" y="101"/>
                      <a:pt x="79" y="101"/>
                    </a:cubicBezTo>
                    <a:cubicBezTo>
                      <a:pt x="82" y="97"/>
                      <a:pt x="104" y="76"/>
                      <a:pt x="104" y="76"/>
                    </a:cubicBezTo>
                    <a:cubicBezTo>
                      <a:pt x="104" y="76"/>
                      <a:pt x="107" y="73"/>
                      <a:pt x="103" y="73"/>
                    </a:cubicBezTo>
                    <a:cubicBezTo>
                      <a:pt x="99" y="73"/>
                      <a:pt x="92" y="73"/>
                      <a:pt x="92" y="73"/>
                    </a:cubicBezTo>
                    <a:cubicBezTo>
                      <a:pt x="92" y="73"/>
                      <a:pt x="92" y="71"/>
                      <a:pt x="92" y="68"/>
                    </a:cubicBezTo>
                    <a:cubicBezTo>
                      <a:pt x="92" y="60"/>
                      <a:pt x="92" y="44"/>
                      <a:pt x="92" y="37"/>
                    </a:cubicBezTo>
                    <a:cubicBezTo>
                      <a:pt x="92" y="37"/>
                      <a:pt x="92" y="36"/>
                      <a:pt x="90" y="36"/>
                    </a:cubicBezTo>
                    <a:cubicBezTo>
                      <a:pt x="88" y="36"/>
                      <a:pt x="67" y="36"/>
                      <a:pt x="64" y="36"/>
                    </a:cubicBezTo>
                    <a:cubicBezTo>
                      <a:pt x="62" y="36"/>
                      <a:pt x="62" y="38"/>
                      <a:pt x="62" y="38"/>
                    </a:cubicBezTo>
                    <a:cubicBezTo>
                      <a:pt x="62" y="44"/>
                      <a:pt x="62" y="60"/>
                      <a:pt x="62" y="68"/>
                    </a:cubicBezTo>
                    <a:cubicBezTo>
                      <a:pt x="62" y="71"/>
                      <a:pt x="62" y="73"/>
                      <a:pt x="62" y="73"/>
                    </a:cubicBezTo>
                    <a:cubicBezTo>
                      <a:pt x="62" y="73"/>
                      <a:pt x="54" y="73"/>
                      <a:pt x="51" y="73"/>
                    </a:cubicBezTo>
                    <a:cubicBezTo>
                      <a:pt x="48" y="73"/>
                      <a:pt x="51" y="76"/>
                      <a:pt x="51" y="76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9" y="54"/>
                      <a:pt x="29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7" y="20"/>
                      <a:pt x="51" y="17"/>
                    </a:cubicBezTo>
                    <a:cubicBezTo>
                      <a:pt x="66" y="16"/>
                      <a:pt x="75" y="30"/>
                      <a:pt x="75" y="30"/>
                    </a:cubicBezTo>
                    <a:cubicBezTo>
                      <a:pt x="75" y="30"/>
                      <a:pt x="77" y="11"/>
                      <a:pt x="98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8" y="48"/>
                      <a:pt x="127" y="50"/>
                    </a:cubicBezTo>
                    <a:cubicBezTo>
                      <a:pt x="138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9565264" y="2437789"/>
            <a:ext cx="1172904" cy="1172904"/>
            <a:chOff x="9527263" y="2437789"/>
            <a:chExt cx="1172904" cy="1172904"/>
          </a:xfrm>
        </p:grpSpPr>
        <p:sp>
          <p:nvSpPr>
            <p:cNvPr id="38" name="圆角矩形 37"/>
            <p:cNvSpPr/>
            <p:nvPr/>
          </p:nvSpPr>
          <p:spPr>
            <a:xfrm rot="19006218">
              <a:off x="9527263" y="2437789"/>
              <a:ext cx="1172904" cy="1172904"/>
            </a:xfrm>
            <a:prstGeom prst="roundRect">
              <a:avLst/>
            </a:prstGeom>
            <a:solidFill>
              <a:schemeClr val="bg1"/>
            </a:solidFill>
            <a:ln w="330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9859484" y="3490024"/>
              <a:ext cx="508462" cy="97624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</p:spPr>
          <p:txBody>
            <a:bodyPr anchor="ctr" rtlCol="0" wrap="square">
              <a:noAutofit/>
            </a:bodyPr>
            <a:lstStyle/>
            <a:p>
              <a:pPr algn="ctr">
                <a:spcBef>
                  <a:spcPct val="0"/>
                </a:spcBef>
              </a:pPr>
              <a:endParaRPr altLang="en-US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9716067" y="2626593"/>
              <a:ext cx="795297" cy="795297"/>
              <a:chOff x="2323743" y="6501104"/>
              <a:chExt cx="795297" cy="795297"/>
            </a:xfrm>
          </p:grpSpPr>
          <p:sp>
            <p:nvSpPr>
              <p:cNvPr id="14" name="圆角矩形 13"/>
              <p:cNvSpPr/>
              <p:nvPr/>
            </p:nvSpPr>
            <p:spPr>
              <a:xfrm rot="19006218">
                <a:off x="2323743" y="6501104"/>
                <a:ext cx="795297" cy="795297"/>
              </a:xfrm>
              <a:prstGeom prst="roundRect">
                <a:avLst/>
              </a:prstGeom>
              <a:solidFill>
                <a:srgbClr val="3534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7" name="Freeform 58"/>
              <p:cNvSpPr/>
              <p:nvPr/>
            </p:nvSpPr>
            <p:spPr bwMode="auto">
              <a:xfrm>
                <a:off x="2550460" y="6701852"/>
                <a:ext cx="379737" cy="393801"/>
              </a:xfrm>
              <a:custGeom>
                <a:gdLst>
                  <a:gd fmla="*/ 247789 w 137" name="T0"/>
                  <a:gd fmla="*/ 142679 h 142" name="T1"/>
                  <a:gd fmla="*/ 342900 w 137" name="T2"/>
                  <a:gd fmla="*/ 142679 h 142" name="T3"/>
                  <a:gd fmla="*/ 190222 w 137" name="T4"/>
                  <a:gd fmla="*/ 10013 h 142" name="T5"/>
                  <a:gd fmla="*/ 172701 w 137" name="T6"/>
                  <a:gd fmla="*/ 0 h 142" name="T7"/>
                  <a:gd fmla="*/ 155181 w 137" name="T8"/>
                  <a:gd fmla="*/ 10013 h 142" name="T9"/>
                  <a:gd fmla="*/ 0 w 137" name="T10"/>
                  <a:gd fmla="*/ 142679 h 142" name="T11"/>
                  <a:gd fmla="*/ 97614 w 137" name="T12"/>
                  <a:gd fmla="*/ 142679 h 142" name="T13"/>
                  <a:gd fmla="*/ 155181 w 137" name="T14"/>
                  <a:gd fmla="*/ 12516 h 142" name="T15"/>
                  <a:gd fmla="*/ 155181 w 137" name="T16"/>
                  <a:gd fmla="*/ 15019 h 142" name="T17"/>
                  <a:gd fmla="*/ 110128 w 137" name="T18"/>
                  <a:gd fmla="*/ 142679 h 142" name="T19"/>
                  <a:gd fmla="*/ 160187 w 137" name="T20"/>
                  <a:gd fmla="*/ 142679 h 142" name="T21"/>
                  <a:gd fmla="*/ 160187 w 137" name="T22"/>
                  <a:gd fmla="*/ 307885 h 142" name="T23"/>
                  <a:gd fmla="*/ 160187 w 137" name="T24"/>
                  <a:gd fmla="*/ 312892 h 142" name="T25"/>
                  <a:gd fmla="*/ 160187 w 137" name="T26"/>
                  <a:gd fmla="*/ 325407 h 142" name="T27"/>
                  <a:gd fmla="*/ 190222 w 137" name="T28"/>
                  <a:gd fmla="*/ 355445 h 142" name="T29"/>
                  <a:gd fmla="*/ 220257 w 137" name="T30"/>
                  <a:gd fmla="*/ 325407 h 142" name="T31"/>
                  <a:gd fmla="*/ 220257 w 137" name="T32"/>
                  <a:gd fmla="*/ 312892 h 142" name="T33"/>
                  <a:gd fmla="*/ 197731 w 137" name="T34"/>
                  <a:gd fmla="*/ 312892 h 142" name="T35"/>
                  <a:gd fmla="*/ 197731 w 137" name="T36"/>
                  <a:gd fmla="*/ 317898 h 142" name="T37"/>
                  <a:gd fmla="*/ 197731 w 137" name="T38"/>
                  <a:gd fmla="*/ 325407 h 142" name="T39"/>
                  <a:gd fmla="*/ 190222 w 137" name="T40"/>
                  <a:gd fmla="*/ 335420 h 142" name="T41"/>
                  <a:gd fmla="*/ 180210 w 137" name="T42"/>
                  <a:gd fmla="*/ 325407 h 142" name="T43"/>
                  <a:gd fmla="*/ 180210 w 137" name="T44"/>
                  <a:gd fmla="*/ 317898 h 142" name="T45"/>
                  <a:gd fmla="*/ 180210 w 137" name="T46"/>
                  <a:gd fmla="*/ 312892 h 142" name="T47"/>
                  <a:gd fmla="*/ 180210 w 137" name="T48"/>
                  <a:gd fmla="*/ 280351 h 142" name="T49"/>
                  <a:gd fmla="*/ 180210 w 137" name="T50"/>
                  <a:gd fmla="*/ 142679 h 142" name="T51"/>
                  <a:gd fmla="*/ 235274 w 137" name="T52"/>
                  <a:gd fmla="*/ 142679 h 142" name="T53"/>
                  <a:gd fmla="*/ 190222 w 137" name="T54"/>
                  <a:gd fmla="*/ 15019 h 142" name="T55"/>
                  <a:gd fmla="*/ 190222 w 137" name="T56"/>
                  <a:gd fmla="*/ 12516 h 142" name="T57"/>
                  <a:gd fmla="*/ 247789 w 137" name="T58"/>
                  <a:gd fmla="*/ 142679 h 142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</a:gdLst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b="b" l="0" r="r" t="0"/>
                <a:pathLst>
                  <a:path h="142" w="137">
                    <a:moveTo>
                      <a:pt x="99" y="57"/>
                    </a:moveTo>
                    <a:cubicBezTo>
                      <a:pt x="137" y="57"/>
                      <a:pt x="137" y="57"/>
                      <a:pt x="137" y="57"/>
                    </a:cubicBezTo>
                    <a:cubicBezTo>
                      <a:pt x="130" y="29"/>
                      <a:pt x="105" y="7"/>
                      <a:pt x="76" y="4"/>
                    </a:cubicBezTo>
                    <a:cubicBezTo>
                      <a:pt x="74" y="2"/>
                      <a:pt x="72" y="0"/>
                      <a:pt x="69" y="0"/>
                    </a:cubicBezTo>
                    <a:cubicBezTo>
                      <a:pt x="66" y="0"/>
                      <a:pt x="64" y="2"/>
                      <a:pt x="62" y="4"/>
                    </a:cubicBezTo>
                    <a:cubicBezTo>
                      <a:pt x="32" y="7"/>
                      <a:pt x="7" y="28"/>
                      <a:pt x="0" y="57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24"/>
                      <a:pt x="58" y="8"/>
                      <a:pt x="62" y="5"/>
                    </a:cubicBezTo>
                    <a:cubicBezTo>
                      <a:pt x="62" y="5"/>
                      <a:pt x="62" y="5"/>
                      <a:pt x="62" y="6"/>
                    </a:cubicBezTo>
                    <a:cubicBezTo>
                      <a:pt x="41" y="32"/>
                      <a:pt x="44" y="57"/>
                      <a:pt x="44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4" y="130"/>
                      <a:pt x="64" y="130"/>
                      <a:pt x="64" y="130"/>
                    </a:cubicBezTo>
                    <a:cubicBezTo>
                      <a:pt x="64" y="137"/>
                      <a:pt x="69" y="142"/>
                      <a:pt x="76" y="142"/>
                    </a:cubicBezTo>
                    <a:cubicBezTo>
                      <a:pt x="82" y="142"/>
                      <a:pt x="88" y="137"/>
                      <a:pt x="88" y="130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9" y="132"/>
                      <a:pt x="78" y="134"/>
                      <a:pt x="76" y="134"/>
                    </a:cubicBezTo>
                    <a:cubicBezTo>
                      <a:pt x="74" y="134"/>
                      <a:pt x="72" y="132"/>
                      <a:pt x="72" y="130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7" y="32"/>
                      <a:pt x="76" y="6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80" y="8"/>
                      <a:pt x="99" y="24"/>
                      <a:pt x="99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3261078" y="2943665"/>
            <a:ext cx="351124" cy="200689"/>
            <a:chOff x="3134078" y="2941096"/>
            <a:chExt cx="360112" cy="205826"/>
          </a:xfrm>
        </p:grpSpPr>
        <p:sp>
          <p:nvSpPr>
            <p:cNvPr id="50" name="燕尾形 49"/>
            <p:cNvSpPr/>
            <p:nvPr/>
          </p:nvSpPr>
          <p:spPr bwMode="auto">
            <a:xfrm>
              <a:off x="3134078" y="2941096"/>
              <a:ext cx="205826" cy="20582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rtlCol="0" wrap="square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1" name="燕尾形 50"/>
            <p:cNvSpPr/>
            <p:nvPr/>
          </p:nvSpPr>
          <p:spPr bwMode="auto">
            <a:xfrm>
              <a:off x="3288364" y="2941096"/>
              <a:ext cx="205826" cy="20582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rtlCol="0" wrap="square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934498" y="2933573"/>
            <a:ext cx="351124" cy="200689"/>
            <a:chOff x="3134078" y="2941096"/>
            <a:chExt cx="360112" cy="205826"/>
          </a:xfrm>
        </p:grpSpPr>
        <p:sp>
          <p:nvSpPr>
            <p:cNvPr id="60" name="燕尾形 59"/>
            <p:cNvSpPr/>
            <p:nvPr/>
          </p:nvSpPr>
          <p:spPr bwMode="auto">
            <a:xfrm>
              <a:off x="3134078" y="2941096"/>
              <a:ext cx="205826" cy="20582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rtlCol="0" wrap="square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1" name="燕尾形 60"/>
            <p:cNvSpPr/>
            <p:nvPr/>
          </p:nvSpPr>
          <p:spPr bwMode="auto">
            <a:xfrm>
              <a:off x="3288364" y="2941096"/>
              <a:ext cx="205826" cy="20582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rtlCol="0" wrap="square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671364" y="2943665"/>
            <a:ext cx="351124" cy="200689"/>
            <a:chOff x="3134078" y="2941096"/>
            <a:chExt cx="360112" cy="205826"/>
          </a:xfrm>
        </p:grpSpPr>
        <p:sp>
          <p:nvSpPr>
            <p:cNvPr id="63" name="燕尾形 62"/>
            <p:cNvSpPr/>
            <p:nvPr/>
          </p:nvSpPr>
          <p:spPr bwMode="auto">
            <a:xfrm>
              <a:off x="3134078" y="2941096"/>
              <a:ext cx="205826" cy="20582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rtlCol="0" wrap="square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4" name="燕尾形 63"/>
            <p:cNvSpPr/>
            <p:nvPr/>
          </p:nvSpPr>
          <p:spPr bwMode="auto">
            <a:xfrm>
              <a:off x="3288364" y="2941096"/>
              <a:ext cx="205826" cy="20582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rtlCol="0" wrap="square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2031360" y="1323379"/>
            <a:ext cx="8168466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2000">
                <a:solidFill>
                  <a:schemeClr val="bg1"/>
                </a:solidFill>
                <a:cs typeface="+mn-ea"/>
                <a:sym typeface="+mn-lt"/>
              </a:rPr>
              <a:t>在线演示、素材销售、服务交易系统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4381784" y="785704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chemeClr val="bg1"/>
                </a:solidFill>
                <a:cs typeface="+mn-ea"/>
                <a:sym typeface="+mn-lt"/>
              </a:rPr>
              <a:t>单击此处添加标题</a:t>
            </a:r>
          </a:p>
        </p:txBody>
      </p:sp>
    </p:spTree>
    <p:extLst>
      <p:ext uri="{BB962C8B-B14F-4D97-AF65-F5344CB8AC3E}">
        <p14:creationId val="288438276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63146"/>
          </a:solidFill>
          <a:ln w="0">
            <a:solidFill>
              <a:schemeClr val="tx1"/>
            </a:solidFill>
          </a:ln>
        </p:spPr>
        <p:txBody>
          <a:bodyPr anchor="ctr" rtlCol="0" wrap="square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8589" y="2669359"/>
            <a:ext cx="6872016" cy="3419577"/>
            <a:chOff x="501589" y="3113417"/>
            <a:chExt cx="6872016" cy="3419577"/>
          </a:xfrm>
        </p:grpSpPr>
        <p:sp>
          <p:nvSpPr>
            <p:cNvPr id="188" name="Freeform 30"/>
            <p:cNvSpPr/>
            <p:nvPr/>
          </p:nvSpPr>
          <p:spPr bwMode="auto">
            <a:xfrm>
              <a:off x="1712781" y="4528079"/>
              <a:ext cx="9946" cy="12431"/>
            </a:xfrm>
            <a:custGeom>
              <a:cxnLst>
                <a:cxn ang="0">
                  <a:pos x="3" y="0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5" y="0"/>
                </a:cxn>
                <a:cxn ang="0">
                  <a:pos x="3" y="0"/>
                </a:cxn>
              </a:cxnLst>
              <a:rect b="b" l="0" r="r" t="0"/>
              <a:pathLst>
                <a:path h="6" w="5">
                  <a:moveTo>
                    <a:pt x="3" y="0"/>
                  </a:moveTo>
                  <a:cubicBezTo>
                    <a:pt x="0" y="2"/>
                    <a:pt x="0" y="3"/>
                    <a:pt x="0" y="6"/>
                  </a:cubicBezTo>
                  <a:cubicBezTo>
                    <a:pt x="2" y="6"/>
                    <a:pt x="4" y="6"/>
                    <a:pt x="4" y="6"/>
                  </a:cubicBezTo>
                  <a:cubicBezTo>
                    <a:pt x="4" y="3"/>
                    <a:pt x="5" y="2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84CBC5"/>
            </a:solidFill>
            <a:ln w="9525">
              <a:noFill/>
              <a:round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3"/>
            <p:cNvSpPr/>
            <p:nvPr/>
          </p:nvSpPr>
          <p:spPr bwMode="auto">
            <a:xfrm>
              <a:off x="2095659" y="3414248"/>
              <a:ext cx="44752" cy="39781"/>
            </a:xfrm>
            <a:custGeom>
              <a:cxnLst>
                <a:cxn ang="0">
                  <a:pos x="7" y="0"/>
                </a:cxn>
                <a:cxn ang="0">
                  <a:pos x="22" y="19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7" y="0"/>
                </a:cxn>
              </a:cxnLst>
              <a:rect b="b" l="0" r="r" t="0"/>
              <a:pathLst>
                <a:path h="19" w="22">
                  <a:moveTo>
                    <a:pt x="7" y="0"/>
                  </a:moveTo>
                  <a:cubicBezTo>
                    <a:pt x="13" y="7"/>
                    <a:pt x="19" y="9"/>
                    <a:pt x="22" y="19"/>
                  </a:cubicBezTo>
                  <a:cubicBezTo>
                    <a:pt x="13" y="17"/>
                    <a:pt x="0" y="3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84CBC5"/>
            </a:solidFill>
            <a:ln w="9525">
              <a:noFill/>
              <a:round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0" name="Group 341"/>
            <p:cNvGrpSpPr/>
            <p:nvPr/>
          </p:nvGrpSpPr>
          <p:grpSpPr>
            <a:xfrm>
              <a:off x="3389881" y="4559388"/>
              <a:ext cx="1310868" cy="1466056"/>
              <a:chOff x="4097338" y="2217738"/>
              <a:chExt cx="1139825" cy="1274763"/>
            </a:xfrm>
            <a:solidFill>
              <a:srgbClr val="2790B0"/>
            </a:solidFill>
          </p:grpSpPr>
          <p:sp>
            <p:nvSpPr>
              <p:cNvPr id="361" name="Freeform 5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b="b" l="0" r="r" t="0"/>
                <a:pathLst>
                  <a:path h="175" w="91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6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b="b" l="0" r="r" t="0"/>
                <a:pathLst>
                  <a:path h="957" w="856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1" name="Group 274"/>
            <p:cNvGrpSpPr/>
            <p:nvPr/>
          </p:nvGrpSpPr>
          <p:grpSpPr>
            <a:xfrm>
              <a:off x="2162997" y="5085196"/>
              <a:ext cx="896430" cy="1447798"/>
              <a:chOff x="3030538" y="2674938"/>
              <a:chExt cx="779463" cy="1258888"/>
            </a:xfrm>
            <a:solidFill>
              <a:schemeClr val="bg1">
                <a:lumMod val="75000"/>
              </a:schemeClr>
            </a:solidFill>
          </p:grpSpPr>
          <p:sp>
            <p:nvSpPr>
              <p:cNvPr id="359" name="Freeform 22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b="b" l="0" r="r" t="0"/>
                <a:pathLst>
                  <a:path h="23" w="30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23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b="b" l="0" r="r" t="0"/>
                <a:pathLst>
                  <a:path h="944" w="586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2" name="Group 277"/>
            <p:cNvGrpSpPr/>
            <p:nvPr/>
          </p:nvGrpSpPr>
          <p:grpSpPr>
            <a:xfrm>
              <a:off x="501589" y="3113417"/>
              <a:ext cx="2979578" cy="2075845"/>
              <a:chOff x="1585913" y="960438"/>
              <a:chExt cx="2590800" cy="1804987"/>
            </a:xfrm>
            <a:solidFill>
              <a:srgbClr val="6B933F"/>
            </a:solidFill>
          </p:grpSpPr>
          <p:sp>
            <p:nvSpPr>
              <p:cNvPr id="296" name="Freeform 21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b="b" l="0" r="r" t="0"/>
                <a:pathLst>
                  <a:path h="11" w="9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9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b="b" l="0" r="r" t="0"/>
                <a:pathLst>
                  <a:path h="57" w="12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40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b="b" l="0" r="r" t="0"/>
                <a:pathLst>
                  <a:path h="45" w="131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41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b="b" l="0" r="r" t="0"/>
                <a:pathLst>
                  <a:path h="8" w="7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42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b="b" l="0" r="r" t="0"/>
                <a:pathLst>
                  <a:path h="10" w="22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43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b="b" l="0" r="r" t="0"/>
                <a:pathLst>
                  <a:path h="7" w="18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44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b="b" l="0" r="r" t="0"/>
                <a:pathLst>
                  <a:path h="30" w="75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45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b="b" l="0" r="r" t="0"/>
                <a:pathLst>
                  <a:path h="8" w="7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46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b="b" l="0" r="r" t="0"/>
                <a:pathLst>
                  <a:path h="4" w="11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47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b="b" l="0" r="r" t="0"/>
                <a:pathLst>
                  <a:path h="4" w="3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48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b="b" l="0" r="r" t="0"/>
                <a:pathLst>
                  <a:path h="7" w="9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49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b="b" l="0" r="r" t="0"/>
                <a:pathLst>
                  <a:path h="356" w="72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50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b="b" l="0" r="r" t="0"/>
                <a:pathLst>
                  <a:path h="553" w="1071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51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b="b" l="0" r="r" t="0"/>
                <a:pathLst>
                  <a:path h="343" w="469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52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b="b" l="0" r="r" t="0"/>
                <a:pathLst>
                  <a:path h="28" w="22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53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b="b" l="0" r="r" t="0"/>
                <a:pathLst>
                  <a:path h="35" w="23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54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b="b" l="0" r="r" t="0"/>
                <a:pathLst>
                  <a:path h="120" w="23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55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b="b" l="0" r="r" t="0"/>
                <a:pathLst>
                  <a:path h="86" w="130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56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b="b" l="0" r="r" t="0"/>
                <a:pathLst>
                  <a:path h="65" w="154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57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b="b" l="0" r="r" t="0"/>
                <a:pathLst>
                  <a:path h="16" w="21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58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b="b" l="0" r="r" t="0"/>
                <a:pathLst>
                  <a:path h="6" w="1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59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b="b" l="0" r="r" t="0"/>
                <a:pathLst>
                  <a:path h="49" w="88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60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b="b" l="0" r="r" t="0"/>
                <a:pathLst>
                  <a:path h="15" w="50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61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b="b" l="0" r="r" t="0"/>
                <a:pathLst>
                  <a:path h="23" w="44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62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b="b" l="0" r="r" t="0"/>
                <a:pathLst>
                  <a:path h="17" w="15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63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b="b" l="0" r="r" t="0"/>
                <a:pathLst>
                  <a:path h="61" w="75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64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b="b" l="0" r="r" t="0"/>
                <a:pathLst>
                  <a:path h="45" w="84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65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b="b" l="0" r="r" t="0"/>
                <a:pathLst>
                  <a:path h="28" w="4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66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b="b" l="0" r="r" t="0"/>
                <a:pathLst>
                  <a:path h="52" w="65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67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b="b" l="0" r="r" t="0"/>
                <a:pathLst>
                  <a:path h="18" w="21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68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b="b" l="0" r="r" t="0"/>
                <a:pathLst>
                  <a:path h="12" w="15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69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b="b" l="0" r="r" t="0"/>
                <a:pathLst>
                  <a:path h="43" w="82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70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b="b" l="0" r="r" t="0"/>
                <a:pathLst>
                  <a:path h="7" w="23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71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b="b" l="0" r="r" t="0"/>
                <a:pathLst>
                  <a:path h="68" w="216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72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b="b" l="0" r="r" t="0"/>
                <a:pathLst>
                  <a:path h="28" w="37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73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b="b" l="0" r="r" t="0"/>
                <a:pathLst>
                  <a:path h="10" w="35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74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b="b" l="0" r="r" t="0"/>
                <a:pathLst>
                  <a:path h="33" w="41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75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b="b" l="0" r="r" t="0"/>
                <a:pathLst>
                  <a:path h="9" w="16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76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b="b" l="0" r="r" t="0"/>
                <a:pathLst>
                  <a:path h="92" w="138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77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b="b" l="0" r="r" t="0"/>
                <a:pathLst>
                  <a:path h="57" w="89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78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b="b" l="0" r="r" t="0"/>
                <a:pathLst>
                  <a:path h="28" w="27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79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b="b" l="0" r="r" t="0"/>
                <a:pathLst>
                  <a:path h="18" w="22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80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b="b" l="0" r="r" t="0"/>
                <a:pathLst>
                  <a:path h="25" w="60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81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b="b" l="0" r="r" t="0"/>
                <a:pathLst>
                  <a:path h="15" w="14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82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b="b" l="0" r="r" t="0"/>
                <a:pathLst>
                  <a:path h="8" w="14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83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b="b" l="0" r="r" t="0"/>
                <a:pathLst>
                  <a:path h="10" w="15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84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b="b" l="0" r="r" t="0"/>
                <a:pathLst>
                  <a:path h="261" w="362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85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b="b" l="0" r="r" t="0"/>
                <a:pathLst>
                  <a:path h="9" w="10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86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b="b" l="0" r="r" t="0"/>
                <a:pathLst>
                  <a:path h="9" w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87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b="b" l="0" r="r" t="0"/>
                <a:pathLst>
                  <a:path h="203" w="386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88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b="b" l="0" r="r" t="0"/>
                <a:pathLst>
                  <a:path h="575" w="756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89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b="b" l="0" r="r" t="0"/>
                <a:pathLst>
                  <a:path h="24" w="36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90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b="b" l="0" r="r" t="0"/>
                <a:pathLst>
                  <a:path h="12" w="20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91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b="b" l="0" r="r" t="0"/>
                <a:pathLst>
                  <a:path h="80" w="82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92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b="b" l="0" r="r" t="0"/>
                <a:pathLst>
                  <a:path h="338" w="502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93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b="b" l="0" r="r" t="0"/>
                <a:pathLst>
                  <a:path h="8" w="15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94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b="b" l="0" r="r" t="0"/>
                <a:pathLst>
                  <a:path h="38" w="59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95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b="b" l="0" r="r" t="0"/>
                <a:pathLst>
                  <a:path h="30" w="21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96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b="b" l="0" r="r" t="0"/>
                <a:pathLst>
                  <a:path h="18" w="27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97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b="b" l="0" r="r" t="0"/>
                <a:pathLst>
                  <a:path h="17" w="32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98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b="b" l="0" r="r" t="0"/>
                <a:pathLst>
                  <a:path h="15" w="24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99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b="b" l="0" r="r" t="0"/>
                <a:pathLst>
                  <a:path h="20" w="17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00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b="b" l="0" r="r" t="0"/>
                <a:pathLst>
                  <a:path h="9" w="20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3" name="Group 345"/>
            <p:cNvGrpSpPr/>
            <p:nvPr/>
          </p:nvGrpSpPr>
          <p:grpSpPr>
            <a:xfrm>
              <a:off x="3530460" y="3261301"/>
              <a:ext cx="790538" cy="1329127"/>
              <a:chOff x="4219575" y="1089025"/>
              <a:chExt cx="687388" cy="1155701"/>
            </a:xfrm>
            <a:solidFill>
              <a:schemeClr val="bg1">
                <a:lumMod val="75000"/>
              </a:schemeClr>
            </a:solidFill>
          </p:grpSpPr>
          <p:sp>
            <p:nvSpPr>
              <p:cNvPr id="281" name="Freeform 36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b="b" l="0" r="r" t="0"/>
                <a:pathLst>
                  <a:path h="30" w="2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82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283" name="Freeform 24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b="b" l="0" r="r" t="0"/>
                  <a:pathLst>
                    <a:path h="347" w="485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25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b="b" l="0" r="r" t="0"/>
                  <a:pathLst>
                    <a:path h="318" w="327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26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b="b" l="0" r="r" t="0"/>
                  <a:pathLst>
                    <a:path h="97" w="176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27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b="b" l="0" r="r" t="0"/>
                  <a:pathLst>
                    <a:path h="41" w="114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28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b="b" l="0" r="r" t="0"/>
                  <a:pathLst>
                    <a:path h="65" w="5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29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b="b" l="0" r="r" t="0"/>
                  <a:pathLst>
                    <a:path h="152" w="105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31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b="b" l="0" r="r" t="0"/>
                  <a:pathLst>
                    <a:path h="23" w="35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32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b="b" l="0" r="r" t="0"/>
                  <a:pathLst>
                    <a:path h="23" w="12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33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b="b" l="0" r="r" t="0"/>
                  <a:pathLst>
                    <a:path h="33" w="19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34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b="b" l="0" r="r" t="0"/>
                  <a:pathLst>
                    <a:path h="7" w="9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35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b="b" l="0" r="r" t="0"/>
                  <a:pathLst>
                    <a:path h="14" w="12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37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b="b" l="0" r="r" t="0"/>
                  <a:pathLst>
                    <a:path h="17" w="11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38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b="b" l="0" r="r" t="0"/>
                  <a:pathLst>
                    <a:path h="20" w="16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94" name="Group 363"/>
            <p:cNvGrpSpPr/>
            <p:nvPr/>
          </p:nvGrpSpPr>
          <p:grpSpPr>
            <a:xfrm>
              <a:off x="5894771" y="5320713"/>
              <a:ext cx="1111866" cy="971284"/>
              <a:chOff x="6275388" y="2879725"/>
              <a:chExt cx="966788" cy="844551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b="b" l="0" r="r" t="0"/>
                <a:pathLst>
                  <a:path h="133" w="255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4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65" name="Freeform 7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b="b" l="0" r="r" t="0"/>
                  <a:pathLst>
                    <a:path h="19" w="8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8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b="b" l="0" r="r" t="0"/>
                  <a:pathLst>
                    <a:path h="28" w="4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10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b="b" l="0" r="r" t="0"/>
                  <a:pathLst>
                    <a:path h="26" w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11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b="b" l="0" r="r" t="0"/>
                  <a:pathLst>
                    <a:path h="16" w="13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12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b="b" l="0" r="r" t="0"/>
                  <a:pathLst>
                    <a:path h="9" w="7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13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b="b" l="0" r="r" t="0"/>
                  <a:pathLst>
                    <a:path h="7" w="15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4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b="b" l="0" r="r" t="0"/>
                  <a:pathLst>
                    <a:path h="14" w="13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5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b="b" l="0" r="r" t="0"/>
                  <a:pathLst>
                    <a:path h="10" w="17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6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 h="6" w="11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7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b="b" l="0" r="r" t="0"/>
                  <a:pathLst>
                    <a:path h="49" w="48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8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b="b" l="0" r="r" t="0"/>
                  <a:pathLst>
                    <a:path h="383" w="508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19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b="b" l="0" r="r" t="0"/>
                  <a:pathLst>
                    <a:path h="94" w="96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20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b="b" l="0" r="r" t="0"/>
                  <a:pathLst>
                    <a:path h="104" w="71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16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b="b" l="0" r="r" t="0"/>
                  <a:pathLst>
                    <a:path h="7" w="5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17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b="b" l="0" r="r" t="0"/>
                  <a:pathLst>
                    <a:path h="8" w="16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18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b="b" l="0" r="r" t="0"/>
                  <a:pathLst>
                    <a:path h="7" w="1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95" name="Group 383"/>
            <p:cNvGrpSpPr/>
            <p:nvPr/>
          </p:nvGrpSpPr>
          <p:grpSpPr>
            <a:xfrm>
              <a:off x="4098261" y="3202876"/>
              <a:ext cx="3275344" cy="2315015"/>
              <a:chOff x="4713288" y="1038225"/>
              <a:chExt cx="2847975" cy="2012950"/>
            </a:xfrm>
            <a:solidFill>
              <a:srgbClr val="2C4E73"/>
            </a:solidFill>
          </p:grpSpPr>
          <p:sp>
            <p:nvSpPr>
              <p:cNvPr id="196" name="Freeform 101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b="b" l="0" r="r" t="0"/>
                <a:pathLst>
                  <a:path h="405" w="467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02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b="b" l="0" r="r" t="0"/>
                <a:pathLst>
                  <a:path h="48" w="25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03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b="b" l="0" r="r" t="0"/>
                <a:pathLst>
                  <a:path h="410" w="509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04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b="b" l="0" r="r" t="0"/>
                <a:pathLst>
                  <a:path h="144" w="133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05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b="b" l="0" r="r" t="0"/>
                <a:pathLst>
                  <a:path h="141" w="127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06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b="b" l="0" r="r" t="0"/>
                <a:pathLst>
                  <a:path h="93" w="79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07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b="b" l="0" r="r" t="0"/>
                <a:pathLst>
                  <a:path h="37" w="128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08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b="b" l="0" r="r" t="0"/>
                <a:pathLst>
                  <a:path h="9" w="3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09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b="b" l="0" r="r" t="0"/>
                <a:pathLst>
                  <a:path h="9" w="27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10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b="b" l="0" r="r" t="0"/>
                <a:pathLst>
                  <a:path h="14" w="20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11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b="b" l="0" r="r" t="0"/>
                <a:pathLst>
                  <a:path h="8" w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12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b="b" l="0" r="r" t="0"/>
                <a:pathLst>
                  <a:path h="26" w="45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13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b="b" l="0" r="r" t="0"/>
                <a:pathLst>
                  <a:path h="14" w="13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14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b="b" l="0" r="r" t="0"/>
                <a:pathLst>
                  <a:path h="10" w="36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15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b="b" l="0" r="r" t="0"/>
                <a:pathLst>
                  <a:path h="35" w="1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19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b="b" l="0" r="r" t="0"/>
                <a:pathLst>
                  <a:path h="52" w="57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20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b="b" l="0" r="r" t="0"/>
                <a:pathLst>
                  <a:path h="28" w="28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21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b="b" l="0" r="r" t="0"/>
                <a:pathLst>
                  <a:path h="76" w="54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22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b="b" l="0" r="r" t="0"/>
                <a:pathLst>
                  <a:path h="30" w="18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23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b="b" l="0" r="r" t="0"/>
                <a:pathLst>
                  <a:path h="19" w="14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24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b="b" l="0" r="r" t="0"/>
                <a:pathLst>
                  <a:path h="24" w="1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25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b="b" l="0" r="r" t="0"/>
                <a:pathLst>
                  <a:path h="15" w="7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26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b="b" l="0" r="r" t="0"/>
                <a:pathLst>
                  <a:path h="8" w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27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b="b" l="0" r="r" t="0"/>
                <a:pathLst>
                  <a:path h="12" w="10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28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b="b" l="0" r="r" t="0"/>
                <a:pathLst>
                  <a:path h="15" w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29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b="b" l="0" r="r" t="0"/>
                <a:pathLst>
                  <a:path h="1" w="4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30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b="b" l="0" r="r" t="0"/>
                <a:pathLst>
                  <a:path h="39" w="27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31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b="b" l="0" r="r" t="0"/>
                <a:pathLst>
                  <a:path h="27" w="31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32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b="b" l="0" r="r" t="0"/>
                <a:pathLst>
                  <a:path h="282" w="147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33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b="b" l="0" r="r" t="0"/>
                <a:pathLst>
                  <a:path h="19" w="21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34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b="b" l="0" r="r" t="0"/>
                <a:pathLst>
                  <a:path h="8" w="9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35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b="b" l="0" r="r" t="0"/>
                <a:pathLst>
                  <a:path h="12" w="8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36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b="b" l="0" r="r" t="0"/>
                <a:pathLst>
                  <a:path h="11" w="12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37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b="b" l="0" r="r" t="0"/>
                <a:pathLst>
                  <a:path h="37" w="30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38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b="b" l="0" r="r" t="0"/>
                <a:pathLst>
                  <a:path h="23" w="3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39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b="b" l="0" r="r" t="0"/>
                <a:pathLst>
                  <a:path h="115" w="140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40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b="b" l="0" r="r" t="0"/>
                <a:pathLst>
                  <a:path h="61" w="72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41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b="b" l="0" r="r" t="0"/>
                <a:pathLst>
                  <a:path h="11" w="12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42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b="b" l="0" r="r" t="0"/>
                <a:pathLst>
                  <a:path h="12" w="17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43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b="b" l="0" r="r" t="0"/>
                <a:pathLst>
                  <a:path h="9" w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44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b="b" l="0" r="r" t="0"/>
                <a:pathLst>
                  <a:path h="138" w="36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45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b="b" l="0" r="r" t="0"/>
                <a:pathLst>
                  <a:path h="161" w="220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46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b="b" l="0" r="r" t="0"/>
                <a:pathLst>
                  <a:path h="795" w="2139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47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b="b" l="0" r="r" t="0"/>
                <a:pathLst>
                  <a:path h="486" w="769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48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b="b" l="0" r="r" t="0"/>
                <a:pathLst>
                  <a:path h="19" w="44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49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b="b" l="0" r="r" t="0"/>
                <a:pathLst>
                  <a:path h="10" w="18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50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b="b" l="0" r="r" t="0"/>
                <a:pathLst>
                  <a:path h="10" w="8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51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b="b" l="0" r="r" t="0"/>
                <a:pathLst>
                  <a:path h="12" w="20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52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b="b" l="0" r="r" t="0"/>
                <a:pathLst>
                  <a:path h="43" w="76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3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b="b" l="0" r="r" t="0"/>
                <a:pathLst>
                  <a:path h="16" w="30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54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b="b" l="0" r="r" t="0"/>
                <a:pathLst>
                  <a:path h="74" w="105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55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b="b" l="0" r="r" t="0"/>
                <a:pathLst>
                  <a:path h="9" w="13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56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b="b" l="0" r="r" t="0"/>
                <a:pathLst>
                  <a:path h="6" w="18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57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b="b" l="0" r="r" t="0"/>
                <a:pathLst>
                  <a:path h="7" w="15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58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b="b" l="0" r="r" t="0"/>
                <a:pathLst>
                  <a:path h="27" w="89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59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b="b" l="0" r="r" t="0"/>
                <a:pathLst>
                  <a:path h="20" w="31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60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b="b" l="0" r="r" t="0"/>
                <a:pathLst>
                  <a:path h="20" w="33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61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b="b" l="0" r="r" t="0"/>
                <a:pathLst>
                  <a:path h="12" w="34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62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b="b" l="0" r="r" t="0"/>
                <a:pathLst>
                  <a:path h="36" w="52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b="b" l="0" r="r" t="0"/>
                <a:pathLst>
                  <a:path h="38" w="97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b="b" l="0" r="r" t="0"/>
                <a:pathLst>
                  <a:path h="13" w="26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b="b" l="0" r="r" t="0"/>
                <a:pathLst>
                  <a:path h="19" w="26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b="b" l="0" r="r" t="0"/>
                <a:pathLst>
                  <a:path h="20" w="21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b="b" l="0" r="r" t="0"/>
                <a:pathLst>
                  <a:path h="13" w="19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b="b" l="0" r="r" t="0"/>
                <a:pathLst>
                  <a:path h="17" w="41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b="b" l="0" r="r" t="0"/>
                <a:pathLst>
                  <a:path h="20" w="56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b="b" l="0" r="r" t="0"/>
                <a:pathLst>
                  <a:path h="13" w="12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8207363" y="2483675"/>
            <a:ext cx="3107917" cy="3822106"/>
            <a:chOff x="8080363" y="2733300"/>
            <a:chExt cx="3107917" cy="3822106"/>
          </a:xfrm>
        </p:grpSpPr>
        <p:grpSp>
          <p:nvGrpSpPr>
            <p:cNvPr id="177" name="组合 176"/>
            <p:cNvGrpSpPr/>
            <p:nvPr/>
          </p:nvGrpSpPr>
          <p:grpSpPr>
            <a:xfrm>
              <a:off x="8080363" y="2874489"/>
              <a:ext cx="817289" cy="817418"/>
              <a:chOff x="3513523" y="1675321"/>
              <a:chExt cx="817289" cy="817418"/>
            </a:xfrm>
          </p:grpSpPr>
          <p:sp>
            <p:nvSpPr>
              <p:cNvPr id="178" name="圆角矩形 177"/>
              <p:cNvSpPr/>
              <p:nvPr/>
            </p:nvSpPr>
            <p:spPr>
              <a:xfrm>
                <a:off x="3513523" y="1675321"/>
                <a:ext cx="817289" cy="817418"/>
              </a:xfrm>
              <a:prstGeom prst="roundRect">
                <a:avLst/>
              </a:prstGeom>
              <a:solidFill>
                <a:srgbClr val="91B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79" name="Freeform 6"/>
              <p:cNvSpPr>
                <a:spLocks noEditPoints="1"/>
              </p:cNvSpPr>
              <p:nvPr/>
            </p:nvSpPr>
            <p:spPr bwMode="auto">
              <a:xfrm>
                <a:off x="3734353" y="1870521"/>
                <a:ext cx="375629" cy="427018"/>
              </a:xfrm>
              <a:custGeom>
                <a:gdLst>
                  <a:gd fmla="*/ 124 w 127" name="T0"/>
                  <a:gd fmla="*/ 17 h 145" name="T1"/>
                  <a:gd fmla="*/ 64 w 127" name="T2"/>
                  <a:gd fmla="*/ 1 h 145" name="T3"/>
                  <a:gd fmla="*/ 3 w 127" name="T4"/>
                  <a:gd fmla="*/ 17 h 145" name="T5"/>
                  <a:gd fmla="*/ 3 w 127" name="T6"/>
                  <a:gd fmla="*/ 42 h 145" name="T7"/>
                  <a:gd fmla="*/ 24 w 127" name="T8"/>
                  <a:gd fmla="*/ 103 h 145" name="T9"/>
                  <a:gd fmla="*/ 40 w 127" name="T10"/>
                  <a:gd fmla="*/ 123 h 145" name="T11"/>
                  <a:gd fmla="*/ 56 w 127" name="T12"/>
                  <a:gd fmla="*/ 139 h 145" name="T13"/>
                  <a:gd fmla="*/ 64 w 127" name="T14"/>
                  <a:gd fmla="*/ 145 h 145" name="T15"/>
                  <a:gd fmla="*/ 71 w 127" name="T16"/>
                  <a:gd fmla="*/ 139 h 145" name="T17"/>
                  <a:gd fmla="*/ 87 w 127" name="T18"/>
                  <a:gd fmla="*/ 123 h 145" name="T19"/>
                  <a:gd fmla="*/ 103 w 127" name="T20"/>
                  <a:gd fmla="*/ 103 h 145" name="T21"/>
                  <a:gd fmla="*/ 124 w 127" name="T22"/>
                  <a:gd fmla="*/ 42 h 145" name="T23"/>
                  <a:gd fmla="*/ 124 w 127" name="T24"/>
                  <a:gd fmla="*/ 17 h 145" name="T25"/>
                  <a:gd fmla="*/ 75 w 127" name="T26"/>
                  <a:gd fmla="*/ 112 h 145" name="T27"/>
                  <a:gd fmla="*/ 64 w 127" name="T28"/>
                  <a:gd fmla="*/ 124 h 145" name="T29"/>
                  <a:gd fmla="*/ 64 w 127" name="T30"/>
                  <a:gd fmla="*/ 73 h 145" name="T31"/>
                  <a:gd fmla="*/ 27 w 127" name="T32"/>
                  <a:gd fmla="*/ 73 h 145" name="T33"/>
                  <a:gd fmla="*/ 19 w 127" name="T34"/>
                  <a:gd fmla="*/ 40 h 145" name="T35"/>
                  <a:gd fmla="*/ 19 w 127" name="T36"/>
                  <a:gd fmla="*/ 39 h 145" name="T37"/>
                  <a:gd fmla="*/ 18 w 127" name="T38"/>
                  <a:gd fmla="*/ 27 h 145" name="T39"/>
                  <a:gd fmla="*/ 59 w 127" name="T40"/>
                  <a:gd fmla="*/ 18 h 145" name="T41"/>
                  <a:gd fmla="*/ 64 w 127" name="T42"/>
                  <a:gd fmla="*/ 18 h 145" name="T43"/>
                  <a:gd fmla="*/ 64 w 127" name="T44"/>
                  <a:gd fmla="*/ 73 h 145" name="T45"/>
                  <a:gd fmla="*/ 100 w 127" name="T46"/>
                  <a:gd fmla="*/ 73 h 145" name="T47"/>
                  <a:gd fmla="*/ 90 w 127" name="T48"/>
                  <a:gd fmla="*/ 94 h 145" name="T49"/>
                  <a:gd fmla="*/ 75 w 127" name="T50"/>
                  <a:gd fmla="*/ 112 h 145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45" w="127">
                    <a:moveTo>
                      <a:pt x="124" y="17"/>
                    </a:moveTo>
                    <a:cubicBezTo>
                      <a:pt x="124" y="17"/>
                      <a:pt x="100" y="0"/>
                      <a:pt x="64" y="1"/>
                    </a:cubicBezTo>
                    <a:cubicBezTo>
                      <a:pt x="27" y="0"/>
                      <a:pt x="3" y="17"/>
                      <a:pt x="3" y="17"/>
                    </a:cubicBezTo>
                    <a:cubicBezTo>
                      <a:pt x="0" y="19"/>
                      <a:pt x="2" y="38"/>
                      <a:pt x="3" y="42"/>
                    </a:cubicBezTo>
                    <a:cubicBezTo>
                      <a:pt x="5" y="63"/>
                      <a:pt x="12" y="86"/>
                      <a:pt x="24" y="103"/>
                    </a:cubicBezTo>
                    <a:cubicBezTo>
                      <a:pt x="29" y="111"/>
                      <a:pt x="34" y="117"/>
                      <a:pt x="40" y="123"/>
                    </a:cubicBezTo>
                    <a:cubicBezTo>
                      <a:pt x="45" y="129"/>
                      <a:pt x="51" y="134"/>
                      <a:pt x="56" y="139"/>
                    </a:cubicBezTo>
                    <a:cubicBezTo>
                      <a:pt x="58" y="140"/>
                      <a:pt x="61" y="144"/>
                      <a:pt x="64" y="145"/>
                    </a:cubicBezTo>
                    <a:cubicBezTo>
                      <a:pt x="66" y="144"/>
                      <a:pt x="70" y="140"/>
                      <a:pt x="71" y="139"/>
                    </a:cubicBezTo>
                    <a:cubicBezTo>
                      <a:pt x="77" y="134"/>
                      <a:pt x="82" y="129"/>
                      <a:pt x="87" y="123"/>
                    </a:cubicBezTo>
                    <a:cubicBezTo>
                      <a:pt x="93" y="117"/>
                      <a:pt x="99" y="111"/>
                      <a:pt x="103" y="103"/>
                    </a:cubicBezTo>
                    <a:cubicBezTo>
                      <a:pt x="115" y="86"/>
                      <a:pt x="122" y="63"/>
                      <a:pt x="124" y="42"/>
                    </a:cubicBezTo>
                    <a:cubicBezTo>
                      <a:pt x="125" y="38"/>
                      <a:pt x="127" y="19"/>
                      <a:pt x="124" y="17"/>
                    </a:cubicBezTo>
                    <a:close/>
                    <a:moveTo>
                      <a:pt x="75" y="112"/>
                    </a:moveTo>
                    <a:cubicBezTo>
                      <a:pt x="71" y="116"/>
                      <a:pt x="67" y="120"/>
                      <a:pt x="64" y="124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3" y="63"/>
                      <a:pt x="21" y="52"/>
                      <a:pt x="19" y="40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8" y="33"/>
                      <a:pt x="18" y="30"/>
                      <a:pt x="18" y="27"/>
                    </a:cubicBezTo>
                    <a:cubicBezTo>
                      <a:pt x="25" y="24"/>
                      <a:pt x="40" y="18"/>
                      <a:pt x="59" y="18"/>
                    </a:cubicBezTo>
                    <a:cubicBezTo>
                      <a:pt x="60" y="18"/>
                      <a:pt x="62" y="18"/>
                      <a:pt x="64" y="18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97" y="81"/>
                      <a:pt x="94" y="88"/>
                      <a:pt x="90" y="94"/>
                    </a:cubicBezTo>
                    <a:cubicBezTo>
                      <a:pt x="86" y="100"/>
                      <a:pt x="81" y="106"/>
                      <a:pt x="75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grpSp>
          <p:nvGrpSpPr>
            <p:cNvPr id="180" name="组合 179"/>
            <p:cNvGrpSpPr/>
            <p:nvPr/>
          </p:nvGrpSpPr>
          <p:grpSpPr>
            <a:xfrm>
              <a:off x="8080363" y="5593908"/>
              <a:ext cx="817289" cy="817418"/>
              <a:chOff x="9610517" y="1675321"/>
              <a:chExt cx="817289" cy="817418"/>
            </a:xfrm>
          </p:grpSpPr>
          <p:sp>
            <p:nvSpPr>
              <p:cNvPr id="181" name="圆角矩形 180"/>
              <p:cNvSpPr/>
              <p:nvPr/>
            </p:nvSpPr>
            <p:spPr>
              <a:xfrm>
                <a:off x="9610517" y="1675321"/>
                <a:ext cx="817289" cy="817418"/>
              </a:xfrm>
              <a:prstGeom prst="roundRect">
                <a:avLst/>
              </a:prstGeom>
              <a:solidFill>
                <a:srgbClr val="2E4D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82" name="Freeform 33"/>
              <p:cNvSpPr>
                <a:spLocks noEditPoints="1"/>
              </p:cNvSpPr>
              <p:nvPr/>
            </p:nvSpPr>
            <p:spPr bwMode="auto">
              <a:xfrm>
                <a:off x="9788202" y="1926872"/>
                <a:ext cx="461919" cy="314317"/>
              </a:xfrm>
              <a:custGeom>
                <a:gdLst>
                  <a:gd fmla="*/ 593606 w 157" name="T0"/>
                  <a:gd fmla="*/ 206457 h 107" name="T1"/>
                  <a:gd fmla="*/ 602400 w 157" name="T2"/>
                  <a:gd fmla="*/ 162530 h 107" name="T3"/>
                  <a:gd fmla="*/ 439708 w 157" name="T4"/>
                  <a:gd fmla="*/ 0 h 107" name="T5"/>
                  <a:gd fmla="*/ 320987 w 157" name="T6"/>
                  <a:gd fmla="*/ 79069 h 107" name="T7"/>
                  <a:gd fmla="*/ 202266 w 157" name="T8"/>
                  <a:gd fmla="*/ 35142 h 107" name="T9"/>
                  <a:gd fmla="*/ 87942 w 157" name="T10"/>
                  <a:gd fmla="*/ 175708 h 107" name="T11"/>
                  <a:gd fmla="*/ 92339 w 157" name="T12"/>
                  <a:gd fmla="*/ 206457 h 107" name="T13"/>
                  <a:gd fmla="*/ 0 w 157" name="T14"/>
                  <a:gd fmla="*/ 333846 h 107" name="T15"/>
                  <a:gd fmla="*/ 136310 w 157" name="T16"/>
                  <a:gd fmla="*/ 470020 h 107" name="T17"/>
                  <a:gd fmla="*/ 554032 w 157" name="T18"/>
                  <a:gd fmla="*/ 470020 h 107" name="T19"/>
                  <a:gd fmla="*/ 690342 w 157" name="T20"/>
                  <a:gd fmla="*/ 333846 h 107" name="T21"/>
                  <a:gd fmla="*/ 593606 w 157" name="T22"/>
                  <a:gd fmla="*/ 206457 h 107" name="T23"/>
                  <a:gd fmla="*/ 527650 w 157" name="T24"/>
                  <a:gd fmla="*/ 443664 h 107" name="T25"/>
                  <a:gd fmla="*/ 347370 w 157" name="T26"/>
                  <a:gd fmla="*/ 443664 h 107" name="T27"/>
                  <a:gd fmla="*/ 457297 w 157" name="T28"/>
                  <a:gd fmla="*/ 333846 h 107" name="T29"/>
                  <a:gd fmla="*/ 452900 w 157" name="T30"/>
                  <a:gd fmla="*/ 320668 h 107" name="T31"/>
                  <a:gd fmla="*/ 404532 w 157" name="T32"/>
                  <a:gd fmla="*/ 320668 h 107" name="T33"/>
                  <a:gd fmla="*/ 404532 w 157" name="T34"/>
                  <a:gd fmla="*/ 298704 h 107" name="T35"/>
                  <a:gd fmla="*/ 404532 w 157" name="T36"/>
                  <a:gd fmla="*/ 162530 h 107" name="T37"/>
                  <a:gd fmla="*/ 395737 w 157" name="T38"/>
                  <a:gd fmla="*/ 158138 h 107" name="T39"/>
                  <a:gd fmla="*/ 281413 w 157" name="T40"/>
                  <a:gd fmla="*/ 158138 h 107" name="T41"/>
                  <a:gd fmla="*/ 272619 w 157" name="T42"/>
                  <a:gd fmla="*/ 166923 h 107" name="T43"/>
                  <a:gd fmla="*/ 272619 w 157" name="T44"/>
                  <a:gd fmla="*/ 298704 h 107" name="T45"/>
                  <a:gd fmla="*/ 272619 w 157" name="T46"/>
                  <a:gd fmla="*/ 320668 h 107" name="T47"/>
                  <a:gd fmla="*/ 224251 w 157" name="T48"/>
                  <a:gd fmla="*/ 320668 h 107" name="T49"/>
                  <a:gd fmla="*/ 224251 w 157" name="T50"/>
                  <a:gd fmla="*/ 333846 h 107" name="T51"/>
                  <a:gd fmla="*/ 334178 w 157" name="T52"/>
                  <a:gd fmla="*/ 443664 h 107" name="T53"/>
                  <a:gd fmla="*/ 167089 w 157" name="T54"/>
                  <a:gd fmla="*/ 443664 h 107" name="T55"/>
                  <a:gd fmla="*/ 48368 w 157" name="T56"/>
                  <a:gd fmla="*/ 329453 h 107" name="T57"/>
                  <a:gd fmla="*/ 127515 w 157" name="T58"/>
                  <a:gd fmla="*/ 219636 h 107" name="T59"/>
                  <a:gd fmla="*/ 123118 w 157" name="T60"/>
                  <a:gd fmla="*/ 193279 h 107" name="T61"/>
                  <a:gd fmla="*/ 224251 w 157" name="T62"/>
                  <a:gd fmla="*/ 74676 h 107" name="T63"/>
                  <a:gd fmla="*/ 329781 w 157" name="T64"/>
                  <a:gd fmla="*/ 131781 h 107" name="T65"/>
                  <a:gd fmla="*/ 430914 w 157" name="T66"/>
                  <a:gd fmla="*/ 48320 h 107" name="T67"/>
                  <a:gd fmla="*/ 562827 w 157" name="T68"/>
                  <a:gd fmla="*/ 184494 h 107" name="T69"/>
                  <a:gd fmla="*/ 558430 w 157" name="T70"/>
                  <a:gd fmla="*/ 219636 h 107" name="T71"/>
                  <a:gd fmla="*/ 646371 w 157" name="T72"/>
                  <a:gd fmla="*/ 329453 h 107" name="T73"/>
                  <a:gd fmla="*/ 527650 w 157" name="T74"/>
                  <a:gd fmla="*/ 443664 h 107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</a:gdLst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b="b" l="0" r="r" t="0"/>
                <a:pathLst>
                  <a:path h="107" w="157">
                    <a:moveTo>
                      <a:pt x="135" y="47"/>
                    </a:moveTo>
                    <a:cubicBezTo>
                      <a:pt x="136" y="44"/>
                      <a:pt x="137" y="40"/>
                      <a:pt x="137" y="37"/>
                    </a:cubicBezTo>
                    <a:cubicBezTo>
                      <a:pt x="137" y="17"/>
                      <a:pt x="120" y="0"/>
                      <a:pt x="100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6" y="8"/>
                    </a:cubicBezTo>
                    <a:cubicBezTo>
                      <a:pt x="30" y="11"/>
                      <a:pt x="20" y="25"/>
                      <a:pt x="20" y="40"/>
                    </a:cubicBezTo>
                    <a:cubicBezTo>
                      <a:pt x="20" y="42"/>
                      <a:pt x="20" y="45"/>
                      <a:pt x="21" y="47"/>
                    </a:cubicBezTo>
                    <a:cubicBezTo>
                      <a:pt x="9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7" y="93"/>
                      <a:pt x="157" y="76"/>
                    </a:cubicBezTo>
                    <a:cubicBezTo>
                      <a:pt x="157" y="62"/>
                      <a:pt x="148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79" y="101"/>
                      <a:pt x="79" y="101"/>
                      <a:pt x="79" y="101"/>
                    </a:cubicBezTo>
                    <a:cubicBezTo>
                      <a:pt x="82" y="97"/>
                      <a:pt x="104" y="76"/>
                      <a:pt x="104" y="76"/>
                    </a:cubicBezTo>
                    <a:cubicBezTo>
                      <a:pt x="104" y="76"/>
                      <a:pt x="107" y="73"/>
                      <a:pt x="103" y="73"/>
                    </a:cubicBezTo>
                    <a:cubicBezTo>
                      <a:pt x="99" y="73"/>
                      <a:pt x="92" y="73"/>
                      <a:pt x="92" y="73"/>
                    </a:cubicBezTo>
                    <a:cubicBezTo>
                      <a:pt x="92" y="73"/>
                      <a:pt x="92" y="71"/>
                      <a:pt x="92" y="68"/>
                    </a:cubicBezTo>
                    <a:cubicBezTo>
                      <a:pt x="92" y="60"/>
                      <a:pt x="92" y="44"/>
                      <a:pt x="92" y="37"/>
                    </a:cubicBezTo>
                    <a:cubicBezTo>
                      <a:pt x="92" y="37"/>
                      <a:pt x="92" y="36"/>
                      <a:pt x="90" y="36"/>
                    </a:cubicBezTo>
                    <a:cubicBezTo>
                      <a:pt x="88" y="36"/>
                      <a:pt x="67" y="36"/>
                      <a:pt x="64" y="36"/>
                    </a:cubicBezTo>
                    <a:cubicBezTo>
                      <a:pt x="62" y="36"/>
                      <a:pt x="62" y="38"/>
                      <a:pt x="62" y="38"/>
                    </a:cubicBezTo>
                    <a:cubicBezTo>
                      <a:pt x="62" y="44"/>
                      <a:pt x="62" y="60"/>
                      <a:pt x="62" y="68"/>
                    </a:cubicBezTo>
                    <a:cubicBezTo>
                      <a:pt x="62" y="71"/>
                      <a:pt x="62" y="73"/>
                      <a:pt x="62" y="73"/>
                    </a:cubicBezTo>
                    <a:cubicBezTo>
                      <a:pt x="62" y="73"/>
                      <a:pt x="54" y="73"/>
                      <a:pt x="51" y="73"/>
                    </a:cubicBezTo>
                    <a:cubicBezTo>
                      <a:pt x="48" y="73"/>
                      <a:pt x="51" y="76"/>
                      <a:pt x="51" y="76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9" y="54"/>
                      <a:pt x="29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7" y="20"/>
                      <a:pt x="51" y="17"/>
                    </a:cubicBezTo>
                    <a:cubicBezTo>
                      <a:pt x="66" y="16"/>
                      <a:pt x="75" y="30"/>
                      <a:pt x="75" y="30"/>
                    </a:cubicBezTo>
                    <a:cubicBezTo>
                      <a:pt x="75" y="30"/>
                      <a:pt x="77" y="11"/>
                      <a:pt x="98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8" y="48"/>
                      <a:pt x="127" y="50"/>
                    </a:cubicBezTo>
                    <a:cubicBezTo>
                      <a:pt x="138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grpSp>
          <p:nvGrpSpPr>
            <p:cNvPr id="183" name="组合 182"/>
            <p:cNvGrpSpPr/>
            <p:nvPr/>
          </p:nvGrpSpPr>
          <p:grpSpPr>
            <a:xfrm>
              <a:off x="8080363" y="4234199"/>
              <a:ext cx="817289" cy="817418"/>
              <a:chOff x="6562020" y="1675321"/>
              <a:chExt cx="817289" cy="817418"/>
            </a:xfrm>
          </p:grpSpPr>
          <p:sp>
            <p:nvSpPr>
              <p:cNvPr id="184" name="圆角矩形 183"/>
              <p:cNvSpPr/>
              <p:nvPr/>
            </p:nvSpPr>
            <p:spPr>
              <a:xfrm>
                <a:off x="6562020" y="1675321"/>
                <a:ext cx="817289" cy="817418"/>
              </a:xfrm>
              <a:prstGeom prst="roundRect">
                <a:avLst/>
              </a:prstGeom>
              <a:solidFill>
                <a:srgbClr val="279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grpSp>
            <p:nvGrpSpPr>
              <p:cNvPr id="185" name="Group 26"/>
              <p:cNvGrpSpPr/>
              <p:nvPr/>
            </p:nvGrpSpPr>
            <p:grpSpPr>
              <a:xfrm>
                <a:off x="6837075" y="1882339"/>
                <a:ext cx="267179" cy="403383"/>
                <a:chOff x="549275" y="4406901"/>
                <a:chExt cx="161926" cy="244475"/>
              </a:xfrm>
              <a:solidFill>
                <a:schemeClr val="bg1"/>
              </a:solidFill>
            </p:grpSpPr>
            <p:sp>
              <p:nvSpPr>
                <p:cNvPr id="186" name="Freeform 62"/>
                <p:cNvSpPr>
                  <a:spLocks noEditPoints="1"/>
                </p:cNvSpPr>
                <p:nvPr/>
              </p:nvSpPr>
              <p:spPr bwMode="auto">
                <a:xfrm>
                  <a:off x="549275" y="4406901"/>
                  <a:ext cx="138113" cy="244475"/>
                </a:xfrm>
                <a:custGeom>
                  <a:gdLst>
                    <a:gd fmla="*/ 66 w 73" name="T0"/>
                    <a:gd fmla="*/ 105 h 129" name="T1"/>
                    <a:gd fmla="*/ 7 w 73" name="T2"/>
                    <a:gd fmla="*/ 105 h 129" name="T3"/>
                    <a:gd fmla="*/ 7 w 73" name="T4"/>
                    <a:gd fmla="*/ 16 h 129" name="T5"/>
                    <a:gd fmla="*/ 66 w 73" name="T6"/>
                    <a:gd fmla="*/ 16 h 129" name="T7"/>
                    <a:gd fmla="*/ 66 w 73" name="T8"/>
                    <a:gd fmla="*/ 35 h 129" name="T9"/>
                    <a:gd fmla="*/ 73 w 73" name="T10"/>
                    <a:gd fmla="*/ 35 h 129" name="T11"/>
                    <a:gd fmla="*/ 73 w 73" name="T12"/>
                    <a:gd fmla="*/ 10 h 129" name="T13"/>
                    <a:gd fmla="*/ 63 w 73" name="T14"/>
                    <a:gd fmla="*/ 0 h 129" name="T15"/>
                    <a:gd fmla="*/ 9 w 73" name="T16"/>
                    <a:gd fmla="*/ 0 h 129" name="T17"/>
                    <a:gd fmla="*/ 0 w 73" name="T18"/>
                    <a:gd fmla="*/ 10 h 129" name="T19"/>
                    <a:gd fmla="*/ 0 w 73" name="T20"/>
                    <a:gd fmla="*/ 120 h 129" name="T21"/>
                    <a:gd fmla="*/ 9 w 73" name="T22"/>
                    <a:gd fmla="*/ 129 h 129" name="T23"/>
                    <a:gd fmla="*/ 63 w 73" name="T24"/>
                    <a:gd fmla="*/ 129 h 129" name="T25"/>
                    <a:gd fmla="*/ 73 w 73" name="T26"/>
                    <a:gd fmla="*/ 120 h 129" name="T27"/>
                    <a:gd fmla="*/ 73 w 73" name="T28"/>
                    <a:gd fmla="*/ 79 h 129" name="T29"/>
                    <a:gd fmla="*/ 66 w 73" name="T30"/>
                    <a:gd fmla="*/ 79 h 129" name="T31"/>
                    <a:gd fmla="*/ 66 w 73" name="T32"/>
                    <a:gd fmla="*/ 105 h 129" name="T33"/>
                    <a:gd fmla="*/ 57 w 73" name="T34"/>
                    <a:gd fmla="*/ 6 h 129" name="T35"/>
                    <a:gd fmla="*/ 60 w 73" name="T36"/>
                    <a:gd fmla="*/ 9 h 129" name="T37"/>
                    <a:gd fmla="*/ 57 w 73" name="T38"/>
                    <a:gd fmla="*/ 11 h 129" name="T39"/>
                    <a:gd fmla="*/ 55 w 73" name="T40"/>
                    <a:gd fmla="*/ 9 h 129" name="T41"/>
                    <a:gd fmla="*/ 57 w 73" name="T42"/>
                    <a:gd fmla="*/ 6 h 129" name="T43"/>
                    <a:gd fmla="*/ 24 w 73" name="T44"/>
                    <a:gd fmla="*/ 7 h 129" name="T45"/>
                    <a:gd fmla="*/ 49 w 73" name="T46"/>
                    <a:gd fmla="*/ 7 h 129" name="T47"/>
                    <a:gd fmla="*/ 49 w 73" name="T48"/>
                    <a:gd fmla="*/ 10 h 129" name="T49"/>
                    <a:gd fmla="*/ 24 w 73" name="T50"/>
                    <a:gd fmla="*/ 10 h 129" name="T51"/>
                    <a:gd fmla="*/ 24 w 73" name="T52"/>
                    <a:gd fmla="*/ 7 h 129" name="T53"/>
                    <a:gd fmla="*/ 48 w 73" name="T54"/>
                    <a:gd fmla="*/ 119 h 129" name="T55"/>
                    <a:gd fmla="*/ 25 w 73" name="T56"/>
                    <a:gd fmla="*/ 119 h 129" name="T57"/>
                    <a:gd fmla="*/ 25 w 73" name="T58"/>
                    <a:gd fmla="*/ 112 h 129" name="T59"/>
                    <a:gd fmla="*/ 48 w 73" name="T60"/>
                    <a:gd fmla="*/ 112 h 129" name="T61"/>
                    <a:gd fmla="*/ 48 w 73" name="T62"/>
                    <a:gd fmla="*/ 119 h 129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129" w="73">
                      <a:moveTo>
                        <a:pt x="66" y="105"/>
                      </a:moveTo>
                      <a:cubicBezTo>
                        <a:pt x="7" y="105"/>
                        <a:pt x="7" y="105"/>
                        <a:pt x="7" y="105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66" y="16"/>
                        <a:pt x="66" y="16"/>
                        <a:pt x="66" y="16"/>
                      </a:cubicBezTo>
                      <a:cubicBezTo>
                        <a:pt x="66" y="35"/>
                        <a:pt x="66" y="35"/>
                        <a:pt x="66" y="35"/>
                      </a:cubicBezTo>
                      <a:cubicBezTo>
                        <a:pt x="73" y="35"/>
                        <a:pt x="73" y="35"/>
                        <a:pt x="73" y="35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5"/>
                        <a:pt x="68" y="0"/>
                        <a:pt x="6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5"/>
                        <a:pt x="4" y="129"/>
                        <a:pt x="9" y="129"/>
                      </a:cubicBezTo>
                      <a:cubicBezTo>
                        <a:pt x="63" y="129"/>
                        <a:pt x="63" y="129"/>
                        <a:pt x="63" y="129"/>
                      </a:cubicBezTo>
                      <a:cubicBezTo>
                        <a:pt x="68" y="129"/>
                        <a:pt x="73" y="125"/>
                        <a:pt x="73" y="120"/>
                      </a:cubicBezTo>
                      <a:cubicBezTo>
                        <a:pt x="73" y="79"/>
                        <a:pt x="73" y="79"/>
                        <a:pt x="73" y="79"/>
                      </a:cubicBezTo>
                      <a:cubicBezTo>
                        <a:pt x="66" y="79"/>
                        <a:pt x="66" y="79"/>
                        <a:pt x="66" y="79"/>
                      </a:cubicBezTo>
                      <a:lnTo>
                        <a:pt x="66" y="105"/>
                      </a:lnTo>
                      <a:close/>
                      <a:moveTo>
                        <a:pt x="57" y="6"/>
                      </a:moveTo>
                      <a:cubicBezTo>
                        <a:pt x="58" y="6"/>
                        <a:pt x="60" y="7"/>
                        <a:pt x="60" y="9"/>
                      </a:cubicBezTo>
                      <a:cubicBezTo>
                        <a:pt x="60" y="10"/>
                        <a:pt x="58" y="11"/>
                        <a:pt x="57" y="11"/>
                      </a:cubicBezTo>
                      <a:cubicBezTo>
                        <a:pt x="56" y="11"/>
                        <a:pt x="55" y="10"/>
                        <a:pt x="55" y="9"/>
                      </a:cubicBezTo>
                      <a:cubicBezTo>
                        <a:pt x="55" y="7"/>
                        <a:pt x="56" y="6"/>
                        <a:pt x="57" y="6"/>
                      </a:cubicBezTo>
                      <a:close/>
                      <a:moveTo>
                        <a:pt x="24" y="7"/>
                      </a:move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lnTo>
                        <a:pt x="24" y="7"/>
                      </a:lnTo>
                      <a:close/>
                      <a:moveTo>
                        <a:pt x="48" y="119"/>
                      </a:moveTo>
                      <a:cubicBezTo>
                        <a:pt x="25" y="119"/>
                        <a:pt x="25" y="119"/>
                        <a:pt x="25" y="119"/>
                      </a:cubicBezTo>
                      <a:cubicBezTo>
                        <a:pt x="25" y="112"/>
                        <a:pt x="25" y="112"/>
                        <a:pt x="25" y="112"/>
                      </a:cubicBezTo>
                      <a:cubicBezTo>
                        <a:pt x="48" y="112"/>
                        <a:pt x="48" y="112"/>
                        <a:pt x="48" y="112"/>
                      </a:cubicBezTo>
                      <a:lnTo>
                        <a:pt x="48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Freeform 63"/>
                <p:cNvSpPr/>
                <p:nvPr/>
              </p:nvSpPr>
              <p:spPr bwMode="auto">
                <a:xfrm>
                  <a:off x="608013" y="4478338"/>
                  <a:ext cx="103188" cy="98425"/>
                </a:xfrm>
                <a:custGeom>
                  <a:gdLst>
                    <a:gd fmla="*/ 0 w 65" name="T0"/>
                    <a:gd fmla="*/ 44 h 62" name="T1"/>
                    <a:gd fmla="*/ 8 w 65" name="T2"/>
                    <a:gd fmla="*/ 44 h 62" name="T3"/>
                    <a:gd fmla="*/ 0 w 65" name="T4"/>
                    <a:gd fmla="*/ 62 h 62" name="T5"/>
                    <a:gd fmla="*/ 22 w 65" name="T6"/>
                    <a:gd fmla="*/ 44 h 62" name="T7"/>
                    <a:gd fmla="*/ 65 w 65" name="T8"/>
                    <a:gd fmla="*/ 44 h 62" name="T9"/>
                    <a:gd fmla="*/ 65 w 65" name="T10"/>
                    <a:gd fmla="*/ 0 h 62" name="T11"/>
                    <a:gd fmla="*/ 0 w 65" name="T12"/>
                    <a:gd fmla="*/ 0 h 62" name="T13"/>
                    <a:gd fmla="*/ 0 w 65" name="T14"/>
                    <a:gd fmla="*/ 44 h 6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62" w="65">
                      <a:moveTo>
                        <a:pt x="0" y="44"/>
                      </a:moveTo>
                      <a:lnTo>
                        <a:pt x="8" y="44"/>
                      </a:lnTo>
                      <a:lnTo>
                        <a:pt x="0" y="62"/>
                      </a:lnTo>
                      <a:lnTo>
                        <a:pt x="22" y="44"/>
                      </a:lnTo>
                      <a:lnTo>
                        <a:pt x="65" y="44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63" name="组合 362"/>
            <p:cNvGrpSpPr/>
            <p:nvPr/>
          </p:nvGrpSpPr>
          <p:grpSpPr>
            <a:xfrm>
              <a:off x="8933853" y="2733300"/>
              <a:ext cx="2254427" cy="1083510"/>
              <a:chOff x="1543368" y="2159719"/>
              <a:chExt cx="2254427" cy="1083510"/>
            </a:xfrm>
          </p:grpSpPr>
          <p:sp>
            <p:nvSpPr>
              <p:cNvPr id="364" name="文本框 363"/>
              <p:cNvSpPr txBox="1"/>
              <p:nvPr/>
            </p:nvSpPr>
            <p:spPr>
              <a:xfrm>
                <a:off x="1561283" y="2159719"/>
                <a:ext cx="2214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</a:t>
                </a:r>
              </a:p>
            </p:txBody>
          </p:sp>
          <p:sp>
            <p:nvSpPr>
              <p:cNvPr id="365" name="文本框 364"/>
              <p:cNvSpPr txBox="1"/>
              <p:nvPr/>
            </p:nvSpPr>
            <p:spPr>
              <a:xfrm>
                <a:off x="1543368" y="2510721"/>
                <a:ext cx="2061273" cy="7254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基于演示设计的一站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式在线演示、素材销</a:t>
                </a:r>
              </a:p>
            </p:txBody>
          </p:sp>
        </p:grpSp>
        <p:grpSp>
          <p:nvGrpSpPr>
            <p:cNvPr id="366" name="组合 365"/>
            <p:cNvGrpSpPr/>
            <p:nvPr/>
          </p:nvGrpSpPr>
          <p:grpSpPr>
            <a:xfrm>
              <a:off x="8933853" y="4102598"/>
              <a:ext cx="2236510" cy="1083510"/>
              <a:chOff x="1597995" y="3531439"/>
              <a:chExt cx="2236510" cy="1083510"/>
            </a:xfrm>
          </p:grpSpPr>
          <p:sp>
            <p:nvSpPr>
              <p:cNvPr id="367" name="文本框 366"/>
              <p:cNvSpPr txBox="1"/>
              <p:nvPr/>
            </p:nvSpPr>
            <p:spPr>
              <a:xfrm>
                <a:off x="1597996" y="3531439"/>
                <a:ext cx="2214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</a:t>
                </a:r>
              </a:p>
            </p:txBody>
          </p:sp>
          <p:sp>
            <p:nvSpPr>
              <p:cNvPr id="368" name="文本框 367"/>
              <p:cNvSpPr txBox="1"/>
              <p:nvPr/>
            </p:nvSpPr>
            <p:spPr>
              <a:xfrm>
                <a:off x="1597994" y="3882441"/>
                <a:ext cx="2061273" cy="7254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基于演示设计的一站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式在线演示、素材销</a:t>
                </a:r>
              </a:p>
            </p:txBody>
          </p:sp>
        </p:grpSp>
        <p:grpSp>
          <p:nvGrpSpPr>
            <p:cNvPr id="369" name="组合 368"/>
            <p:cNvGrpSpPr/>
            <p:nvPr/>
          </p:nvGrpSpPr>
          <p:grpSpPr>
            <a:xfrm>
              <a:off x="8933853" y="5471896"/>
              <a:ext cx="2236510" cy="1083510"/>
              <a:chOff x="1548087" y="4890741"/>
              <a:chExt cx="2236510" cy="1083510"/>
            </a:xfrm>
          </p:grpSpPr>
          <p:sp>
            <p:nvSpPr>
              <p:cNvPr id="370" name="文本框 369"/>
              <p:cNvSpPr txBox="1"/>
              <p:nvPr/>
            </p:nvSpPr>
            <p:spPr>
              <a:xfrm>
                <a:off x="1548087" y="4890741"/>
                <a:ext cx="2214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</a:t>
                </a:r>
              </a:p>
            </p:txBody>
          </p:sp>
          <p:sp>
            <p:nvSpPr>
              <p:cNvPr id="371" name="文本框 370"/>
              <p:cNvSpPr txBox="1"/>
              <p:nvPr/>
            </p:nvSpPr>
            <p:spPr>
              <a:xfrm>
                <a:off x="1548086" y="5241743"/>
                <a:ext cx="2061273" cy="7254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基于演示设计的一站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式在线演示、素材销</a:t>
                </a:r>
              </a:p>
            </p:txBody>
          </p:sp>
        </p:grpSp>
      </p:grpSp>
      <p:sp>
        <p:nvSpPr>
          <p:cNvPr id="372" name="文本框 371"/>
          <p:cNvSpPr txBox="1"/>
          <p:nvPr/>
        </p:nvSpPr>
        <p:spPr>
          <a:xfrm>
            <a:off x="4362192" y="613141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chemeClr val="bg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73" name="文本框 372"/>
          <p:cNvSpPr txBox="1"/>
          <p:nvPr/>
        </p:nvSpPr>
        <p:spPr>
          <a:xfrm>
            <a:off x="898680" y="1247490"/>
            <a:ext cx="10394640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chemeClr val="bg1"/>
                </a:solidFill>
                <a:cs typeface="+mn-ea"/>
                <a:sym typeface="+mn-lt"/>
              </a:rPr>
              <a:t>基于演示设计的一站式在线演示、素材销售、服务交易系统。由中国专业PPT设计</a:t>
            </a:r>
          </a:p>
        </p:txBody>
      </p:sp>
    </p:spTree>
    <p:extLst>
      <p:ext uri="{BB962C8B-B14F-4D97-AF65-F5344CB8AC3E}">
        <p14:creationId val="199047122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 4"/>
          <p:cNvSpPr/>
          <p:nvPr/>
        </p:nvSpPr>
        <p:spPr bwMode="auto">
          <a:xfrm>
            <a:off x="3301139" y="1"/>
            <a:ext cx="8927024" cy="6858000"/>
          </a:xfrm>
          <a:custGeom>
            <a:gdLst>
              <a:gd fmla="*/ 4633993 w 8927024" name="connsiteX0"/>
              <a:gd fmla="*/ 0 h 6881247" name="connsiteY0"/>
              <a:gd fmla="*/ 8927024 w 8927024" name="connsiteX1"/>
              <a:gd fmla="*/ 0 h 6881247" name="connsiteY1"/>
              <a:gd fmla="*/ 8927024 w 8927024" name="connsiteX2"/>
              <a:gd fmla="*/ 4262034 h 6881247" name="connsiteY2"/>
              <a:gd fmla="*/ 7113722 w 8927024" name="connsiteX3"/>
              <a:gd fmla="*/ 6881247 h 6881247" name="connsiteY3"/>
              <a:gd fmla="*/ 0 w 8927024" name="connsiteX4"/>
              <a:gd fmla="*/ 6881247 h 6881247" name="connsiteY4"/>
              <a:gd fmla="*/ 4633993 w 8927024" name="connsiteX5"/>
              <a:gd fmla="*/ 0 h 688124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881247" w="8927024">
                <a:moveTo>
                  <a:pt x="4633993" y="0"/>
                </a:moveTo>
                <a:lnTo>
                  <a:pt x="8927024" y="0"/>
                </a:lnTo>
                <a:lnTo>
                  <a:pt x="8927024" y="4262034"/>
                </a:lnTo>
                <a:lnTo>
                  <a:pt x="7113722" y="6881247"/>
                </a:lnTo>
                <a:lnTo>
                  <a:pt x="0" y="6881247"/>
                </a:lnTo>
                <a:lnTo>
                  <a:pt x="4633993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 rtlCol="0" wrap="square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3295311" y="3440624"/>
            <a:ext cx="4205870" cy="3461504"/>
          </a:xfrm>
          <a:custGeom>
            <a:gdLst>
              <a:gd fmla="*/ 2260237 w 4205870" name="connsiteX0"/>
              <a:gd fmla="*/ 23446 h 3461504" name="connsiteY0"/>
              <a:gd fmla="*/ 4205870 w 4205870" name="connsiteX1"/>
              <a:gd fmla="*/ 0 h 3461504" name="connsiteY1"/>
              <a:gd fmla="*/ 1918138 w 4205870" name="connsiteX2"/>
              <a:gd fmla="*/ 3461504 h 3461504" name="connsiteY2"/>
              <a:gd fmla="*/ 0 w 4205870" name="connsiteX3"/>
              <a:gd fmla="*/ 3437157 h 3461504" name="connsiteY3"/>
              <a:gd fmla="*/ 2260237 w 4205870" name="connsiteX4"/>
              <a:gd fmla="*/ 23446 h 346150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461503" w="4205870">
                <a:moveTo>
                  <a:pt x="2260237" y="23446"/>
                </a:moveTo>
                <a:lnTo>
                  <a:pt x="4205870" y="0"/>
                </a:lnTo>
                <a:lnTo>
                  <a:pt x="1918138" y="3461504"/>
                </a:lnTo>
                <a:lnTo>
                  <a:pt x="0" y="3437157"/>
                </a:lnTo>
                <a:lnTo>
                  <a:pt x="2260237" y="23446"/>
                </a:lnTo>
                <a:close/>
              </a:path>
            </a:pathLst>
          </a:custGeom>
          <a:solidFill>
            <a:srgbClr val="2790B0"/>
          </a:solidFill>
          <a:ln>
            <a:noFill/>
          </a:ln>
        </p:spPr>
        <p:txBody>
          <a:bodyPr anchor="ctr" rtlCol="0" wrap="square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 bwMode="auto">
          <a:xfrm>
            <a:off x="10275376" y="1239864"/>
            <a:ext cx="1937288" cy="1704814"/>
          </a:xfrm>
          <a:custGeom>
            <a:gdLst>
              <a:gd fmla="*/ 1146875 w 1937288" name="connsiteX0"/>
              <a:gd fmla="*/ 0 h 1704814" name="connsiteY0"/>
              <a:gd fmla="*/ 1937288 w 1937288" name="connsiteX1"/>
              <a:gd fmla="*/ 0 h 1704814" name="connsiteY1"/>
              <a:gd fmla="*/ 1937288 w 1937288" name="connsiteX2"/>
              <a:gd fmla="*/ 1038387 h 1704814" name="connsiteY2"/>
              <a:gd fmla="*/ 1456841 w 1937288" name="connsiteX3"/>
              <a:gd fmla="*/ 1704814 h 1704814" name="connsiteY3"/>
              <a:gd fmla="*/ 0 w 1937288" name="connsiteX4"/>
              <a:gd fmla="*/ 1704814 h 1704814" name="connsiteY4"/>
              <a:gd fmla="*/ 1146875 w 1937288" name="connsiteX5"/>
              <a:gd fmla="*/ 0 h 170481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704814" w="1937288">
                <a:moveTo>
                  <a:pt x="1146875" y="0"/>
                </a:moveTo>
                <a:lnTo>
                  <a:pt x="1937288" y="0"/>
                </a:lnTo>
                <a:lnTo>
                  <a:pt x="1937288" y="1038387"/>
                </a:lnTo>
                <a:lnTo>
                  <a:pt x="1456841" y="1704814"/>
                </a:lnTo>
                <a:lnTo>
                  <a:pt x="0" y="1704814"/>
                </a:lnTo>
                <a:lnTo>
                  <a:pt x="1146875" y="0"/>
                </a:lnTo>
                <a:close/>
              </a:path>
            </a:pathLst>
          </a:custGeom>
          <a:solidFill>
            <a:srgbClr val="2C4E73"/>
          </a:solidFill>
          <a:ln>
            <a:noFill/>
          </a:ln>
        </p:spPr>
        <p:txBody>
          <a:bodyPr anchor="ctr" rtlCol="0" wrap="square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9159498" y="4616068"/>
            <a:ext cx="2837871" cy="2265180"/>
          </a:xfrm>
          <a:custGeom>
            <a:gdLst>
              <a:gd fmla="*/ 1503336 w 2758699" name="connsiteX0"/>
              <a:gd fmla="*/ 0 h 2216257" name="connsiteY0"/>
              <a:gd fmla="*/ 2758699 w 2758699" name="connsiteX1"/>
              <a:gd fmla="*/ 0 h 2216257" name="connsiteY1"/>
              <a:gd fmla="*/ 1255363 w 2758699" name="connsiteX2"/>
              <a:gd fmla="*/ 2216257 h 2216257" name="connsiteY2"/>
              <a:gd fmla="*/ 0 w 2758699" name="connsiteX3"/>
              <a:gd fmla="*/ 2216257 h 2216257" name="connsiteY3"/>
              <a:gd fmla="*/ 1503336 w 2758699" name="connsiteX4"/>
              <a:gd fmla="*/ 0 h 221625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16257" w="2758699">
                <a:moveTo>
                  <a:pt x="1503336" y="0"/>
                </a:moveTo>
                <a:lnTo>
                  <a:pt x="2758699" y="0"/>
                </a:lnTo>
                <a:lnTo>
                  <a:pt x="1255363" y="2216257"/>
                </a:lnTo>
                <a:lnTo>
                  <a:pt x="0" y="2216257"/>
                </a:lnTo>
                <a:lnTo>
                  <a:pt x="1503336" y="0"/>
                </a:lnTo>
                <a:close/>
              </a:path>
            </a:pathLst>
          </a:custGeom>
          <a:solidFill>
            <a:srgbClr val="91BC62"/>
          </a:solidFill>
          <a:ln>
            <a:noFill/>
          </a:ln>
        </p:spPr>
        <p:txBody>
          <a:bodyPr anchor="ctr" rtlCol="0" wrap="square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5219311" y="5213854"/>
            <a:ext cx="4804474" cy="1673817"/>
          </a:xfrm>
          <a:custGeom>
            <a:gdLst>
              <a:gd fmla="*/ 294467 w 4804474" name="connsiteX0"/>
              <a:gd fmla="*/ 1270861 h 1673817" name="connsiteY0"/>
              <a:gd fmla="*/ 1053884 w 4804474" name="connsiteX1"/>
              <a:gd fmla="*/ 1270861 h 1673817" name="connsiteY1"/>
              <a:gd fmla="*/ 1921789 w 4804474" name="connsiteX2"/>
              <a:gd fmla="*/ 0 h 1673817" name="connsiteY2"/>
              <a:gd fmla="*/ 2619213 w 4804474" name="connsiteX3"/>
              <a:gd fmla="*/ 0 h 1673817" name="connsiteY3"/>
              <a:gd fmla="*/ 1735810 w 4804474" name="connsiteX4"/>
              <a:gd fmla="*/ 1301857 h 1673817" name="connsiteY4"/>
              <a:gd fmla="*/ 2665708 w 4804474" name="connsiteX5"/>
              <a:gd fmla="*/ 1301857 h 1673817" name="connsiteY5"/>
              <a:gd fmla="*/ 3239145 w 4804474" name="connsiteX6"/>
              <a:gd fmla="*/ 387457 h 1673817" name="connsiteY6"/>
              <a:gd fmla="*/ 4804474 w 4804474" name="connsiteX7"/>
              <a:gd fmla="*/ 387457 h 1673817" name="connsiteY7"/>
              <a:gd fmla="*/ 3936569 w 4804474" name="connsiteX8"/>
              <a:gd fmla="*/ 1673817 h 1673817" name="connsiteY8"/>
              <a:gd fmla="*/ 0 w 4804474" name="connsiteX9"/>
              <a:gd fmla="*/ 1673817 h 1673817" name="connsiteY9"/>
              <a:gd fmla="*/ 294467 w 4804474" name="connsiteX10"/>
              <a:gd fmla="*/ 1270861 h 1673817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673816" w="4804474">
                <a:moveTo>
                  <a:pt x="294467" y="1270861"/>
                </a:moveTo>
                <a:lnTo>
                  <a:pt x="1053884" y="1270861"/>
                </a:lnTo>
                <a:lnTo>
                  <a:pt x="1921789" y="0"/>
                </a:lnTo>
                <a:lnTo>
                  <a:pt x="2619213" y="0"/>
                </a:lnTo>
                <a:lnTo>
                  <a:pt x="1735810" y="1301857"/>
                </a:lnTo>
                <a:lnTo>
                  <a:pt x="2665708" y="1301857"/>
                </a:lnTo>
                <a:lnTo>
                  <a:pt x="3239145" y="387457"/>
                </a:lnTo>
                <a:lnTo>
                  <a:pt x="4804474" y="387457"/>
                </a:lnTo>
                <a:lnTo>
                  <a:pt x="3936569" y="1673817"/>
                </a:lnTo>
                <a:lnTo>
                  <a:pt x="0" y="1673817"/>
                </a:lnTo>
                <a:lnTo>
                  <a:pt x="294467" y="12708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rtlCol="0" wrap="square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11360258" y="0"/>
            <a:ext cx="852406" cy="1239864"/>
          </a:xfrm>
          <a:custGeom>
            <a:gdLst>
              <a:gd fmla="*/ 852406 w 852406" name="connsiteX0"/>
              <a:gd fmla="*/ 1224366 h 1239864" name="connsiteY0"/>
              <a:gd fmla="*/ 852406 w 852406" name="connsiteX1"/>
              <a:gd fmla="*/ 0 h 1239864" name="connsiteY1"/>
              <a:gd fmla="*/ 0 w 852406" name="connsiteX2"/>
              <a:gd fmla="*/ 1239864 h 1239864" name="connsiteY2"/>
              <a:gd fmla="*/ 852406 w 852406" name="connsiteX3"/>
              <a:gd fmla="*/ 1224366 h 123986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39864" w="852405">
                <a:moveTo>
                  <a:pt x="852406" y="1224366"/>
                </a:moveTo>
                <a:lnTo>
                  <a:pt x="852406" y="0"/>
                </a:lnTo>
                <a:lnTo>
                  <a:pt x="0" y="1239864"/>
                </a:lnTo>
                <a:lnTo>
                  <a:pt x="852406" y="12243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rtlCol="0" wrap="square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5239389" y="-87682"/>
            <a:ext cx="4625782" cy="69654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9161606" y="2285723"/>
            <a:ext cx="3082055" cy="459552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7751932" y="0"/>
            <a:ext cx="4440068" cy="671789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0702633" y="4616068"/>
            <a:ext cx="129473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0203392" y="2938162"/>
            <a:ext cx="158306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519013" y="3440623"/>
            <a:ext cx="198042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30531" y="598147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21798" y="1287463"/>
            <a:ext cx="1893346" cy="0"/>
            <a:chOff x="2536531" y="1217999"/>
            <a:chExt cx="1893346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2536531" y="1217999"/>
              <a:ext cx="189334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536531" y="1217999"/>
              <a:ext cx="705741" cy="0"/>
            </a:xfrm>
            <a:prstGeom prst="line">
              <a:avLst/>
            </a:prstGeom>
            <a:ln w="38100">
              <a:solidFill>
                <a:srgbClr val="6B93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721798" y="2222511"/>
            <a:ext cx="817289" cy="817418"/>
            <a:chOff x="3513523" y="1675321"/>
            <a:chExt cx="817289" cy="817418"/>
          </a:xfrm>
        </p:grpSpPr>
        <p:sp>
          <p:nvSpPr>
            <p:cNvPr id="37" name="圆角矩形 36"/>
            <p:cNvSpPr/>
            <p:nvPr/>
          </p:nvSpPr>
          <p:spPr>
            <a:xfrm>
              <a:off x="3513523" y="1675321"/>
              <a:ext cx="817289" cy="817418"/>
            </a:xfrm>
            <a:prstGeom prst="roundRect">
              <a:avLst/>
            </a:prstGeom>
            <a:solidFill>
              <a:srgbClr val="91B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3734353" y="1870521"/>
              <a:ext cx="375629" cy="427018"/>
            </a:xfrm>
            <a:custGeom>
              <a:gdLst>
                <a:gd fmla="*/ 124 w 127" name="T0"/>
                <a:gd fmla="*/ 17 h 145" name="T1"/>
                <a:gd fmla="*/ 64 w 127" name="T2"/>
                <a:gd fmla="*/ 1 h 145" name="T3"/>
                <a:gd fmla="*/ 3 w 127" name="T4"/>
                <a:gd fmla="*/ 17 h 145" name="T5"/>
                <a:gd fmla="*/ 3 w 127" name="T6"/>
                <a:gd fmla="*/ 42 h 145" name="T7"/>
                <a:gd fmla="*/ 24 w 127" name="T8"/>
                <a:gd fmla="*/ 103 h 145" name="T9"/>
                <a:gd fmla="*/ 40 w 127" name="T10"/>
                <a:gd fmla="*/ 123 h 145" name="T11"/>
                <a:gd fmla="*/ 56 w 127" name="T12"/>
                <a:gd fmla="*/ 139 h 145" name="T13"/>
                <a:gd fmla="*/ 64 w 127" name="T14"/>
                <a:gd fmla="*/ 145 h 145" name="T15"/>
                <a:gd fmla="*/ 71 w 127" name="T16"/>
                <a:gd fmla="*/ 139 h 145" name="T17"/>
                <a:gd fmla="*/ 87 w 127" name="T18"/>
                <a:gd fmla="*/ 123 h 145" name="T19"/>
                <a:gd fmla="*/ 103 w 127" name="T20"/>
                <a:gd fmla="*/ 103 h 145" name="T21"/>
                <a:gd fmla="*/ 124 w 127" name="T22"/>
                <a:gd fmla="*/ 42 h 145" name="T23"/>
                <a:gd fmla="*/ 124 w 127" name="T24"/>
                <a:gd fmla="*/ 17 h 145" name="T25"/>
                <a:gd fmla="*/ 75 w 127" name="T26"/>
                <a:gd fmla="*/ 112 h 145" name="T27"/>
                <a:gd fmla="*/ 64 w 127" name="T28"/>
                <a:gd fmla="*/ 124 h 145" name="T29"/>
                <a:gd fmla="*/ 64 w 127" name="T30"/>
                <a:gd fmla="*/ 73 h 145" name="T31"/>
                <a:gd fmla="*/ 27 w 127" name="T32"/>
                <a:gd fmla="*/ 73 h 145" name="T33"/>
                <a:gd fmla="*/ 19 w 127" name="T34"/>
                <a:gd fmla="*/ 40 h 145" name="T35"/>
                <a:gd fmla="*/ 19 w 127" name="T36"/>
                <a:gd fmla="*/ 39 h 145" name="T37"/>
                <a:gd fmla="*/ 18 w 127" name="T38"/>
                <a:gd fmla="*/ 27 h 145" name="T39"/>
                <a:gd fmla="*/ 59 w 127" name="T40"/>
                <a:gd fmla="*/ 18 h 145" name="T41"/>
                <a:gd fmla="*/ 64 w 127" name="T42"/>
                <a:gd fmla="*/ 18 h 145" name="T43"/>
                <a:gd fmla="*/ 64 w 127" name="T44"/>
                <a:gd fmla="*/ 73 h 145" name="T45"/>
                <a:gd fmla="*/ 100 w 127" name="T46"/>
                <a:gd fmla="*/ 73 h 145" name="T47"/>
                <a:gd fmla="*/ 90 w 127" name="T48"/>
                <a:gd fmla="*/ 94 h 145" name="T49"/>
                <a:gd fmla="*/ 75 w 127" name="T50"/>
                <a:gd fmla="*/ 112 h 14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45" w="127">
                  <a:moveTo>
                    <a:pt x="124" y="17"/>
                  </a:moveTo>
                  <a:cubicBezTo>
                    <a:pt x="124" y="17"/>
                    <a:pt x="100" y="0"/>
                    <a:pt x="64" y="1"/>
                  </a:cubicBezTo>
                  <a:cubicBezTo>
                    <a:pt x="27" y="0"/>
                    <a:pt x="3" y="17"/>
                    <a:pt x="3" y="17"/>
                  </a:cubicBezTo>
                  <a:cubicBezTo>
                    <a:pt x="0" y="19"/>
                    <a:pt x="2" y="38"/>
                    <a:pt x="3" y="42"/>
                  </a:cubicBezTo>
                  <a:cubicBezTo>
                    <a:pt x="5" y="63"/>
                    <a:pt x="12" y="86"/>
                    <a:pt x="24" y="103"/>
                  </a:cubicBezTo>
                  <a:cubicBezTo>
                    <a:pt x="29" y="111"/>
                    <a:pt x="34" y="117"/>
                    <a:pt x="40" y="123"/>
                  </a:cubicBezTo>
                  <a:cubicBezTo>
                    <a:pt x="45" y="129"/>
                    <a:pt x="51" y="134"/>
                    <a:pt x="56" y="139"/>
                  </a:cubicBezTo>
                  <a:cubicBezTo>
                    <a:pt x="58" y="140"/>
                    <a:pt x="61" y="144"/>
                    <a:pt x="64" y="145"/>
                  </a:cubicBezTo>
                  <a:cubicBezTo>
                    <a:pt x="66" y="144"/>
                    <a:pt x="70" y="140"/>
                    <a:pt x="71" y="139"/>
                  </a:cubicBezTo>
                  <a:cubicBezTo>
                    <a:pt x="77" y="134"/>
                    <a:pt x="82" y="129"/>
                    <a:pt x="87" y="123"/>
                  </a:cubicBezTo>
                  <a:cubicBezTo>
                    <a:pt x="93" y="117"/>
                    <a:pt x="99" y="111"/>
                    <a:pt x="103" y="103"/>
                  </a:cubicBezTo>
                  <a:cubicBezTo>
                    <a:pt x="115" y="86"/>
                    <a:pt x="122" y="63"/>
                    <a:pt x="124" y="42"/>
                  </a:cubicBezTo>
                  <a:cubicBezTo>
                    <a:pt x="125" y="38"/>
                    <a:pt x="127" y="19"/>
                    <a:pt x="124" y="17"/>
                  </a:cubicBezTo>
                  <a:close/>
                  <a:moveTo>
                    <a:pt x="75" y="112"/>
                  </a:moveTo>
                  <a:cubicBezTo>
                    <a:pt x="71" y="116"/>
                    <a:pt x="67" y="120"/>
                    <a:pt x="64" y="124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3" y="63"/>
                    <a:pt x="21" y="52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3"/>
                    <a:pt x="18" y="30"/>
                    <a:pt x="18" y="27"/>
                  </a:cubicBezTo>
                  <a:cubicBezTo>
                    <a:pt x="25" y="24"/>
                    <a:pt x="40" y="18"/>
                    <a:pt x="59" y="18"/>
                  </a:cubicBezTo>
                  <a:cubicBezTo>
                    <a:pt x="60" y="18"/>
                    <a:pt x="62" y="18"/>
                    <a:pt x="64" y="18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7" y="81"/>
                    <a:pt x="94" y="88"/>
                    <a:pt x="90" y="94"/>
                  </a:cubicBezTo>
                  <a:cubicBezTo>
                    <a:pt x="86" y="100"/>
                    <a:pt x="81" y="106"/>
                    <a:pt x="75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21798" y="4941930"/>
            <a:ext cx="817289" cy="817418"/>
            <a:chOff x="9610517" y="1675321"/>
            <a:chExt cx="817289" cy="817418"/>
          </a:xfrm>
        </p:grpSpPr>
        <p:sp>
          <p:nvSpPr>
            <p:cNvPr id="35" name="圆角矩形 34"/>
            <p:cNvSpPr/>
            <p:nvPr/>
          </p:nvSpPr>
          <p:spPr>
            <a:xfrm>
              <a:off x="9610517" y="1675321"/>
              <a:ext cx="817289" cy="817418"/>
            </a:xfrm>
            <a:prstGeom prst="roundRect">
              <a:avLst/>
            </a:prstGeom>
            <a:solidFill>
              <a:srgbClr val="2E4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9788202" y="1926872"/>
              <a:ext cx="461919" cy="314317"/>
            </a:xfrm>
            <a:custGeom>
              <a:gdLst>
                <a:gd fmla="*/ 593606 w 157" name="T0"/>
                <a:gd fmla="*/ 206457 h 107" name="T1"/>
                <a:gd fmla="*/ 602400 w 157" name="T2"/>
                <a:gd fmla="*/ 162530 h 107" name="T3"/>
                <a:gd fmla="*/ 439708 w 157" name="T4"/>
                <a:gd fmla="*/ 0 h 107" name="T5"/>
                <a:gd fmla="*/ 320987 w 157" name="T6"/>
                <a:gd fmla="*/ 79069 h 107" name="T7"/>
                <a:gd fmla="*/ 202266 w 157" name="T8"/>
                <a:gd fmla="*/ 35142 h 107" name="T9"/>
                <a:gd fmla="*/ 87942 w 157" name="T10"/>
                <a:gd fmla="*/ 175708 h 107" name="T11"/>
                <a:gd fmla="*/ 92339 w 157" name="T12"/>
                <a:gd fmla="*/ 206457 h 107" name="T13"/>
                <a:gd fmla="*/ 0 w 157" name="T14"/>
                <a:gd fmla="*/ 333846 h 107" name="T15"/>
                <a:gd fmla="*/ 136310 w 157" name="T16"/>
                <a:gd fmla="*/ 470020 h 107" name="T17"/>
                <a:gd fmla="*/ 554032 w 157" name="T18"/>
                <a:gd fmla="*/ 470020 h 107" name="T19"/>
                <a:gd fmla="*/ 690342 w 157" name="T20"/>
                <a:gd fmla="*/ 333846 h 107" name="T21"/>
                <a:gd fmla="*/ 593606 w 157" name="T22"/>
                <a:gd fmla="*/ 206457 h 107" name="T23"/>
                <a:gd fmla="*/ 527650 w 157" name="T24"/>
                <a:gd fmla="*/ 443664 h 107" name="T25"/>
                <a:gd fmla="*/ 347370 w 157" name="T26"/>
                <a:gd fmla="*/ 443664 h 107" name="T27"/>
                <a:gd fmla="*/ 457297 w 157" name="T28"/>
                <a:gd fmla="*/ 333846 h 107" name="T29"/>
                <a:gd fmla="*/ 452900 w 157" name="T30"/>
                <a:gd fmla="*/ 320668 h 107" name="T31"/>
                <a:gd fmla="*/ 404532 w 157" name="T32"/>
                <a:gd fmla="*/ 320668 h 107" name="T33"/>
                <a:gd fmla="*/ 404532 w 157" name="T34"/>
                <a:gd fmla="*/ 298704 h 107" name="T35"/>
                <a:gd fmla="*/ 404532 w 157" name="T36"/>
                <a:gd fmla="*/ 162530 h 107" name="T37"/>
                <a:gd fmla="*/ 395737 w 157" name="T38"/>
                <a:gd fmla="*/ 158138 h 107" name="T39"/>
                <a:gd fmla="*/ 281413 w 157" name="T40"/>
                <a:gd fmla="*/ 158138 h 107" name="T41"/>
                <a:gd fmla="*/ 272619 w 157" name="T42"/>
                <a:gd fmla="*/ 166923 h 107" name="T43"/>
                <a:gd fmla="*/ 272619 w 157" name="T44"/>
                <a:gd fmla="*/ 298704 h 107" name="T45"/>
                <a:gd fmla="*/ 272619 w 157" name="T46"/>
                <a:gd fmla="*/ 320668 h 107" name="T47"/>
                <a:gd fmla="*/ 224251 w 157" name="T48"/>
                <a:gd fmla="*/ 320668 h 107" name="T49"/>
                <a:gd fmla="*/ 224251 w 157" name="T50"/>
                <a:gd fmla="*/ 333846 h 107" name="T51"/>
                <a:gd fmla="*/ 334178 w 157" name="T52"/>
                <a:gd fmla="*/ 443664 h 107" name="T53"/>
                <a:gd fmla="*/ 167089 w 157" name="T54"/>
                <a:gd fmla="*/ 443664 h 107" name="T55"/>
                <a:gd fmla="*/ 48368 w 157" name="T56"/>
                <a:gd fmla="*/ 329453 h 107" name="T57"/>
                <a:gd fmla="*/ 127515 w 157" name="T58"/>
                <a:gd fmla="*/ 219636 h 107" name="T59"/>
                <a:gd fmla="*/ 123118 w 157" name="T60"/>
                <a:gd fmla="*/ 193279 h 107" name="T61"/>
                <a:gd fmla="*/ 224251 w 157" name="T62"/>
                <a:gd fmla="*/ 74676 h 107" name="T63"/>
                <a:gd fmla="*/ 329781 w 157" name="T64"/>
                <a:gd fmla="*/ 131781 h 107" name="T65"/>
                <a:gd fmla="*/ 430914 w 157" name="T66"/>
                <a:gd fmla="*/ 48320 h 107" name="T67"/>
                <a:gd fmla="*/ 562827 w 157" name="T68"/>
                <a:gd fmla="*/ 184494 h 107" name="T69"/>
                <a:gd fmla="*/ 558430 w 157" name="T70"/>
                <a:gd fmla="*/ 219636 h 107" name="T71"/>
                <a:gd fmla="*/ 646371 w 157" name="T72"/>
                <a:gd fmla="*/ 329453 h 107" name="T73"/>
                <a:gd fmla="*/ 527650 w 157" name="T74"/>
                <a:gd fmla="*/ 443664 h 107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107" w="15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21798" y="3582221"/>
            <a:ext cx="817289" cy="817418"/>
            <a:chOff x="6562020" y="1675321"/>
            <a:chExt cx="817289" cy="817418"/>
          </a:xfrm>
        </p:grpSpPr>
        <p:sp>
          <p:nvSpPr>
            <p:cNvPr id="36" name="圆角矩形 35"/>
            <p:cNvSpPr/>
            <p:nvPr/>
          </p:nvSpPr>
          <p:spPr>
            <a:xfrm>
              <a:off x="6562020" y="1675321"/>
              <a:ext cx="817289" cy="817418"/>
            </a:xfrm>
            <a:prstGeom prst="roundRect">
              <a:avLst/>
            </a:prstGeom>
            <a:solidFill>
              <a:srgbClr val="279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40" name="Group 26"/>
            <p:cNvGrpSpPr/>
            <p:nvPr/>
          </p:nvGrpSpPr>
          <p:grpSpPr>
            <a:xfrm>
              <a:off x="6837075" y="1882339"/>
              <a:ext cx="267179" cy="403383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41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gdLst>
                  <a:gd fmla="*/ 66 w 73" name="T0"/>
                  <a:gd fmla="*/ 105 h 129" name="T1"/>
                  <a:gd fmla="*/ 7 w 73" name="T2"/>
                  <a:gd fmla="*/ 105 h 129" name="T3"/>
                  <a:gd fmla="*/ 7 w 73" name="T4"/>
                  <a:gd fmla="*/ 16 h 129" name="T5"/>
                  <a:gd fmla="*/ 66 w 73" name="T6"/>
                  <a:gd fmla="*/ 16 h 129" name="T7"/>
                  <a:gd fmla="*/ 66 w 73" name="T8"/>
                  <a:gd fmla="*/ 35 h 129" name="T9"/>
                  <a:gd fmla="*/ 73 w 73" name="T10"/>
                  <a:gd fmla="*/ 35 h 129" name="T11"/>
                  <a:gd fmla="*/ 73 w 73" name="T12"/>
                  <a:gd fmla="*/ 10 h 129" name="T13"/>
                  <a:gd fmla="*/ 63 w 73" name="T14"/>
                  <a:gd fmla="*/ 0 h 129" name="T15"/>
                  <a:gd fmla="*/ 9 w 73" name="T16"/>
                  <a:gd fmla="*/ 0 h 129" name="T17"/>
                  <a:gd fmla="*/ 0 w 73" name="T18"/>
                  <a:gd fmla="*/ 10 h 129" name="T19"/>
                  <a:gd fmla="*/ 0 w 73" name="T20"/>
                  <a:gd fmla="*/ 120 h 129" name="T21"/>
                  <a:gd fmla="*/ 9 w 73" name="T22"/>
                  <a:gd fmla="*/ 129 h 129" name="T23"/>
                  <a:gd fmla="*/ 63 w 73" name="T24"/>
                  <a:gd fmla="*/ 129 h 129" name="T25"/>
                  <a:gd fmla="*/ 73 w 73" name="T26"/>
                  <a:gd fmla="*/ 120 h 129" name="T27"/>
                  <a:gd fmla="*/ 73 w 73" name="T28"/>
                  <a:gd fmla="*/ 79 h 129" name="T29"/>
                  <a:gd fmla="*/ 66 w 73" name="T30"/>
                  <a:gd fmla="*/ 79 h 129" name="T31"/>
                  <a:gd fmla="*/ 66 w 73" name="T32"/>
                  <a:gd fmla="*/ 105 h 129" name="T33"/>
                  <a:gd fmla="*/ 57 w 73" name="T34"/>
                  <a:gd fmla="*/ 6 h 129" name="T35"/>
                  <a:gd fmla="*/ 60 w 73" name="T36"/>
                  <a:gd fmla="*/ 9 h 129" name="T37"/>
                  <a:gd fmla="*/ 57 w 73" name="T38"/>
                  <a:gd fmla="*/ 11 h 129" name="T39"/>
                  <a:gd fmla="*/ 55 w 73" name="T40"/>
                  <a:gd fmla="*/ 9 h 129" name="T41"/>
                  <a:gd fmla="*/ 57 w 73" name="T42"/>
                  <a:gd fmla="*/ 6 h 129" name="T43"/>
                  <a:gd fmla="*/ 24 w 73" name="T44"/>
                  <a:gd fmla="*/ 7 h 129" name="T45"/>
                  <a:gd fmla="*/ 49 w 73" name="T46"/>
                  <a:gd fmla="*/ 7 h 129" name="T47"/>
                  <a:gd fmla="*/ 49 w 73" name="T48"/>
                  <a:gd fmla="*/ 10 h 129" name="T49"/>
                  <a:gd fmla="*/ 24 w 73" name="T50"/>
                  <a:gd fmla="*/ 10 h 129" name="T51"/>
                  <a:gd fmla="*/ 24 w 73" name="T52"/>
                  <a:gd fmla="*/ 7 h 129" name="T53"/>
                  <a:gd fmla="*/ 48 w 73" name="T54"/>
                  <a:gd fmla="*/ 119 h 129" name="T55"/>
                  <a:gd fmla="*/ 25 w 73" name="T56"/>
                  <a:gd fmla="*/ 119 h 129" name="T57"/>
                  <a:gd fmla="*/ 25 w 73" name="T58"/>
                  <a:gd fmla="*/ 112 h 129" name="T59"/>
                  <a:gd fmla="*/ 48 w 73" name="T60"/>
                  <a:gd fmla="*/ 112 h 129" name="T61"/>
                  <a:gd fmla="*/ 48 w 73" name="T62"/>
                  <a:gd fmla="*/ 119 h 12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29" w="73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63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gdLst>
                  <a:gd fmla="*/ 0 w 65" name="T0"/>
                  <a:gd fmla="*/ 44 h 62" name="T1"/>
                  <a:gd fmla="*/ 8 w 65" name="T2"/>
                  <a:gd fmla="*/ 44 h 62" name="T3"/>
                  <a:gd fmla="*/ 0 w 65" name="T4"/>
                  <a:gd fmla="*/ 62 h 62" name="T5"/>
                  <a:gd fmla="*/ 22 w 65" name="T6"/>
                  <a:gd fmla="*/ 44 h 62" name="T7"/>
                  <a:gd fmla="*/ 65 w 65" name="T8"/>
                  <a:gd fmla="*/ 44 h 62" name="T9"/>
                  <a:gd fmla="*/ 65 w 65" name="T10"/>
                  <a:gd fmla="*/ 0 h 62" name="T11"/>
                  <a:gd fmla="*/ 0 w 65" name="T12"/>
                  <a:gd fmla="*/ 0 h 62" name="T13"/>
                  <a:gd fmla="*/ 0 w 65" name="T14"/>
                  <a:gd fmla="*/ 44 h 6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2" w="65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1575288" y="2081322"/>
            <a:ext cx="2254427" cy="1052348"/>
            <a:chOff x="1543368" y="2159719"/>
            <a:chExt cx="2254427" cy="1052348"/>
          </a:xfrm>
        </p:grpSpPr>
        <p:sp>
          <p:nvSpPr>
            <p:cNvPr id="44" name="文本框 43"/>
            <p:cNvSpPr txBox="1"/>
            <p:nvPr/>
          </p:nvSpPr>
          <p:spPr>
            <a:xfrm>
              <a:off x="1561285" y="2159719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43368" y="2510721"/>
              <a:ext cx="2061273" cy="7254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基于演示设计的一站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式在线演示、素材销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575288" y="3450620"/>
            <a:ext cx="2236510" cy="1052348"/>
            <a:chOff x="1597995" y="3531439"/>
            <a:chExt cx="2236510" cy="1052348"/>
          </a:xfrm>
        </p:grpSpPr>
        <p:sp>
          <p:nvSpPr>
            <p:cNvPr id="47" name="文本框 46"/>
            <p:cNvSpPr txBox="1"/>
            <p:nvPr/>
          </p:nvSpPr>
          <p:spPr>
            <a:xfrm>
              <a:off x="1597995" y="3531439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97995" y="3882441"/>
              <a:ext cx="2061273" cy="7254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基于演示设计的一站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式在线演示、素材销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575288" y="4819918"/>
            <a:ext cx="2236510" cy="1052348"/>
            <a:chOff x="1548087" y="4890741"/>
            <a:chExt cx="2236510" cy="1052348"/>
          </a:xfrm>
        </p:grpSpPr>
        <p:sp>
          <p:nvSpPr>
            <p:cNvPr id="50" name="文本框 49"/>
            <p:cNvSpPr txBox="1"/>
            <p:nvPr/>
          </p:nvSpPr>
          <p:spPr>
            <a:xfrm>
              <a:off x="1548087" y="4890742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48087" y="5241742"/>
              <a:ext cx="2061273" cy="7254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基于演示设计的一站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z="16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式在线演示、素材销</a:t>
              </a:r>
            </a:p>
          </p:txBody>
        </p:sp>
      </p:grpSp>
    </p:spTree>
    <p:extLst>
      <p:ext uri="{BB962C8B-B14F-4D97-AF65-F5344CB8AC3E}">
        <p14:creationId val="109930425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1839191"/>
            <a:ext cx="12192000" cy="4572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0" y="1828800"/>
            <a:ext cx="12192000" cy="4592782"/>
          </a:xfrm>
          <a:prstGeom prst="rect">
            <a:avLst/>
          </a:prstGeom>
          <a:solidFill>
            <a:srgbClr val="18283C">
              <a:alpha val="75000"/>
            </a:srgbClr>
          </a:solidFill>
          <a:ln>
            <a:noFill/>
          </a:ln>
        </p:spPr>
        <p:txBody>
          <a:bodyPr anchor="ctr" rtlCol="0" wrap="square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1828800"/>
            <a:ext cx="12192000" cy="4592782"/>
          </a:xfrm>
          <a:prstGeom prst="rect">
            <a:avLst/>
          </a:prstGeom>
          <a:noFill/>
          <a:ln>
            <a:noFill/>
          </a:ln>
        </p:spPr>
        <p:txBody>
          <a:bodyPr anchor="ctr" rtlCol="0" wrap="square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altLang="en-US" 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011767" y="1229939"/>
            <a:ext cx="8168466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基于演示设计的一站式在线演示、素材销售、服务交易系统由中国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362192" y="631429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单击此处添加标题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28777" y="2168919"/>
            <a:ext cx="9734446" cy="3912544"/>
            <a:chOff x="1206632" y="2182682"/>
            <a:chExt cx="9734446" cy="3912544"/>
          </a:xfrm>
        </p:grpSpPr>
        <p:sp>
          <p:nvSpPr>
            <p:cNvPr id="6" name="弧形 5"/>
            <p:cNvSpPr/>
            <p:nvPr/>
          </p:nvSpPr>
          <p:spPr>
            <a:xfrm rot="18975604">
              <a:off x="4116935" y="2317537"/>
              <a:ext cx="3844078" cy="3777689"/>
            </a:xfrm>
            <a:prstGeom prst="arc">
              <a:avLst/>
            </a:prstGeom>
            <a:ln w="19050">
              <a:solidFill>
                <a:schemeClr val="bg1"/>
              </a:solidFill>
              <a:prstDash val="sysDot"/>
              <a:headEnd len="med" type="arrow" w="med"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flipV="1" rot="2650454">
              <a:off x="4114201" y="2182682"/>
              <a:ext cx="3849547" cy="3783064"/>
            </a:xfrm>
            <a:prstGeom prst="arc">
              <a:avLst/>
            </a:prstGeom>
            <a:ln w="19050">
              <a:solidFill>
                <a:schemeClr val="bg1"/>
              </a:solidFill>
              <a:prstDash val="sysDot"/>
              <a:headEnd len="med" type="arrow" w="med"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7212025" y="2707131"/>
              <a:ext cx="1366013" cy="907139"/>
              <a:chOff x="7271931" y="2756928"/>
              <a:chExt cx="1366013" cy="907139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7271931" y="2756928"/>
                <a:ext cx="1366013" cy="907139"/>
                <a:chOff x="7264316" y="2648862"/>
                <a:chExt cx="1366013" cy="907139"/>
              </a:xfrm>
            </p:grpSpPr>
            <p:sp>
              <p:nvSpPr>
                <p:cNvPr id="16" name="Freeform 5"/>
                <p:cNvSpPr/>
                <p:nvPr/>
              </p:nvSpPr>
              <p:spPr bwMode="auto">
                <a:xfrm>
                  <a:off x="7274416" y="2733199"/>
                  <a:ext cx="1355913" cy="822802"/>
                </a:xfrm>
                <a:custGeom>
                  <a:gdLst>
                    <a:gd fmla="*/ 1430 w 1758" name="T0"/>
                    <a:gd fmla="*/ 386 h 1064" name="T1"/>
                    <a:gd fmla="*/ 918 w 1758" name="T2"/>
                    <a:gd fmla="*/ 0 h 1064" name="T3"/>
                    <a:gd fmla="*/ 443 w 1758" name="T4"/>
                    <a:gd fmla="*/ 291 h 1064" name="T5"/>
                    <a:gd fmla="*/ 388 w 1758" name="T6"/>
                    <a:gd fmla="*/ 287 h 1064" name="T7"/>
                    <a:gd fmla="*/ 0 w 1758" name="T8"/>
                    <a:gd fmla="*/ 676 h 1064" name="T9"/>
                    <a:gd fmla="*/ 388 w 1758" name="T10"/>
                    <a:gd fmla="*/ 1064 h 1064" name="T11"/>
                    <a:gd fmla="*/ 1419 w 1758" name="T12"/>
                    <a:gd fmla="*/ 1064 h 1064" name="T13"/>
                    <a:gd fmla="*/ 1758 w 1758" name="T14"/>
                    <a:gd fmla="*/ 725 h 1064" name="T15"/>
                    <a:gd fmla="*/ 1430 w 1758" name="T16"/>
                    <a:gd fmla="*/ 386 h 10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064" w="1758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1F7089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5"/>
                <p:cNvSpPr/>
                <p:nvPr/>
              </p:nvSpPr>
              <p:spPr bwMode="auto">
                <a:xfrm>
                  <a:off x="7264316" y="2648862"/>
                  <a:ext cx="1355913" cy="822802"/>
                </a:xfrm>
                <a:custGeom>
                  <a:gdLst>
                    <a:gd fmla="*/ 1430 w 1758" name="T0"/>
                    <a:gd fmla="*/ 386 h 1064" name="T1"/>
                    <a:gd fmla="*/ 918 w 1758" name="T2"/>
                    <a:gd fmla="*/ 0 h 1064" name="T3"/>
                    <a:gd fmla="*/ 443 w 1758" name="T4"/>
                    <a:gd fmla="*/ 291 h 1064" name="T5"/>
                    <a:gd fmla="*/ 388 w 1758" name="T6"/>
                    <a:gd fmla="*/ 287 h 1064" name="T7"/>
                    <a:gd fmla="*/ 0 w 1758" name="T8"/>
                    <a:gd fmla="*/ 676 h 1064" name="T9"/>
                    <a:gd fmla="*/ 388 w 1758" name="T10"/>
                    <a:gd fmla="*/ 1064 h 1064" name="T11"/>
                    <a:gd fmla="*/ 1419 w 1758" name="T12"/>
                    <a:gd fmla="*/ 1064 h 1064" name="T13"/>
                    <a:gd fmla="*/ 1758 w 1758" name="T14"/>
                    <a:gd fmla="*/ 725 h 1064" name="T15"/>
                    <a:gd fmla="*/ 1430 w 1758" name="T16"/>
                    <a:gd fmla="*/ 386 h 10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064" w="1758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2790B0"/>
                </a:solidFill>
                <a:ln w="3175"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7749650" y="2977125"/>
                <a:ext cx="410574" cy="466744"/>
              </a:xfrm>
              <a:custGeom>
                <a:gdLst>
                  <a:gd fmla="*/ 124 w 127" name="T0"/>
                  <a:gd fmla="*/ 17 h 145" name="T1"/>
                  <a:gd fmla="*/ 64 w 127" name="T2"/>
                  <a:gd fmla="*/ 1 h 145" name="T3"/>
                  <a:gd fmla="*/ 3 w 127" name="T4"/>
                  <a:gd fmla="*/ 17 h 145" name="T5"/>
                  <a:gd fmla="*/ 3 w 127" name="T6"/>
                  <a:gd fmla="*/ 42 h 145" name="T7"/>
                  <a:gd fmla="*/ 24 w 127" name="T8"/>
                  <a:gd fmla="*/ 103 h 145" name="T9"/>
                  <a:gd fmla="*/ 40 w 127" name="T10"/>
                  <a:gd fmla="*/ 123 h 145" name="T11"/>
                  <a:gd fmla="*/ 56 w 127" name="T12"/>
                  <a:gd fmla="*/ 139 h 145" name="T13"/>
                  <a:gd fmla="*/ 64 w 127" name="T14"/>
                  <a:gd fmla="*/ 145 h 145" name="T15"/>
                  <a:gd fmla="*/ 71 w 127" name="T16"/>
                  <a:gd fmla="*/ 139 h 145" name="T17"/>
                  <a:gd fmla="*/ 87 w 127" name="T18"/>
                  <a:gd fmla="*/ 123 h 145" name="T19"/>
                  <a:gd fmla="*/ 103 w 127" name="T20"/>
                  <a:gd fmla="*/ 103 h 145" name="T21"/>
                  <a:gd fmla="*/ 124 w 127" name="T22"/>
                  <a:gd fmla="*/ 42 h 145" name="T23"/>
                  <a:gd fmla="*/ 124 w 127" name="T24"/>
                  <a:gd fmla="*/ 17 h 145" name="T25"/>
                  <a:gd fmla="*/ 75 w 127" name="T26"/>
                  <a:gd fmla="*/ 112 h 145" name="T27"/>
                  <a:gd fmla="*/ 64 w 127" name="T28"/>
                  <a:gd fmla="*/ 124 h 145" name="T29"/>
                  <a:gd fmla="*/ 64 w 127" name="T30"/>
                  <a:gd fmla="*/ 73 h 145" name="T31"/>
                  <a:gd fmla="*/ 27 w 127" name="T32"/>
                  <a:gd fmla="*/ 73 h 145" name="T33"/>
                  <a:gd fmla="*/ 19 w 127" name="T34"/>
                  <a:gd fmla="*/ 40 h 145" name="T35"/>
                  <a:gd fmla="*/ 19 w 127" name="T36"/>
                  <a:gd fmla="*/ 39 h 145" name="T37"/>
                  <a:gd fmla="*/ 18 w 127" name="T38"/>
                  <a:gd fmla="*/ 27 h 145" name="T39"/>
                  <a:gd fmla="*/ 59 w 127" name="T40"/>
                  <a:gd fmla="*/ 18 h 145" name="T41"/>
                  <a:gd fmla="*/ 64 w 127" name="T42"/>
                  <a:gd fmla="*/ 18 h 145" name="T43"/>
                  <a:gd fmla="*/ 64 w 127" name="T44"/>
                  <a:gd fmla="*/ 73 h 145" name="T45"/>
                  <a:gd fmla="*/ 100 w 127" name="T46"/>
                  <a:gd fmla="*/ 73 h 145" name="T47"/>
                  <a:gd fmla="*/ 90 w 127" name="T48"/>
                  <a:gd fmla="*/ 94 h 145" name="T49"/>
                  <a:gd fmla="*/ 75 w 127" name="T50"/>
                  <a:gd fmla="*/ 112 h 145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45" w="127">
                    <a:moveTo>
                      <a:pt x="124" y="17"/>
                    </a:moveTo>
                    <a:cubicBezTo>
                      <a:pt x="124" y="17"/>
                      <a:pt x="100" y="0"/>
                      <a:pt x="64" y="1"/>
                    </a:cubicBezTo>
                    <a:cubicBezTo>
                      <a:pt x="27" y="0"/>
                      <a:pt x="3" y="17"/>
                      <a:pt x="3" y="17"/>
                    </a:cubicBezTo>
                    <a:cubicBezTo>
                      <a:pt x="0" y="19"/>
                      <a:pt x="2" y="38"/>
                      <a:pt x="3" y="42"/>
                    </a:cubicBezTo>
                    <a:cubicBezTo>
                      <a:pt x="5" y="63"/>
                      <a:pt x="12" y="86"/>
                      <a:pt x="24" y="103"/>
                    </a:cubicBezTo>
                    <a:cubicBezTo>
                      <a:pt x="29" y="111"/>
                      <a:pt x="34" y="117"/>
                      <a:pt x="40" y="123"/>
                    </a:cubicBezTo>
                    <a:cubicBezTo>
                      <a:pt x="45" y="129"/>
                      <a:pt x="51" y="134"/>
                      <a:pt x="56" y="139"/>
                    </a:cubicBezTo>
                    <a:cubicBezTo>
                      <a:pt x="58" y="140"/>
                      <a:pt x="61" y="144"/>
                      <a:pt x="64" y="145"/>
                    </a:cubicBezTo>
                    <a:cubicBezTo>
                      <a:pt x="66" y="144"/>
                      <a:pt x="70" y="140"/>
                      <a:pt x="71" y="139"/>
                    </a:cubicBezTo>
                    <a:cubicBezTo>
                      <a:pt x="77" y="134"/>
                      <a:pt x="82" y="129"/>
                      <a:pt x="87" y="123"/>
                    </a:cubicBezTo>
                    <a:cubicBezTo>
                      <a:pt x="93" y="117"/>
                      <a:pt x="99" y="111"/>
                      <a:pt x="103" y="103"/>
                    </a:cubicBezTo>
                    <a:cubicBezTo>
                      <a:pt x="115" y="86"/>
                      <a:pt x="122" y="63"/>
                      <a:pt x="124" y="42"/>
                    </a:cubicBezTo>
                    <a:cubicBezTo>
                      <a:pt x="125" y="38"/>
                      <a:pt x="127" y="19"/>
                      <a:pt x="124" y="17"/>
                    </a:cubicBezTo>
                    <a:close/>
                    <a:moveTo>
                      <a:pt x="75" y="112"/>
                    </a:moveTo>
                    <a:cubicBezTo>
                      <a:pt x="71" y="116"/>
                      <a:pt x="67" y="120"/>
                      <a:pt x="64" y="124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3" y="63"/>
                      <a:pt x="21" y="52"/>
                      <a:pt x="19" y="40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8" y="33"/>
                      <a:pt x="18" y="30"/>
                      <a:pt x="18" y="27"/>
                    </a:cubicBezTo>
                    <a:cubicBezTo>
                      <a:pt x="25" y="24"/>
                      <a:pt x="40" y="18"/>
                      <a:pt x="59" y="18"/>
                    </a:cubicBezTo>
                    <a:cubicBezTo>
                      <a:pt x="60" y="18"/>
                      <a:pt x="62" y="18"/>
                      <a:pt x="64" y="18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97" y="81"/>
                      <a:pt x="94" y="88"/>
                      <a:pt x="90" y="94"/>
                    </a:cubicBezTo>
                    <a:cubicBezTo>
                      <a:pt x="86" y="100"/>
                      <a:pt x="81" y="106"/>
                      <a:pt x="75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3563639" y="4426646"/>
              <a:ext cx="1366013" cy="907139"/>
              <a:chOff x="3394922" y="4462851"/>
              <a:chExt cx="1366013" cy="907139"/>
            </a:xfrm>
          </p:grpSpPr>
          <p:grpSp>
            <p:nvGrpSpPr>
              <p:cNvPr id="21" name="组合 20"/>
              <p:cNvGrpSpPr/>
              <p:nvPr/>
            </p:nvGrpSpPr>
            <p:grpSpPr>
              <a:xfrm flipH="1">
                <a:off x="3394922" y="4462851"/>
                <a:ext cx="1366013" cy="907139"/>
                <a:chOff x="7264316" y="2648862"/>
                <a:chExt cx="1366013" cy="907139"/>
              </a:xfrm>
            </p:grpSpPr>
            <p:sp>
              <p:nvSpPr>
                <p:cNvPr id="22" name="Freeform 5"/>
                <p:cNvSpPr/>
                <p:nvPr/>
              </p:nvSpPr>
              <p:spPr bwMode="auto">
                <a:xfrm>
                  <a:off x="7274416" y="2733199"/>
                  <a:ext cx="1355913" cy="822802"/>
                </a:xfrm>
                <a:custGeom>
                  <a:gdLst>
                    <a:gd fmla="*/ 1430 w 1758" name="T0"/>
                    <a:gd fmla="*/ 386 h 1064" name="T1"/>
                    <a:gd fmla="*/ 918 w 1758" name="T2"/>
                    <a:gd fmla="*/ 0 h 1064" name="T3"/>
                    <a:gd fmla="*/ 443 w 1758" name="T4"/>
                    <a:gd fmla="*/ 291 h 1064" name="T5"/>
                    <a:gd fmla="*/ 388 w 1758" name="T6"/>
                    <a:gd fmla="*/ 287 h 1064" name="T7"/>
                    <a:gd fmla="*/ 0 w 1758" name="T8"/>
                    <a:gd fmla="*/ 676 h 1064" name="T9"/>
                    <a:gd fmla="*/ 388 w 1758" name="T10"/>
                    <a:gd fmla="*/ 1064 h 1064" name="T11"/>
                    <a:gd fmla="*/ 1419 w 1758" name="T12"/>
                    <a:gd fmla="*/ 1064 h 1064" name="T13"/>
                    <a:gd fmla="*/ 1758 w 1758" name="T14"/>
                    <a:gd fmla="*/ 725 h 1064" name="T15"/>
                    <a:gd fmla="*/ 1430 w 1758" name="T16"/>
                    <a:gd fmla="*/ 386 h 10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064" w="1758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242322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5"/>
                <p:cNvSpPr/>
                <p:nvPr/>
              </p:nvSpPr>
              <p:spPr bwMode="auto">
                <a:xfrm>
                  <a:off x="7264316" y="2648862"/>
                  <a:ext cx="1355913" cy="822802"/>
                </a:xfrm>
                <a:custGeom>
                  <a:gdLst>
                    <a:gd fmla="*/ 1430 w 1758" name="T0"/>
                    <a:gd fmla="*/ 386 h 1064" name="T1"/>
                    <a:gd fmla="*/ 918 w 1758" name="T2"/>
                    <a:gd fmla="*/ 0 h 1064" name="T3"/>
                    <a:gd fmla="*/ 443 w 1758" name="T4"/>
                    <a:gd fmla="*/ 291 h 1064" name="T5"/>
                    <a:gd fmla="*/ 388 w 1758" name="T6"/>
                    <a:gd fmla="*/ 287 h 1064" name="T7"/>
                    <a:gd fmla="*/ 0 w 1758" name="T8"/>
                    <a:gd fmla="*/ 676 h 1064" name="T9"/>
                    <a:gd fmla="*/ 388 w 1758" name="T10"/>
                    <a:gd fmla="*/ 1064 h 1064" name="T11"/>
                    <a:gd fmla="*/ 1419 w 1758" name="T12"/>
                    <a:gd fmla="*/ 1064 h 1064" name="T13"/>
                    <a:gd fmla="*/ 1758 w 1758" name="T14"/>
                    <a:gd fmla="*/ 725 h 1064" name="T15"/>
                    <a:gd fmla="*/ 1430 w 1758" name="T16"/>
                    <a:gd fmla="*/ 386 h 10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064" w="1758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353432"/>
                </a:solidFill>
                <a:ln w="3175"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Freeform 33"/>
              <p:cNvSpPr>
                <a:spLocks noEditPoints="1"/>
              </p:cNvSpPr>
              <p:nvPr/>
            </p:nvSpPr>
            <p:spPr bwMode="auto">
              <a:xfrm flipH="1">
                <a:off x="3807384" y="4732326"/>
                <a:ext cx="541088" cy="368188"/>
              </a:xfrm>
              <a:custGeom>
                <a:gdLst>
                  <a:gd fmla="*/ 593606 w 157" name="T0"/>
                  <a:gd fmla="*/ 206457 h 107" name="T1"/>
                  <a:gd fmla="*/ 602400 w 157" name="T2"/>
                  <a:gd fmla="*/ 162530 h 107" name="T3"/>
                  <a:gd fmla="*/ 439708 w 157" name="T4"/>
                  <a:gd fmla="*/ 0 h 107" name="T5"/>
                  <a:gd fmla="*/ 320987 w 157" name="T6"/>
                  <a:gd fmla="*/ 79069 h 107" name="T7"/>
                  <a:gd fmla="*/ 202266 w 157" name="T8"/>
                  <a:gd fmla="*/ 35142 h 107" name="T9"/>
                  <a:gd fmla="*/ 87942 w 157" name="T10"/>
                  <a:gd fmla="*/ 175708 h 107" name="T11"/>
                  <a:gd fmla="*/ 92339 w 157" name="T12"/>
                  <a:gd fmla="*/ 206457 h 107" name="T13"/>
                  <a:gd fmla="*/ 0 w 157" name="T14"/>
                  <a:gd fmla="*/ 333846 h 107" name="T15"/>
                  <a:gd fmla="*/ 136310 w 157" name="T16"/>
                  <a:gd fmla="*/ 470020 h 107" name="T17"/>
                  <a:gd fmla="*/ 554032 w 157" name="T18"/>
                  <a:gd fmla="*/ 470020 h 107" name="T19"/>
                  <a:gd fmla="*/ 690342 w 157" name="T20"/>
                  <a:gd fmla="*/ 333846 h 107" name="T21"/>
                  <a:gd fmla="*/ 593606 w 157" name="T22"/>
                  <a:gd fmla="*/ 206457 h 107" name="T23"/>
                  <a:gd fmla="*/ 527650 w 157" name="T24"/>
                  <a:gd fmla="*/ 443664 h 107" name="T25"/>
                  <a:gd fmla="*/ 347370 w 157" name="T26"/>
                  <a:gd fmla="*/ 443664 h 107" name="T27"/>
                  <a:gd fmla="*/ 457297 w 157" name="T28"/>
                  <a:gd fmla="*/ 333846 h 107" name="T29"/>
                  <a:gd fmla="*/ 452900 w 157" name="T30"/>
                  <a:gd fmla="*/ 320668 h 107" name="T31"/>
                  <a:gd fmla="*/ 404532 w 157" name="T32"/>
                  <a:gd fmla="*/ 320668 h 107" name="T33"/>
                  <a:gd fmla="*/ 404532 w 157" name="T34"/>
                  <a:gd fmla="*/ 298704 h 107" name="T35"/>
                  <a:gd fmla="*/ 404532 w 157" name="T36"/>
                  <a:gd fmla="*/ 162530 h 107" name="T37"/>
                  <a:gd fmla="*/ 395737 w 157" name="T38"/>
                  <a:gd fmla="*/ 158138 h 107" name="T39"/>
                  <a:gd fmla="*/ 281413 w 157" name="T40"/>
                  <a:gd fmla="*/ 158138 h 107" name="T41"/>
                  <a:gd fmla="*/ 272619 w 157" name="T42"/>
                  <a:gd fmla="*/ 166923 h 107" name="T43"/>
                  <a:gd fmla="*/ 272619 w 157" name="T44"/>
                  <a:gd fmla="*/ 298704 h 107" name="T45"/>
                  <a:gd fmla="*/ 272619 w 157" name="T46"/>
                  <a:gd fmla="*/ 320668 h 107" name="T47"/>
                  <a:gd fmla="*/ 224251 w 157" name="T48"/>
                  <a:gd fmla="*/ 320668 h 107" name="T49"/>
                  <a:gd fmla="*/ 224251 w 157" name="T50"/>
                  <a:gd fmla="*/ 333846 h 107" name="T51"/>
                  <a:gd fmla="*/ 334178 w 157" name="T52"/>
                  <a:gd fmla="*/ 443664 h 107" name="T53"/>
                  <a:gd fmla="*/ 167089 w 157" name="T54"/>
                  <a:gd fmla="*/ 443664 h 107" name="T55"/>
                  <a:gd fmla="*/ 48368 w 157" name="T56"/>
                  <a:gd fmla="*/ 329453 h 107" name="T57"/>
                  <a:gd fmla="*/ 127515 w 157" name="T58"/>
                  <a:gd fmla="*/ 219636 h 107" name="T59"/>
                  <a:gd fmla="*/ 123118 w 157" name="T60"/>
                  <a:gd fmla="*/ 193279 h 107" name="T61"/>
                  <a:gd fmla="*/ 224251 w 157" name="T62"/>
                  <a:gd fmla="*/ 74676 h 107" name="T63"/>
                  <a:gd fmla="*/ 329781 w 157" name="T64"/>
                  <a:gd fmla="*/ 131781 h 107" name="T65"/>
                  <a:gd fmla="*/ 430914 w 157" name="T66"/>
                  <a:gd fmla="*/ 48320 h 107" name="T67"/>
                  <a:gd fmla="*/ 562827 w 157" name="T68"/>
                  <a:gd fmla="*/ 184494 h 107" name="T69"/>
                  <a:gd fmla="*/ 558430 w 157" name="T70"/>
                  <a:gd fmla="*/ 219636 h 107" name="T71"/>
                  <a:gd fmla="*/ 646371 w 157" name="T72"/>
                  <a:gd fmla="*/ 329453 h 107" name="T73"/>
                  <a:gd fmla="*/ 527650 w 157" name="T74"/>
                  <a:gd fmla="*/ 443664 h 107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</a:gdLst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b="b" l="0" r="r" t="0"/>
                <a:pathLst>
                  <a:path h="107" w="157">
                    <a:moveTo>
                      <a:pt x="135" y="47"/>
                    </a:moveTo>
                    <a:cubicBezTo>
                      <a:pt x="136" y="44"/>
                      <a:pt x="137" y="40"/>
                      <a:pt x="137" y="37"/>
                    </a:cubicBezTo>
                    <a:cubicBezTo>
                      <a:pt x="137" y="17"/>
                      <a:pt x="120" y="0"/>
                      <a:pt x="100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6" y="8"/>
                    </a:cubicBezTo>
                    <a:cubicBezTo>
                      <a:pt x="30" y="11"/>
                      <a:pt x="20" y="25"/>
                      <a:pt x="20" y="40"/>
                    </a:cubicBezTo>
                    <a:cubicBezTo>
                      <a:pt x="20" y="42"/>
                      <a:pt x="20" y="45"/>
                      <a:pt x="21" y="47"/>
                    </a:cubicBezTo>
                    <a:cubicBezTo>
                      <a:pt x="9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7" y="93"/>
                      <a:pt x="157" y="76"/>
                    </a:cubicBezTo>
                    <a:cubicBezTo>
                      <a:pt x="157" y="62"/>
                      <a:pt x="148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79" y="101"/>
                      <a:pt x="79" y="101"/>
                      <a:pt x="79" y="101"/>
                    </a:cubicBezTo>
                    <a:cubicBezTo>
                      <a:pt x="82" y="97"/>
                      <a:pt x="104" y="76"/>
                      <a:pt x="104" y="76"/>
                    </a:cubicBezTo>
                    <a:cubicBezTo>
                      <a:pt x="104" y="76"/>
                      <a:pt x="107" y="73"/>
                      <a:pt x="103" y="73"/>
                    </a:cubicBezTo>
                    <a:cubicBezTo>
                      <a:pt x="99" y="73"/>
                      <a:pt x="92" y="73"/>
                      <a:pt x="92" y="73"/>
                    </a:cubicBezTo>
                    <a:cubicBezTo>
                      <a:pt x="92" y="73"/>
                      <a:pt x="92" y="71"/>
                      <a:pt x="92" y="68"/>
                    </a:cubicBezTo>
                    <a:cubicBezTo>
                      <a:pt x="92" y="60"/>
                      <a:pt x="92" y="44"/>
                      <a:pt x="92" y="37"/>
                    </a:cubicBezTo>
                    <a:cubicBezTo>
                      <a:pt x="92" y="37"/>
                      <a:pt x="92" y="36"/>
                      <a:pt x="90" y="36"/>
                    </a:cubicBezTo>
                    <a:cubicBezTo>
                      <a:pt x="88" y="36"/>
                      <a:pt x="67" y="36"/>
                      <a:pt x="64" y="36"/>
                    </a:cubicBezTo>
                    <a:cubicBezTo>
                      <a:pt x="62" y="36"/>
                      <a:pt x="62" y="38"/>
                      <a:pt x="62" y="38"/>
                    </a:cubicBezTo>
                    <a:cubicBezTo>
                      <a:pt x="62" y="44"/>
                      <a:pt x="62" y="60"/>
                      <a:pt x="62" y="68"/>
                    </a:cubicBezTo>
                    <a:cubicBezTo>
                      <a:pt x="62" y="71"/>
                      <a:pt x="62" y="73"/>
                      <a:pt x="62" y="73"/>
                    </a:cubicBezTo>
                    <a:cubicBezTo>
                      <a:pt x="62" y="73"/>
                      <a:pt x="54" y="73"/>
                      <a:pt x="51" y="73"/>
                    </a:cubicBezTo>
                    <a:cubicBezTo>
                      <a:pt x="48" y="73"/>
                      <a:pt x="51" y="76"/>
                      <a:pt x="51" y="76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9" y="54"/>
                      <a:pt x="29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7" y="20"/>
                      <a:pt x="51" y="17"/>
                    </a:cubicBezTo>
                    <a:cubicBezTo>
                      <a:pt x="66" y="16"/>
                      <a:pt x="75" y="30"/>
                      <a:pt x="75" y="30"/>
                    </a:cubicBezTo>
                    <a:cubicBezTo>
                      <a:pt x="75" y="30"/>
                      <a:pt x="77" y="11"/>
                      <a:pt x="98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8" y="48"/>
                      <a:pt x="127" y="50"/>
                    </a:cubicBezTo>
                    <a:cubicBezTo>
                      <a:pt x="138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 flipH="1">
              <a:off x="3563639" y="2707131"/>
              <a:ext cx="1366013" cy="907139"/>
              <a:chOff x="3499391" y="2759873"/>
              <a:chExt cx="1366013" cy="907139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3499391" y="2759873"/>
                <a:ext cx="1366013" cy="907139"/>
                <a:chOff x="7264316" y="2648862"/>
                <a:chExt cx="1366013" cy="907139"/>
              </a:xfrm>
            </p:grpSpPr>
            <p:sp>
              <p:nvSpPr>
                <p:cNvPr id="12" name="Freeform 5"/>
                <p:cNvSpPr/>
                <p:nvPr/>
              </p:nvSpPr>
              <p:spPr bwMode="auto">
                <a:xfrm>
                  <a:off x="7274416" y="2733199"/>
                  <a:ext cx="1355913" cy="822802"/>
                </a:xfrm>
                <a:custGeom>
                  <a:gdLst>
                    <a:gd fmla="*/ 1430 w 1758" name="T0"/>
                    <a:gd fmla="*/ 386 h 1064" name="T1"/>
                    <a:gd fmla="*/ 918 w 1758" name="T2"/>
                    <a:gd fmla="*/ 0 h 1064" name="T3"/>
                    <a:gd fmla="*/ 443 w 1758" name="T4"/>
                    <a:gd fmla="*/ 291 h 1064" name="T5"/>
                    <a:gd fmla="*/ 388 w 1758" name="T6"/>
                    <a:gd fmla="*/ 287 h 1064" name="T7"/>
                    <a:gd fmla="*/ 0 w 1758" name="T8"/>
                    <a:gd fmla="*/ 676 h 1064" name="T9"/>
                    <a:gd fmla="*/ 388 w 1758" name="T10"/>
                    <a:gd fmla="*/ 1064 h 1064" name="T11"/>
                    <a:gd fmla="*/ 1419 w 1758" name="T12"/>
                    <a:gd fmla="*/ 1064 h 1064" name="T13"/>
                    <a:gd fmla="*/ 1758 w 1758" name="T14"/>
                    <a:gd fmla="*/ 725 h 1064" name="T15"/>
                    <a:gd fmla="*/ 1430 w 1758" name="T16"/>
                    <a:gd fmla="*/ 386 h 10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064" w="1758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6B933F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5"/>
                <p:cNvSpPr/>
                <p:nvPr/>
              </p:nvSpPr>
              <p:spPr bwMode="auto">
                <a:xfrm>
                  <a:off x="7264316" y="2648862"/>
                  <a:ext cx="1355913" cy="822802"/>
                </a:xfrm>
                <a:custGeom>
                  <a:gdLst>
                    <a:gd fmla="*/ 1430 w 1758" name="T0"/>
                    <a:gd fmla="*/ 386 h 1064" name="T1"/>
                    <a:gd fmla="*/ 918 w 1758" name="T2"/>
                    <a:gd fmla="*/ 0 h 1064" name="T3"/>
                    <a:gd fmla="*/ 443 w 1758" name="T4"/>
                    <a:gd fmla="*/ 291 h 1064" name="T5"/>
                    <a:gd fmla="*/ 388 w 1758" name="T6"/>
                    <a:gd fmla="*/ 287 h 1064" name="T7"/>
                    <a:gd fmla="*/ 0 w 1758" name="T8"/>
                    <a:gd fmla="*/ 676 h 1064" name="T9"/>
                    <a:gd fmla="*/ 388 w 1758" name="T10"/>
                    <a:gd fmla="*/ 1064 h 1064" name="T11"/>
                    <a:gd fmla="*/ 1419 w 1758" name="T12"/>
                    <a:gd fmla="*/ 1064 h 1064" name="T13"/>
                    <a:gd fmla="*/ 1758 w 1758" name="T14"/>
                    <a:gd fmla="*/ 725 h 1064" name="T15"/>
                    <a:gd fmla="*/ 1430 w 1758" name="T16"/>
                    <a:gd fmla="*/ 386 h 10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064" w="1758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91BC62"/>
                </a:solidFill>
                <a:ln w="3175"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Freeform 58"/>
              <p:cNvSpPr/>
              <p:nvPr/>
            </p:nvSpPr>
            <p:spPr bwMode="auto">
              <a:xfrm>
                <a:off x="3977880" y="3001350"/>
                <a:ext cx="409035" cy="424184"/>
              </a:xfrm>
              <a:custGeom>
                <a:gdLst>
                  <a:gd fmla="*/ 247789 w 137" name="T0"/>
                  <a:gd fmla="*/ 142679 h 142" name="T1"/>
                  <a:gd fmla="*/ 342900 w 137" name="T2"/>
                  <a:gd fmla="*/ 142679 h 142" name="T3"/>
                  <a:gd fmla="*/ 190222 w 137" name="T4"/>
                  <a:gd fmla="*/ 10013 h 142" name="T5"/>
                  <a:gd fmla="*/ 172701 w 137" name="T6"/>
                  <a:gd fmla="*/ 0 h 142" name="T7"/>
                  <a:gd fmla="*/ 155181 w 137" name="T8"/>
                  <a:gd fmla="*/ 10013 h 142" name="T9"/>
                  <a:gd fmla="*/ 0 w 137" name="T10"/>
                  <a:gd fmla="*/ 142679 h 142" name="T11"/>
                  <a:gd fmla="*/ 97614 w 137" name="T12"/>
                  <a:gd fmla="*/ 142679 h 142" name="T13"/>
                  <a:gd fmla="*/ 155181 w 137" name="T14"/>
                  <a:gd fmla="*/ 12516 h 142" name="T15"/>
                  <a:gd fmla="*/ 155181 w 137" name="T16"/>
                  <a:gd fmla="*/ 15019 h 142" name="T17"/>
                  <a:gd fmla="*/ 110128 w 137" name="T18"/>
                  <a:gd fmla="*/ 142679 h 142" name="T19"/>
                  <a:gd fmla="*/ 160187 w 137" name="T20"/>
                  <a:gd fmla="*/ 142679 h 142" name="T21"/>
                  <a:gd fmla="*/ 160187 w 137" name="T22"/>
                  <a:gd fmla="*/ 307885 h 142" name="T23"/>
                  <a:gd fmla="*/ 160187 w 137" name="T24"/>
                  <a:gd fmla="*/ 312892 h 142" name="T25"/>
                  <a:gd fmla="*/ 160187 w 137" name="T26"/>
                  <a:gd fmla="*/ 325407 h 142" name="T27"/>
                  <a:gd fmla="*/ 190222 w 137" name="T28"/>
                  <a:gd fmla="*/ 355445 h 142" name="T29"/>
                  <a:gd fmla="*/ 220257 w 137" name="T30"/>
                  <a:gd fmla="*/ 325407 h 142" name="T31"/>
                  <a:gd fmla="*/ 220257 w 137" name="T32"/>
                  <a:gd fmla="*/ 312892 h 142" name="T33"/>
                  <a:gd fmla="*/ 197731 w 137" name="T34"/>
                  <a:gd fmla="*/ 312892 h 142" name="T35"/>
                  <a:gd fmla="*/ 197731 w 137" name="T36"/>
                  <a:gd fmla="*/ 317898 h 142" name="T37"/>
                  <a:gd fmla="*/ 197731 w 137" name="T38"/>
                  <a:gd fmla="*/ 325407 h 142" name="T39"/>
                  <a:gd fmla="*/ 190222 w 137" name="T40"/>
                  <a:gd fmla="*/ 335420 h 142" name="T41"/>
                  <a:gd fmla="*/ 180210 w 137" name="T42"/>
                  <a:gd fmla="*/ 325407 h 142" name="T43"/>
                  <a:gd fmla="*/ 180210 w 137" name="T44"/>
                  <a:gd fmla="*/ 317898 h 142" name="T45"/>
                  <a:gd fmla="*/ 180210 w 137" name="T46"/>
                  <a:gd fmla="*/ 312892 h 142" name="T47"/>
                  <a:gd fmla="*/ 180210 w 137" name="T48"/>
                  <a:gd fmla="*/ 280351 h 142" name="T49"/>
                  <a:gd fmla="*/ 180210 w 137" name="T50"/>
                  <a:gd fmla="*/ 142679 h 142" name="T51"/>
                  <a:gd fmla="*/ 235274 w 137" name="T52"/>
                  <a:gd fmla="*/ 142679 h 142" name="T53"/>
                  <a:gd fmla="*/ 190222 w 137" name="T54"/>
                  <a:gd fmla="*/ 15019 h 142" name="T55"/>
                  <a:gd fmla="*/ 190222 w 137" name="T56"/>
                  <a:gd fmla="*/ 12516 h 142" name="T57"/>
                  <a:gd fmla="*/ 247789 w 137" name="T58"/>
                  <a:gd fmla="*/ 142679 h 142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</a:gdLst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b="b" l="0" r="r" t="0"/>
                <a:pathLst>
                  <a:path h="142" w="137">
                    <a:moveTo>
                      <a:pt x="99" y="57"/>
                    </a:moveTo>
                    <a:cubicBezTo>
                      <a:pt x="137" y="57"/>
                      <a:pt x="137" y="57"/>
                      <a:pt x="137" y="57"/>
                    </a:cubicBezTo>
                    <a:cubicBezTo>
                      <a:pt x="130" y="29"/>
                      <a:pt x="105" y="7"/>
                      <a:pt x="76" y="4"/>
                    </a:cubicBezTo>
                    <a:cubicBezTo>
                      <a:pt x="74" y="2"/>
                      <a:pt x="72" y="0"/>
                      <a:pt x="69" y="0"/>
                    </a:cubicBezTo>
                    <a:cubicBezTo>
                      <a:pt x="66" y="0"/>
                      <a:pt x="64" y="2"/>
                      <a:pt x="62" y="4"/>
                    </a:cubicBezTo>
                    <a:cubicBezTo>
                      <a:pt x="32" y="7"/>
                      <a:pt x="7" y="28"/>
                      <a:pt x="0" y="57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24"/>
                      <a:pt x="58" y="8"/>
                      <a:pt x="62" y="5"/>
                    </a:cubicBezTo>
                    <a:cubicBezTo>
                      <a:pt x="62" y="5"/>
                      <a:pt x="62" y="5"/>
                      <a:pt x="62" y="6"/>
                    </a:cubicBezTo>
                    <a:cubicBezTo>
                      <a:pt x="41" y="32"/>
                      <a:pt x="44" y="57"/>
                      <a:pt x="44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4" y="130"/>
                      <a:pt x="64" y="130"/>
                      <a:pt x="64" y="130"/>
                    </a:cubicBezTo>
                    <a:cubicBezTo>
                      <a:pt x="64" y="137"/>
                      <a:pt x="69" y="142"/>
                      <a:pt x="76" y="142"/>
                    </a:cubicBezTo>
                    <a:cubicBezTo>
                      <a:pt x="82" y="142"/>
                      <a:pt x="88" y="137"/>
                      <a:pt x="88" y="130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9" y="132"/>
                      <a:pt x="78" y="134"/>
                      <a:pt x="76" y="134"/>
                    </a:cubicBezTo>
                    <a:cubicBezTo>
                      <a:pt x="74" y="134"/>
                      <a:pt x="72" y="132"/>
                      <a:pt x="72" y="130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7" y="32"/>
                      <a:pt x="76" y="6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80" y="8"/>
                      <a:pt x="99" y="24"/>
                      <a:pt x="99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7217075" y="4434823"/>
              <a:ext cx="1355913" cy="890785"/>
              <a:chOff x="7331871" y="4551431"/>
              <a:chExt cx="1355913" cy="89078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331871" y="4551431"/>
                <a:ext cx="1355913" cy="890785"/>
                <a:chOff x="7274416" y="2665216"/>
                <a:chExt cx="1355913" cy="890785"/>
              </a:xfrm>
            </p:grpSpPr>
            <p:sp>
              <p:nvSpPr>
                <p:cNvPr id="19" name="Freeform 5"/>
                <p:cNvSpPr/>
                <p:nvPr/>
              </p:nvSpPr>
              <p:spPr bwMode="auto">
                <a:xfrm>
                  <a:off x="7274416" y="2733199"/>
                  <a:ext cx="1355913" cy="822802"/>
                </a:xfrm>
                <a:custGeom>
                  <a:gdLst>
                    <a:gd fmla="*/ 1430 w 1758" name="T0"/>
                    <a:gd fmla="*/ 386 h 1064" name="T1"/>
                    <a:gd fmla="*/ 918 w 1758" name="T2"/>
                    <a:gd fmla="*/ 0 h 1064" name="T3"/>
                    <a:gd fmla="*/ 443 w 1758" name="T4"/>
                    <a:gd fmla="*/ 291 h 1064" name="T5"/>
                    <a:gd fmla="*/ 388 w 1758" name="T6"/>
                    <a:gd fmla="*/ 287 h 1064" name="T7"/>
                    <a:gd fmla="*/ 0 w 1758" name="T8"/>
                    <a:gd fmla="*/ 676 h 1064" name="T9"/>
                    <a:gd fmla="*/ 388 w 1758" name="T10"/>
                    <a:gd fmla="*/ 1064 h 1064" name="T11"/>
                    <a:gd fmla="*/ 1419 w 1758" name="T12"/>
                    <a:gd fmla="*/ 1064 h 1064" name="T13"/>
                    <a:gd fmla="*/ 1758 w 1758" name="T14"/>
                    <a:gd fmla="*/ 725 h 1064" name="T15"/>
                    <a:gd fmla="*/ 1430 w 1758" name="T16"/>
                    <a:gd fmla="*/ 386 h 10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064" w="1758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243C5A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5"/>
                <p:cNvSpPr/>
                <p:nvPr/>
              </p:nvSpPr>
              <p:spPr bwMode="auto">
                <a:xfrm>
                  <a:off x="7274416" y="2665216"/>
                  <a:ext cx="1355913" cy="822802"/>
                </a:xfrm>
                <a:custGeom>
                  <a:gdLst>
                    <a:gd fmla="*/ 1430 w 1758" name="T0"/>
                    <a:gd fmla="*/ 386 h 1064" name="T1"/>
                    <a:gd fmla="*/ 918 w 1758" name="T2"/>
                    <a:gd fmla="*/ 0 h 1064" name="T3"/>
                    <a:gd fmla="*/ 443 w 1758" name="T4"/>
                    <a:gd fmla="*/ 291 h 1064" name="T5"/>
                    <a:gd fmla="*/ 388 w 1758" name="T6"/>
                    <a:gd fmla="*/ 287 h 1064" name="T7"/>
                    <a:gd fmla="*/ 0 w 1758" name="T8"/>
                    <a:gd fmla="*/ 676 h 1064" name="T9"/>
                    <a:gd fmla="*/ 388 w 1758" name="T10"/>
                    <a:gd fmla="*/ 1064 h 1064" name="T11"/>
                    <a:gd fmla="*/ 1419 w 1758" name="T12"/>
                    <a:gd fmla="*/ 1064 h 1064" name="T13"/>
                    <a:gd fmla="*/ 1758 w 1758" name="T14"/>
                    <a:gd fmla="*/ 725 h 1064" name="T15"/>
                    <a:gd fmla="*/ 1430 w 1758" name="T16"/>
                    <a:gd fmla="*/ 386 h 10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064" w="1758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2E4D72"/>
                </a:solidFill>
                <a:ln w="3175"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853816" y="4761279"/>
                <a:ext cx="312023" cy="471088"/>
                <a:chOff x="549275" y="4406901"/>
                <a:chExt cx="161926" cy="244475"/>
              </a:xfrm>
              <a:solidFill>
                <a:schemeClr val="bg1"/>
              </a:solidFill>
            </p:grpSpPr>
            <p:sp>
              <p:nvSpPr>
                <p:cNvPr id="28" name="Freeform 62"/>
                <p:cNvSpPr>
                  <a:spLocks noEditPoints="1"/>
                </p:cNvSpPr>
                <p:nvPr/>
              </p:nvSpPr>
              <p:spPr bwMode="auto">
                <a:xfrm>
                  <a:off x="549275" y="4406901"/>
                  <a:ext cx="138113" cy="244475"/>
                </a:xfrm>
                <a:custGeom>
                  <a:gdLst>
                    <a:gd fmla="*/ 66 w 73" name="T0"/>
                    <a:gd fmla="*/ 105 h 129" name="T1"/>
                    <a:gd fmla="*/ 7 w 73" name="T2"/>
                    <a:gd fmla="*/ 105 h 129" name="T3"/>
                    <a:gd fmla="*/ 7 w 73" name="T4"/>
                    <a:gd fmla="*/ 16 h 129" name="T5"/>
                    <a:gd fmla="*/ 66 w 73" name="T6"/>
                    <a:gd fmla="*/ 16 h 129" name="T7"/>
                    <a:gd fmla="*/ 66 w 73" name="T8"/>
                    <a:gd fmla="*/ 35 h 129" name="T9"/>
                    <a:gd fmla="*/ 73 w 73" name="T10"/>
                    <a:gd fmla="*/ 35 h 129" name="T11"/>
                    <a:gd fmla="*/ 73 w 73" name="T12"/>
                    <a:gd fmla="*/ 10 h 129" name="T13"/>
                    <a:gd fmla="*/ 63 w 73" name="T14"/>
                    <a:gd fmla="*/ 0 h 129" name="T15"/>
                    <a:gd fmla="*/ 9 w 73" name="T16"/>
                    <a:gd fmla="*/ 0 h 129" name="T17"/>
                    <a:gd fmla="*/ 0 w 73" name="T18"/>
                    <a:gd fmla="*/ 10 h 129" name="T19"/>
                    <a:gd fmla="*/ 0 w 73" name="T20"/>
                    <a:gd fmla="*/ 120 h 129" name="T21"/>
                    <a:gd fmla="*/ 9 w 73" name="T22"/>
                    <a:gd fmla="*/ 129 h 129" name="T23"/>
                    <a:gd fmla="*/ 63 w 73" name="T24"/>
                    <a:gd fmla="*/ 129 h 129" name="T25"/>
                    <a:gd fmla="*/ 73 w 73" name="T26"/>
                    <a:gd fmla="*/ 120 h 129" name="T27"/>
                    <a:gd fmla="*/ 73 w 73" name="T28"/>
                    <a:gd fmla="*/ 79 h 129" name="T29"/>
                    <a:gd fmla="*/ 66 w 73" name="T30"/>
                    <a:gd fmla="*/ 79 h 129" name="T31"/>
                    <a:gd fmla="*/ 66 w 73" name="T32"/>
                    <a:gd fmla="*/ 105 h 129" name="T33"/>
                    <a:gd fmla="*/ 57 w 73" name="T34"/>
                    <a:gd fmla="*/ 6 h 129" name="T35"/>
                    <a:gd fmla="*/ 60 w 73" name="T36"/>
                    <a:gd fmla="*/ 9 h 129" name="T37"/>
                    <a:gd fmla="*/ 57 w 73" name="T38"/>
                    <a:gd fmla="*/ 11 h 129" name="T39"/>
                    <a:gd fmla="*/ 55 w 73" name="T40"/>
                    <a:gd fmla="*/ 9 h 129" name="T41"/>
                    <a:gd fmla="*/ 57 w 73" name="T42"/>
                    <a:gd fmla="*/ 6 h 129" name="T43"/>
                    <a:gd fmla="*/ 24 w 73" name="T44"/>
                    <a:gd fmla="*/ 7 h 129" name="T45"/>
                    <a:gd fmla="*/ 49 w 73" name="T46"/>
                    <a:gd fmla="*/ 7 h 129" name="T47"/>
                    <a:gd fmla="*/ 49 w 73" name="T48"/>
                    <a:gd fmla="*/ 10 h 129" name="T49"/>
                    <a:gd fmla="*/ 24 w 73" name="T50"/>
                    <a:gd fmla="*/ 10 h 129" name="T51"/>
                    <a:gd fmla="*/ 24 w 73" name="T52"/>
                    <a:gd fmla="*/ 7 h 129" name="T53"/>
                    <a:gd fmla="*/ 48 w 73" name="T54"/>
                    <a:gd fmla="*/ 119 h 129" name="T55"/>
                    <a:gd fmla="*/ 25 w 73" name="T56"/>
                    <a:gd fmla="*/ 119 h 129" name="T57"/>
                    <a:gd fmla="*/ 25 w 73" name="T58"/>
                    <a:gd fmla="*/ 112 h 129" name="T59"/>
                    <a:gd fmla="*/ 48 w 73" name="T60"/>
                    <a:gd fmla="*/ 112 h 129" name="T61"/>
                    <a:gd fmla="*/ 48 w 73" name="T62"/>
                    <a:gd fmla="*/ 119 h 129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129" w="73">
                      <a:moveTo>
                        <a:pt x="66" y="105"/>
                      </a:moveTo>
                      <a:cubicBezTo>
                        <a:pt x="7" y="105"/>
                        <a:pt x="7" y="105"/>
                        <a:pt x="7" y="105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66" y="16"/>
                        <a:pt x="66" y="16"/>
                        <a:pt x="66" y="16"/>
                      </a:cubicBezTo>
                      <a:cubicBezTo>
                        <a:pt x="66" y="35"/>
                        <a:pt x="66" y="35"/>
                        <a:pt x="66" y="35"/>
                      </a:cubicBezTo>
                      <a:cubicBezTo>
                        <a:pt x="73" y="35"/>
                        <a:pt x="73" y="35"/>
                        <a:pt x="73" y="35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5"/>
                        <a:pt x="68" y="0"/>
                        <a:pt x="6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5"/>
                        <a:pt x="4" y="129"/>
                        <a:pt x="9" y="129"/>
                      </a:cubicBezTo>
                      <a:cubicBezTo>
                        <a:pt x="63" y="129"/>
                        <a:pt x="63" y="129"/>
                        <a:pt x="63" y="129"/>
                      </a:cubicBezTo>
                      <a:cubicBezTo>
                        <a:pt x="68" y="129"/>
                        <a:pt x="73" y="125"/>
                        <a:pt x="73" y="120"/>
                      </a:cubicBezTo>
                      <a:cubicBezTo>
                        <a:pt x="73" y="79"/>
                        <a:pt x="73" y="79"/>
                        <a:pt x="73" y="79"/>
                      </a:cubicBezTo>
                      <a:cubicBezTo>
                        <a:pt x="66" y="79"/>
                        <a:pt x="66" y="79"/>
                        <a:pt x="66" y="79"/>
                      </a:cubicBezTo>
                      <a:lnTo>
                        <a:pt x="66" y="105"/>
                      </a:lnTo>
                      <a:close/>
                      <a:moveTo>
                        <a:pt x="57" y="6"/>
                      </a:moveTo>
                      <a:cubicBezTo>
                        <a:pt x="58" y="6"/>
                        <a:pt x="60" y="7"/>
                        <a:pt x="60" y="9"/>
                      </a:cubicBezTo>
                      <a:cubicBezTo>
                        <a:pt x="60" y="10"/>
                        <a:pt x="58" y="11"/>
                        <a:pt x="57" y="11"/>
                      </a:cubicBezTo>
                      <a:cubicBezTo>
                        <a:pt x="56" y="11"/>
                        <a:pt x="55" y="10"/>
                        <a:pt x="55" y="9"/>
                      </a:cubicBezTo>
                      <a:cubicBezTo>
                        <a:pt x="55" y="7"/>
                        <a:pt x="56" y="6"/>
                        <a:pt x="57" y="6"/>
                      </a:cubicBezTo>
                      <a:close/>
                      <a:moveTo>
                        <a:pt x="24" y="7"/>
                      </a:move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lnTo>
                        <a:pt x="24" y="7"/>
                      </a:lnTo>
                      <a:close/>
                      <a:moveTo>
                        <a:pt x="48" y="119"/>
                      </a:moveTo>
                      <a:cubicBezTo>
                        <a:pt x="25" y="119"/>
                        <a:pt x="25" y="119"/>
                        <a:pt x="25" y="119"/>
                      </a:cubicBezTo>
                      <a:cubicBezTo>
                        <a:pt x="25" y="112"/>
                        <a:pt x="25" y="112"/>
                        <a:pt x="25" y="112"/>
                      </a:cubicBezTo>
                      <a:cubicBezTo>
                        <a:pt x="48" y="112"/>
                        <a:pt x="48" y="112"/>
                        <a:pt x="48" y="112"/>
                      </a:cubicBezTo>
                      <a:lnTo>
                        <a:pt x="48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63"/>
                <p:cNvSpPr/>
                <p:nvPr/>
              </p:nvSpPr>
              <p:spPr bwMode="auto">
                <a:xfrm>
                  <a:off x="608013" y="4478338"/>
                  <a:ext cx="103188" cy="98425"/>
                </a:xfrm>
                <a:custGeom>
                  <a:gdLst>
                    <a:gd fmla="*/ 0 w 65" name="T0"/>
                    <a:gd fmla="*/ 44 h 62" name="T1"/>
                    <a:gd fmla="*/ 8 w 65" name="T2"/>
                    <a:gd fmla="*/ 44 h 62" name="T3"/>
                    <a:gd fmla="*/ 0 w 65" name="T4"/>
                    <a:gd fmla="*/ 62 h 62" name="T5"/>
                    <a:gd fmla="*/ 22 w 65" name="T6"/>
                    <a:gd fmla="*/ 44 h 62" name="T7"/>
                    <a:gd fmla="*/ 65 w 65" name="T8"/>
                    <a:gd fmla="*/ 44 h 62" name="T9"/>
                    <a:gd fmla="*/ 65 w 65" name="T10"/>
                    <a:gd fmla="*/ 0 h 62" name="T11"/>
                    <a:gd fmla="*/ 0 w 65" name="T12"/>
                    <a:gd fmla="*/ 0 h 62" name="T13"/>
                    <a:gd fmla="*/ 0 w 65" name="T14"/>
                    <a:gd fmla="*/ 44 h 6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62" w="65">
                      <a:moveTo>
                        <a:pt x="0" y="44"/>
                      </a:moveTo>
                      <a:lnTo>
                        <a:pt x="8" y="44"/>
                      </a:lnTo>
                      <a:lnTo>
                        <a:pt x="0" y="62"/>
                      </a:lnTo>
                      <a:lnTo>
                        <a:pt x="22" y="44"/>
                      </a:lnTo>
                      <a:lnTo>
                        <a:pt x="65" y="44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5" name="弧形 34"/>
            <p:cNvSpPr/>
            <p:nvPr/>
          </p:nvSpPr>
          <p:spPr>
            <a:xfrm rot="445066">
              <a:off x="7791822" y="3676100"/>
              <a:ext cx="143940" cy="663948"/>
            </a:xfrm>
            <a:custGeom>
              <a:gdLst>
                <a:gd fmla="*/ 2576 w 113944" name="connsiteX0"/>
                <a:gd fmla="*/ 0 h 525586" name="connsiteY0"/>
                <a:gd fmla="*/ 113944 w 113944" name="connsiteX1"/>
                <a:gd fmla="*/ 525586 h 525586" name="connsiteY1"/>
                <a:gd fmla="*/ 1 w 113944" name="connsiteX2"/>
                <a:gd fmla="*/ 525586 h 525586" name="connsiteY2"/>
                <a:gd fmla="*/ 0 w 113944" name="connsiteX3"/>
                <a:gd fmla="*/ 5152 h 525586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extrusionOk="0" h="525586" stroke="0" w="113944">
                  <a:moveTo>
                    <a:pt x="0" y="5152"/>
                  </a:moveTo>
                  <a:cubicBezTo>
                    <a:pt x="62930" y="5152"/>
                    <a:pt x="113944" y="238158"/>
                    <a:pt x="113944" y="525586"/>
                  </a:cubicBezTo>
                  <a:lnTo>
                    <a:pt x="1" y="525586"/>
                  </a:lnTo>
                  <a:cubicBezTo>
                    <a:pt x="1" y="352108"/>
                    <a:pt x="0" y="178630"/>
                    <a:pt x="0" y="5152"/>
                  </a:cubicBezTo>
                  <a:close/>
                </a:path>
                <a:path fill="none" h="525586" w="113944">
                  <a:moveTo>
                    <a:pt x="2576" y="0"/>
                  </a:moveTo>
                  <a:cubicBezTo>
                    <a:pt x="78385" y="157122"/>
                    <a:pt x="113944" y="238158"/>
                    <a:pt x="113944" y="525586"/>
                  </a:cubicBezTo>
                </a:path>
              </a:pathLst>
            </a:custGeom>
            <a:ln w="19050">
              <a:solidFill>
                <a:schemeClr val="bg1"/>
              </a:solidFill>
              <a:prstDash val="sysDot"/>
              <a:headEnd len="med" type="arrow" w="med"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弧形 34"/>
            <p:cNvSpPr/>
            <p:nvPr/>
          </p:nvSpPr>
          <p:spPr>
            <a:xfrm flipH="1" rot="21154934">
              <a:off x="4217524" y="3676099"/>
              <a:ext cx="143940" cy="663948"/>
            </a:xfrm>
            <a:custGeom>
              <a:gdLst>
                <a:gd fmla="*/ 2576 w 113944" name="connsiteX0"/>
                <a:gd fmla="*/ 0 h 525586" name="connsiteY0"/>
                <a:gd fmla="*/ 113944 w 113944" name="connsiteX1"/>
                <a:gd fmla="*/ 525586 h 525586" name="connsiteY1"/>
                <a:gd fmla="*/ 1 w 113944" name="connsiteX2"/>
                <a:gd fmla="*/ 525586 h 525586" name="connsiteY2"/>
                <a:gd fmla="*/ 0 w 113944" name="connsiteX3"/>
                <a:gd fmla="*/ 5152 h 525586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extrusionOk="0" h="525586" stroke="0" w="113944">
                  <a:moveTo>
                    <a:pt x="0" y="5152"/>
                  </a:moveTo>
                  <a:cubicBezTo>
                    <a:pt x="62930" y="5152"/>
                    <a:pt x="113944" y="238158"/>
                    <a:pt x="113944" y="525586"/>
                  </a:cubicBezTo>
                  <a:lnTo>
                    <a:pt x="1" y="525586"/>
                  </a:lnTo>
                  <a:cubicBezTo>
                    <a:pt x="1" y="352108"/>
                    <a:pt x="0" y="178630"/>
                    <a:pt x="0" y="5152"/>
                  </a:cubicBezTo>
                  <a:close/>
                </a:path>
                <a:path fill="none" h="525586" w="113944">
                  <a:moveTo>
                    <a:pt x="2576" y="0"/>
                  </a:moveTo>
                  <a:cubicBezTo>
                    <a:pt x="78385" y="157122"/>
                    <a:pt x="113944" y="238158"/>
                    <a:pt x="113944" y="525586"/>
                  </a:cubicBezTo>
                </a:path>
              </a:pathLst>
            </a:custGeom>
            <a:ln w="19050">
              <a:solidFill>
                <a:schemeClr val="bg1"/>
              </a:solidFill>
              <a:prstDash val="sysDot"/>
              <a:headEnd len="med" type="arrow" w="med"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8686651" y="2618945"/>
              <a:ext cx="2254427" cy="1052348"/>
              <a:chOff x="1543368" y="2159719"/>
              <a:chExt cx="2254427" cy="1052348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1561286" y="2159719"/>
                <a:ext cx="2214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</a:t>
                </a: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543367" y="2510721"/>
                <a:ext cx="2061273" cy="7254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基于演示设计的一站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式在线演示、素材销</a:t>
                </a: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8686651" y="4338460"/>
              <a:ext cx="2254427" cy="1052348"/>
              <a:chOff x="1543368" y="2159719"/>
              <a:chExt cx="2254427" cy="1052348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561286" y="2159719"/>
                <a:ext cx="2214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543367" y="2510721"/>
                <a:ext cx="2061273" cy="7254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基于演示设计的一站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式在线演示、素材销</a:t>
                </a: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1206632" y="4338460"/>
              <a:ext cx="2236510" cy="1052348"/>
              <a:chOff x="938583" y="4842269"/>
              <a:chExt cx="2236510" cy="1052348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938583" y="4842270"/>
                <a:ext cx="2214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</a:t>
                </a: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113820" y="5193271"/>
                <a:ext cx="2061273" cy="7254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基于演示设计的一站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式在线演示、素材销</a:t>
                </a: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206632" y="2618945"/>
              <a:ext cx="2236510" cy="1052348"/>
              <a:chOff x="1077816" y="2929413"/>
              <a:chExt cx="2236510" cy="1052348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077816" y="2929413"/>
                <a:ext cx="2214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253053" y="3280416"/>
                <a:ext cx="2061273" cy="7254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基于演示设计的一站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式在线演示、素材销</a:t>
                </a:r>
              </a:p>
            </p:txBody>
          </p:sp>
        </p:grpSp>
        <p:sp>
          <p:nvSpPr>
            <p:cNvPr id="59" name="椭圆 58"/>
            <p:cNvSpPr/>
            <p:nvPr/>
          </p:nvSpPr>
          <p:spPr bwMode="auto">
            <a:xfrm>
              <a:off x="5171074" y="3240746"/>
              <a:ext cx="1797804" cy="17978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anchor="ctr" rtlCol="0" wrap="square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altLang="en-US" 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3" name="Group 82"/>
            <p:cNvGrpSpPr/>
            <p:nvPr/>
          </p:nvGrpSpPr>
          <p:grpSpPr>
            <a:xfrm>
              <a:off x="5614405" y="3802189"/>
              <a:ext cx="911142" cy="674918"/>
              <a:chOff x="4598988" y="3619501"/>
              <a:chExt cx="214313" cy="158750"/>
            </a:xfrm>
            <a:solidFill>
              <a:schemeClr val="bg1"/>
            </a:solidFill>
          </p:grpSpPr>
          <p:sp>
            <p:nvSpPr>
              <p:cNvPr id="74" name="Freeform 24"/>
              <p:cNvSpPr/>
              <p:nvPr/>
            </p:nvSpPr>
            <p:spPr bwMode="auto">
              <a:xfrm>
                <a:off x="4675188" y="3729038"/>
                <a:ext cx="61913" cy="49213"/>
              </a:xfrm>
              <a:custGeom>
                <a:gdLst>
                  <a:gd fmla="*/ 36 w 38" name="T0"/>
                  <a:gd fmla="*/ 10 h 30" name="T1"/>
                  <a:gd fmla="*/ 1 w 38" name="T2"/>
                  <a:gd fmla="*/ 11 h 30" name="T3"/>
                  <a:gd fmla="*/ 1 w 38" name="T4"/>
                  <a:gd fmla="*/ 13 h 30" name="T5"/>
                  <a:gd fmla="*/ 19 w 38" name="T6"/>
                  <a:gd fmla="*/ 30 h 30" name="T7"/>
                  <a:gd fmla="*/ 36 w 38" name="T8"/>
                  <a:gd fmla="*/ 13 h 30" name="T9"/>
                  <a:gd fmla="*/ 36 w 38" name="T10"/>
                  <a:gd fmla="*/ 10 h 3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" w="38">
                    <a:moveTo>
                      <a:pt x="36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25"/>
              <p:cNvSpPr/>
              <p:nvPr/>
            </p:nvSpPr>
            <p:spPr bwMode="auto">
              <a:xfrm>
                <a:off x="4633913" y="3675063"/>
                <a:ext cx="142875" cy="63500"/>
              </a:xfrm>
              <a:custGeom>
                <a:gdLst>
                  <a:gd fmla="*/ 87 w 88" name="T0"/>
                  <a:gd fmla="*/ 23 h 39" name="T1"/>
                  <a:gd fmla="*/ 0 w 88" name="T2"/>
                  <a:gd fmla="*/ 24 h 39" name="T3"/>
                  <a:gd fmla="*/ 0 w 88" name="T4"/>
                  <a:gd fmla="*/ 26 h 39" name="T5"/>
                  <a:gd fmla="*/ 13 w 88" name="T6"/>
                  <a:gd fmla="*/ 38 h 39" name="T7"/>
                  <a:gd fmla="*/ 15 w 88" name="T8"/>
                  <a:gd fmla="*/ 38 h 39" name="T9"/>
                  <a:gd fmla="*/ 73 w 88" name="T10"/>
                  <a:gd fmla="*/ 38 h 39" name="T11"/>
                  <a:gd fmla="*/ 75 w 88" name="T12"/>
                  <a:gd fmla="*/ 38 h 39" name="T13"/>
                  <a:gd fmla="*/ 87 w 88" name="T14"/>
                  <a:gd fmla="*/ 26 h 39" name="T15"/>
                  <a:gd fmla="*/ 87 w 88" name="T16"/>
                  <a:gd fmla="*/ 26 h 39" name="T17"/>
                  <a:gd fmla="*/ 87 w 88" name="T18"/>
                  <a:gd fmla="*/ 24 h 39" name="T19"/>
                  <a:gd fmla="*/ 87 w 88" name="T20"/>
                  <a:gd fmla="*/ 23 h 3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9" w="88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26"/>
              <p:cNvSpPr/>
              <p:nvPr/>
            </p:nvSpPr>
            <p:spPr bwMode="auto">
              <a:xfrm>
                <a:off x="4598988" y="3619501"/>
                <a:ext cx="214313" cy="82550"/>
              </a:xfrm>
              <a:custGeom>
                <a:gdLst>
                  <a:gd fmla="*/ 131 w 132" name="T0"/>
                  <a:gd fmla="*/ 36 h 51" name="T1"/>
                  <a:gd fmla="*/ 131 w 132" name="T2"/>
                  <a:gd fmla="*/ 36 h 51" name="T3"/>
                  <a:gd fmla="*/ 1 w 132" name="T4"/>
                  <a:gd fmla="*/ 36 h 51" name="T5"/>
                  <a:gd fmla="*/ 1 w 132" name="T6"/>
                  <a:gd fmla="*/ 38 h 51" name="T7"/>
                  <a:gd fmla="*/ 13 w 132" name="T8"/>
                  <a:gd fmla="*/ 51 h 51" name="T9"/>
                  <a:gd fmla="*/ 16 w 132" name="T10"/>
                  <a:gd fmla="*/ 51 h 51" name="T11"/>
                  <a:gd fmla="*/ 116 w 132" name="T12"/>
                  <a:gd fmla="*/ 51 h 51" name="T13"/>
                  <a:gd fmla="*/ 118 w 132" name="T14"/>
                  <a:gd fmla="*/ 51 h 51" name="T15"/>
                  <a:gd fmla="*/ 131 w 132" name="T16"/>
                  <a:gd fmla="*/ 38 h 51" name="T17"/>
                  <a:gd fmla="*/ 131 w 132" name="T18"/>
                  <a:gd fmla="*/ 38 h 51" name="T19"/>
                  <a:gd fmla="*/ 131 w 132" name="T20"/>
                  <a:gd fmla="*/ 36 h 5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1" w="132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val="271985909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MH" val="20160504160527"/>
  <p:tag name="MH_LIBRARY" val="GRAPHIC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blipFill dpi="0"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anchor="ctr" rtlCol="0" wrap="square">
        <a:noAutofit/>
      </a:bodyPr>
      <a:lstStyle>
        <a:defPPr algn="ctr" eaLnBrk="1" hangingPunct="1">
          <a:spcBef>
            <a:spcPct val="0"/>
          </a:spcBef>
          <a:buFontTx/>
          <a:buNone/>
          <a:defRPr>
            <a:solidFill>
              <a:srgbClr val="FFFFFF"/>
            </a:solidFill>
          </a:defRPr>
        </a:defPPr>
      </a:lst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96</Paragraphs>
  <Slides>10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8">
      <vt:lpstr>Arial</vt:lpstr>
      <vt:lpstr>微软雅黑</vt:lpstr>
      <vt:lpstr>Calibri Light</vt:lpstr>
      <vt:lpstr>Calibri</vt:lpstr>
      <vt:lpstr>Edwardian Script ITC</vt:lpstr>
      <vt:lpstr>叶根友刀锋黑草</vt:lpstr>
      <vt:lpstr>宋体</vt:lpstr>
      <vt:lpstr>Office 主题</vt:lpstr>
      <vt:lpstr>信息安全行业工作汇报PPT模板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2021-08-22T11:51:09Z</dcterms:created>
  <cp:lastPrinted>2021-08-22T11:51:09Z</cp:lastPrinted>
  <dcterms:modified xsi:type="dcterms:W3CDTF">2021-08-22T05:37:03Z</dcterms:modified>
  <cp:revision>1</cp:revision>
</cp:coreProperties>
</file>