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92" r:id="rId1"/>
    <p:sldMasterId id="2147483706" r:id="rId2"/>
  </p:sldMasterIdLst>
  <p:notesMasterIdLst>
    <p:notesMasterId r:id="rId3"/>
  </p:notesMasterIdLst>
  <p:sldIdLst>
    <p:sldId id="470" r:id="rId4"/>
    <p:sldId id="353" r:id="rId5"/>
    <p:sldId id="491" r:id="rId6"/>
    <p:sldId id="352" r:id="rId7"/>
    <p:sldId id="494" r:id="rId8"/>
    <p:sldId id="495" r:id="rId9"/>
    <p:sldId id="496" r:id="rId10"/>
    <p:sldId id="497" r:id="rId11"/>
    <p:sldId id="492" r:id="rId12"/>
    <p:sldId id="498" r:id="rId13"/>
    <p:sldId id="499" r:id="rId14"/>
    <p:sldId id="500" r:id="rId15"/>
    <p:sldId id="501" r:id="rId16"/>
    <p:sldId id="493" r:id="rId17"/>
    <p:sldId id="502" r:id="rId18"/>
    <p:sldId id="503" r:id="rId19"/>
    <p:sldId id="504" r:id="rId20"/>
    <p:sldId id="505" r:id="rId21"/>
    <p:sldId id="471" r:id="rId22"/>
    <p:sldId id="506" r:id="rId23"/>
    <p:sldId id="507" r:id="rId24"/>
    <p:sldId id="508" r:id="rId25"/>
    <p:sldId id="509" r:id="rId26"/>
    <p:sldId id="297" r:id="rId27"/>
  </p:sldIdLst>
  <p:sldSz cx="12190413" cy="6859588"/>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7778" autoAdjust="0"/>
  </p:normalViewPr>
  <p:slideViewPr>
    <p:cSldViewPr snapToGrid="0" showGuides="1">
      <p:cViewPr varScale="1">
        <p:scale>
          <a:sx n="108" d="100"/>
          <a:sy n="108" d="100"/>
        </p:scale>
        <p:origin x="876" y="114"/>
      </p:cViewPr>
      <p:guideLst>
        <p:guide orient="horz" pos="2161"/>
        <p:guide pos="3840"/>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28.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2020/6/5</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8103284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281145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549774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72450513"/>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8555809"/>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8828836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52536777"/>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98144948"/>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9577610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099762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503090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2175257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737374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16297400"/>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8072198"/>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16687987"/>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92025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1300987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5088374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3439612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3094395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6945434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0152208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0697931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914282" y="2130922"/>
            <a:ext cx="10361851" cy="1470365"/>
          </a:xfrm>
        </p:spPr>
        <p:txBody>
          <a:bodyPr/>
          <a:lstStyle/>
          <a:p>
            <a:r>
              <a:rPr lang="en-US"/>
              <a:t>Click to edit Master title style</a:t>
            </a:r>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89626290"/>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585" indent="0">
              <a:buNone/>
              <a:defRPr sz="38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37326704"/>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2838530"/>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38050" y="274704"/>
            <a:ext cx="2742843" cy="5852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04671184"/>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Title Slide">
    <p:spTree>
      <p:nvGrpSpPr>
        <p:cNvPr id="1" name=""/>
        <p:cNvGrpSpPr/>
        <p:nvPr/>
      </p:nvGrpSpPr>
      <p:grpSpPr>
        <a:xfrm>
          <a:off x="0" y="0"/>
          <a:ext cx="0" cy="0"/>
        </a:xfrm>
      </p:grpSpPr>
    </p:spTree>
    <p:extLst>
      <p:ext uri="{BB962C8B-B14F-4D97-AF65-F5344CB8AC3E}">
        <p14:creationId val="3871125951"/>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1770562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3100688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1811476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1426003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2787412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7274949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911562813"/>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261498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7462219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676539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3349605"/>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6576824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a:t>Click to edit Master title style</a:t>
            </a:r>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2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51570088"/>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69661496"/>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11" name="矩形 10"/>
          <p:cNvSpPr/>
          <p:nvPr userDrawn="1"/>
        </p:nvSpPr>
        <p:spPr>
          <a:xfrm>
            <a:off x="8712796" y="4406074"/>
            <a:ext cx="775136" cy="230832"/>
          </a:xfrm>
          <a:prstGeom prst="rect">
            <a:avLst/>
          </a:prstGeom>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模板下载：</a:t>
            </a:r>
            <a:r>
              <a:rPr kumimoji="0" lang="en-US" altLang="zh-CN" sz="100" b="0" i="0" u="none" strike="noStrike" kern="0" cap="none" spc="0" normalizeH="0" baseline="0" noProof="0" smtClean="0">
                <a:ln>
                  <a:noFill/>
                </a:ln>
                <a:solidFill>
                  <a:prstClr val="white"/>
                </a:solidFill>
                <a:effectLst/>
                <a:uLnTx/>
                <a:uFillTx/>
              </a:rPr>
              <a:t>www.1ppt.com/moban/          </a:t>
            </a:r>
            <a:r>
              <a:rPr kumimoji="0" lang="zh-CN" altLang="en-US" sz="100" b="0" i="0" u="none" strike="noStrike" kern="0" cap="none" spc="0" normalizeH="0" baseline="0" noProof="0" smtClean="0">
                <a:ln>
                  <a:noFill/>
                </a:ln>
                <a:solidFill>
                  <a:prstClr val="white"/>
                </a:solidFill>
                <a:effectLst/>
                <a:uLnTx/>
                <a:uFillTx/>
              </a:rPr>
              <a:t>行业</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www.1ppt.com/hangye/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节日</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www.1ppt.com/jieri/          PPT</a:t>
            </a:r>
            <a:r>
              <a:rPr kumimoji="0" lang="zh-CN" altLang="en-US" sz="100" b="0" i="0" u="none" strike="noStrike" kern="0" cap="none" spc="0" normalizeH="0" baseline="0" noProof="0" smtClean="0">
                <a:ln>
                  <a:noFill/>
                </a:ln>
                <a:solidFill>
                  <a:prstClr val="white"/>
                </a:solidFill>
                <a:effectLst/>
                <a:uLnTx/>
                <a:uFillTx/>
              </a:rPr>
              <a:t>素材：</a:t>
            </a:r>
            <a:r>
              <a:rPr kumimoji="0" lang="en-US" altLang="zh-CN" sz="100" b="0" i="0" u="none" strike="noStrike" kern="0" cap="none" spc="0" normalizeH="0" baseline="0" noProof="0" smtClean="0">
                <a:ln>
                  <a:noFill/>
                </a:ln>
                <a:solidFill>
                  <a:prstClr val="white"/>
                </a:solidFill>
                <a:effectLst/>
                <a:uLnTx/>
                <a:uFillTx/>
              </a:rPr>
              <a:t>www.1ppt.com/sucai/</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背景图片：</a:t>
            </a:r>
            <a:r>
              <a:rPr kumimoji="0" lang="en-US" altLang="zh-CN" sz="100" b="0" i="0" u="none" strike="noStrike" kern="0" cap="none" spc="0" normalizeH="0" baseline="0" noProof="0" smtClean="0">
                <a:ln>
                  <a:noFill/>
                </a:ln>
                <a:solidFill>
                  <a:prstClr val="white"/>
                </a:solidFill>
                <a:effectLst/>
                <a:uLnTx/>
                <a:uFillTx/>
              </a:rPr>
              <a:t>www.1ppt.com/beijing/        PPT</a:t>
            </a:r>
            <a:r>
              <a:rPr kumimoji="0" lang="zh-CN" altLang="en-US" sz="100" b="0" i="0" u="none" strike="noStrike" kern="0" cap="none" spc="0" normalizeH="0" baseline="0" noProof="0" smtClean="0">
                <a:ln>
                  <a:noFill/>
                </a:ln>
                <a:solidFill>
                  <a:prstClr val="white"/>
                </a:solidFill>
                <a:effectLst/>
                <a:uLnTx/>
                <a:uFillTx/>
              </a:rPr>
              <a:t>图表：</a:t>
            </a:r>
            <a:r>
              <a:rPr kumimoji="0" lang="en-US" altLang="zh-CN" sz="100" b="0" i="0" u="none" strike="noStrike" kern="0" cap="none" spc="0" normalizeH="0" baseline="0" noProof="0" smtClean="0">
                <a:ln>
                  <a:noFill/>
                </a:ln>
                <a:solidFill>
                  <a:prstClr val="white"/>
                </a:solidFill>
                <a:effectLst/>
                <a:uLnTx/>
                <a:uFillTx/>
              </a:rPr>
              <a:t>www.1ppt.com/tubiao/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精美</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下载：</a:t>
            </a:r>
            <a:r>
              <a:rPr kumimoji="0" lang="en-US" altLang="zh-CN" sz="100" b="0" i="0" u="none" strike="noStrike" kern="0" cap="none" spc="0" normalizeH="0" baseline="0" noProof="0" smtClean="0">
                <a:ln>
                  <a:noFill/>
                </a:ln>
                <a:solidFill>
                  <a:prstClr val="white"/>
                </a:solidFill>
                <a:effectLst/>
                <a:uLnTx/>
                <a:uFillTx/>
              </a:rPr>
              <a:t>www.1ppt.com/xiazai/         PPT</a:t>
            </a:r>
            <a:r>
              <a:rPr kumimoji="0" lang="zh-CN" altLang="en-US" sz="100" b="0" i="0" u="none" strike="noStrike" kern="0" cap="none" spc="0" normalizeH="0" baseline="0" noProof="0" smtClean="0">
                <a:ln>
                  <a:noFill/>
                </a:ln>
                <a:solidFill>
                  <a:prstClr val="white"/>
                </a:solidFill>
                <a:effectLst/>
                <a:uLnTx/>
                <a:uFillTx/>
              </a:rPr>
              <a:t>教程： </a:t>
            </a:r>
            <a:r>
              <a:rPr kumimoji="0" lang="en-US" altLang="zh-CN" sz="100" b="0" i="0" u="none" strike="noStrike" kern="0" cap="none" spc="0" normalizeH="0" baseline="0" noProof="0" smtClean="0">
                <a:ln>
                  <a:noFill/>
                </a:ln>
                <a:solidFill>
                  <a:prstClr val="white"/>
                </a:solidFill>
                <a:effectLst/>
                <a:uLnTx/>
                <a:uFillTx/>
              </a:rPr>
              <a:t>www.1ppt.com/powerpoint/      </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课件：</a:t>
            </a:r>
            <a:r>
              <a:rPr kumimoji="0" lang="en-US" altLang="zh-CN" sz="100" b="0" i="0" u="none" strike="noStrike" kern="0" cap="none" spc="0" normalizeH="0" baseline="0" noProof="0" smtClean="0">
                <a:ln>
                  <a:noFill/>
                </a:ln>
                <a:solidFill>
                  <a:prstClr val="white"/>
                </a:solidFill>
                <a:effectLst/>
                <a:uLnTx/>
                <a:uFillTx/>
              </a:rPr>
              <a:t>www.1ppt.com/kejian/             </a:t>
            </a:r>
            <a:r>
              <a:rPr kumimoji="0" lang="zh-CN" altLang="en-US" sz="100" b="0" i="0" u="none" strike="noStrike" kern="0" cap="none" spc="0" normalizeH="0" baseline="0" noProof="0" smtClean="0">
                <a:ln>
                  <a:noFill/>
                </a:ln>
                <a:solidFill>
                  <a:prstClr val="white"/>
                </a:solidFill>
                <a:effectLst/>
                <a:uLnTx/>
                <a:uFillTx/>
              </a:rPr>
              <a:t>字体下载：</a:t>
            </a:r>
            <a:r>
              <a:rPr kumimoji="0" lang="en-US" altLang="zh-CN" sz="100" b="0" i="0" u="none" strike="noStrike" kern="0" cap="none" spc="0" normalizeH="0" baseline="0" noProof="0" smtClean="0">
                <a:ln>
                  <a:noFill/>
                </a:ln>
                <a:solidFill>
                  <a:prstClr val="white"/>
                </a:solidFill>
                <a:effectLst/>
                <a:uLnTx/>
                <a:uFillTx/>
              </a:rPr>
              <a:t>www.1ppt.com/ziti/</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工作总结</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www.1ppt.com/xiazai/zongjie/ </a:t>
            </a:r>
            <a:r>
              <a:rPr kumimoji="0" lang="zh-CN" altLang="en-US" sz="100" b="0" i="0" u="none" strike="noStrike" kern="0" cap="none" spc="0" normalizeH="0" baseline="0" noProof="0" smtClean="0">
                <a:ln>
                  <a:noFill/>
                </a:ln>
                <a:solidFill>
                  <a:prstClr val="white"/>
                </a:solidFill>
                <a:effectLst/>
                <a:uLnTx/>
                <a:uFillTx/>
              </a:rPr>
              <a:t>工作计划：</a:t>
            </a:r>
            <a:r>
              <a:rPr kumimoji="0" lang="en-US" altLang="zh-CN" sz="100" b="0" i="0" u="none" strike="noStrike" kern="0" cap="none" spc="0" normalizeH="0" baseline="0" noProof="0" smtClean="0">
                <a:ln>
                  <a:noFill/>
                </a:ln>
                <a:solidFill>
                  <a:prstClr val="white"/>
                </a:solidFill>
                <a:effectLst/>
                <a:uLnTx/>
                <a:uFillTx/>
              </a:rPr>
              <a:t>www.1ppt.com/xiazai/jihua/</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商务</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www.1ppt.com/moban/shangwu/  </a:t>
            </a:r>
            <a:r>
              <a:rPr kumimoji="0" lang="zh-CN" altLang="en-US" sz="100" b="0" i="0" u="none" strike="noStrike" kern="0" cap="none" spc="0" normalizeH="0" baseline="0" noProof="0" smtClean="0">
                <a:ln>
                  <a:noFill/>
                </a:ln>
                <a:solidFill>
                  <a:prstClr val="white"/>
                </a:solidFill>
                <a:effectLst/>
                <a:uLnTx/>
                <a:uFillTx/>
              </a:rPr>
              <a:t>个人简历</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www.1ppt.com/xiazai/jianli/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毕业答辩</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www.1ppt.com/xiazai/dabian/  </a:t>
            </a:r>
            <a:r>
              <a:rPr kumimoji="0" lang="zh-CN" altLang="en-US" sz="100" b="0" i="0" u="none" strike="noStrike" kern="0" cap="none" spc="0" normalizeH="0" baseline="0" noProof="0" smtClean="0">
                <a:ln>
                  <a:noFill/>
                </a:ln>
                <a:solidFill>
                  <a:prstClr val="white"/>
                </a:solidFill>
                <a:effectLst/>
                <a:uLnTx/>
                <a:uFillTx/>
              </a:rPr>
              <a:t>工作汇报</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www.1ppt.com/xiazai/huibao/    </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 </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49414329"/>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840117460"/>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96887435"/>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575321500"/>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3971293340"/>
      </p:ext>
    </p:extLst>
  </p:cSld>
  <p:clrMapOvr>
    <a:masterClrMapping/>
  </p:clrMapOvr>
  <mc:AlternateContent>
    <mc:Choice Requires="p14">
      <p:transition spd="slow" advClick="0" advTm="3000" p14:dur="2000"/>
    </mc:Choice>
    <mc:Fallback>
      <p:transition spd="slow" advClick="0" advTm="3000"/>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lumMod val="95000"/>
          </a:schemeClr>
        </a:solidFill>
        <a:effectLst/>
      </p:bgPr>
    </p:bg>
    <p:spTree>
      <p:nvGrpSpPr>
        <p:cNvPr id="1" name=""/>
        <p:cNvGrpSpPr/>
        <p:nvPr/>
      </p:nvGrpSpPr>
      <p:grpSpPr>
        <a:xfrm>
          <a:off x="0" y="0"/>
          <a: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a:t>Click to edit Master title style</a:t>
            </a:r>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pPr>
                <a:defRPr/>
              </a:pPr>
              <a:t>6/5/2020</a:t>
            </a:fld>
            <a:endParaRPr lang="en-US">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75906510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mc:AlternateContent>
    <mc:Choice Requires="p14">
      <p:transition spd="slow" advClick="0" advTm="3000" p14:dur="2000"/>
    </mc:Choice>
    <mc:Fallback>
      <p:transition spd="slow" advClick="0" advTm="3000"/>
    </mc:Fallback>
  </mc:AlternateContent>
  <p:timing/>
  <p:hf hdr="0" ftr="0" dt="0"/>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2020/6/5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3940684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timing/>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0.xml" Type="http://schemas.openxmlformats.org/officeDocument/2006/relationships/notesSlide"/><Relationship Id="rId3" Target="../media/image4.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8.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15" Target="../tags/tag13.xml" Type="http://schemas.openxmlformats.org/officeDocument/2006/relationships/tags"/><Relationship Id="rId2" Target="../notesSlides/notesSlide12.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4.xml" Type="http://schemas.openxmlformats.org/officeDocument/2006/relationships/notesSlide"/><Relationship Id="rId3" Target="../media/image1.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8.xml" Type="http://schemas.openxmlformats.org/officeDocument/2006/relationships/slideLayout"/><Relationship Id="rId10" Target="../tags/tag20.xml" Type="http://schemas.openxmlformats.org/officeDocument/2006/relationships/tags"/><Relationship Id="rId11" Target="../tags/tag21.xml" Type="http://schemas.openxmlformats.org/officeDocument/2006/relationships/tags"/><Relationship Id="rId12" Target="../tags/tag22.xml" Type="http://schemas.openxmlformats.org/officeDocument/2006/relationships/tags"/><Relationship Id="rId13" Target="../tags/tag23.xml" Type="http://schemas.openxmlformats.org/officeDocument/2006/relationships/tags"/><Relationship Id="rId2" Target="../notesSlides/notesSlide15.xml" Type="http://schemas.openxmlformats.org/officeDocument/2006/relationships/notesSlide"/><Relationship Id="rId3" Target="../media/image5.jpeg" Type="http://schemas.openxmlformats.org/officeDocument/2006/relationships/image"/><Relationship Id="rId4" Target="../tags/tag14.xml" Type="http://schemas.openxmlformats.org/officeDocument/2006/relationships/tags"/><Relationship Id="rId5" Target="../tags/tag15.xml" Type="http://schemas.openxmlformats.org/officeDocument/2006/relationships/tags"/><Relationship Id="rId6" Target="../tags/tag16.xml" Type="http://schemas.openxmlformats.org/officeDocument/2006/relationships/tags"/><Relationship Id="rId7" Target="../tags/tag17.xml" Type="http://schemas.openxmlformats.org/officeDocument/2006/relationships/tags"/><Relationship Id="rId8" Target="../tags/tag18.xml" Type="http://schemas.openxmlformats.org/officeDocument/2006/relationships/tags"/><Relationship Id="rId9" Target="../tags/tag19.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9.xml" Type="http://schemas.openxmlformats.org/officeDocument/2006/relationships/notesSlide"/><Relationship Id="rId3"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0.xml" Type="http://schemas.openxmlformats.org/officeDocument/2006/relationships/notesSlide"/><Relationship Id="rId3" Target="../media/image6.jpeg" Type="http://schemas.openxmlformats.org/officeDocument/2006/relationships/image"/><Relationship Id="rId4" Target="../tags/tag24.xml" Type="http://schemas.openxmlformats.org/officeDocument/2006/relationships/tags"/><Relationship Id="rId5" Target="../tags/tag25.xml" Type="http://schemas.openxmlformats.org/officeDocument/2006/relationships/tags"/><Relationship Id="rId6" Target="../tags/tag26.xml" Type="http://schemas.openxmlformats.org/officeDocument/2006/relationships/tags"/><Relationship Id="rId7" Target="../tags/tag27.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4.xml" Type="http://schemas.openxmlformats.org/officeDocument/2006/relationships/notesSlide"/><Relationship Id="rId3"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4.xml" Type="http://schemas.openxmlformats.org/officeDocument/2006/relationships/notesSlide"/><Relationship Id="rId3"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7.xml" Type="http://schemas.openxmlformats.org/officeDocument/2006/relationships/notesSlide"/><Relationship Id="rId3" Target="../media/image3.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9.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72516BD3-EC09-4FDA-B320-3544BF24C4E2}"/>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sp>
        <p:nvSpPr>
          <p:cNvPr id="5" name="TextBox 4">
            <a:extLst>
              <a:ext uri="{FF2B5EF4-FFF2-40B4-BE49-F238E27FC236}">
                <a16:creationId xmlns:a16="http://schemas.microsoft.com/office/drawing/2014/main" id="{9E57EF7B-66CB-4F00-B5E1-837A289EC3D5}"/>
              </a:ext>
            </a:extLst>
          </p:cNvPr>
          <p:cNvSpPr txBox="1"/>
          <p:nvPr/>
        </p:nvSpPr>
        <p:spPr>
          <a:xfrm>
            <a:off x="1185987" y="2335389"/>
            <a:ext cx="7320280" cy="914400"/>
          </a:xfrm>
          <a:prstGeom prst="rect">
            <a:avLst/>
          </a:prstGeom>
          <a:noFill/>
        </p:spPr>
        <p:txBody>
          <a:bodyPr rtlCol="0" wrap="none">
            <a:spAutoFit/>
          </a:bodyPr>
          <a:lstStyle/>
          <a:p>
            <a:r>
              <a:rPr altLang="en-US" lang="zh-CN" smtClean="0" spc="300" sz="5400">
                <a:solidFill>
                  <a:schemeClr val="bg1">
                    <a:lumMod val="85000"/>
                  </a:schemeClr>
                </a:solidFill>
                <a:latin charset="-122" panose="020b0503020204020204" pitchFamily="34" typeface="微软雅黑"/>
                <a:ea charset="-122" panose="020b0503020204020204" pitchFamily="34" typeface="微软雅黑"/>
              </a:rPr>
              <a:t>时尚几何总结计划PPT</a:t>
            </a:r>
          </a:p>
        </p:txBody>
      </p:sp>
      <p:sp>
        <p:nvSpPr>
          <p:cNvPr id="6" name="TextBox 23">
            <a:extLst>
              <a:ext uri="{FF2B5EF4-FFF2-40B4-BE49-F238E27FC236}">
                <a16:creationId xmlns:a16="http://schemas.microsoft.com/office/drawing/2014/main" id="{8F635798-E661-4117-BDC8-0846F37BE4B6}"/>
              </a:ext>
            </a:extLst>
          </p:cNvPr>
          <p:cNvSpPr txBox="1"/>
          <p:nvPr/>
        </p:nvSpPr>
        <p:spPr>
          <a:xfrm>
            <a:off x="1267203" y="3769296"/>
            <a:ext cx="4402648" cy="548640"/>
          </a:xfrm>
          <a:prstGeom prst="rect">
            <a:avLst/>
          </a:prstGeom>
          <a:noFill/>
        </p:spPr>
        <p:txBody>
          <a:bodyPr rtlCol="0" wrap="square">
            <a:spAutoFit/>
          </a:bodyPr>
          <a:lstStyle/>
          <a:p>
            <a:r>
              <a:rPr altLang="zh-CN" lang="en-US" sz="1000">
                <a:solidFill>
                  <a:schemeClr val="bg1">
                    <a:lumMod val="85000"/>
                  </a:schemeClr>
                </a:solidFill>
                <a:latin charset="-122" panose="020b0503020204020204" pitchFamily="34" typeface="微软雅黑"/>
                <a:ea charset="-122" panose="020b0503020204020204" pitchFamily="34" typeface="微软雅黑"/>
              </a:rPr>
              <a:t>Your content to play here, or through your copy, </a:t>
            </a:r>
          </a:p>
          <a:p>
            <a:r>
              <a:rPr altLang="zh-CN" lang="en-US" sz="1000">
                <a:solidFill>
                  <a:schemeClr val="bg1">
                    <a:lumMod val="85000"/>
                  </a:schemeClr>
                </a:solidFill>
                <a:latin charset="-122" panose="020b0503020204020204" pitchFamily="34" typeface="微软雅黑"/>
                <a:ea charset="-122" panose="020b0503020204020204" pitchFamily="34" typeface="微软雅黑"/>
              </a:rPr>
              <a:t>paste in this box, and select only the text. Your content to play here, or through your copy, paste in this box, and select only the text.</a:t>
            </a:r>
          </a:p>
        </p:txBody>
      </p:sp>
      <p:sp>
        <p:nvSpPr>
          <p:cNvPr id="7" name="矩形 6">
            <a:extLst>
              <a:ext uri="{FF2B5EF4-FFF2-40B4-BE49-F238E27FC236}">
                <a16:creationId xmlns:a16="http://schemas.microsoft.com/office/drawing/2014/main" id="{1E30C7AC-72BD-4DEE-9457-1B1829221B93}"/>
              </a:ext>
            </a:extLst>
          </p:cNvPr>
          <p:cNvSpPr/>
          <p:nvPr/>
        </p:nvSpPr>
        <p:spPr>
          <a:xfrm>
            <a:off x="1319345" y="3306637"/>
            <a:ext cx="4571229" cy="33654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lumMod val="85000"/>
                  </a:schemeClr>
                </a:solidFill>
                <a:latin charset="-122" panose="020b0503020204020204" pitchFamily="34" typeface="微软雅黑"/>
                <a:ea charset="-122" panose="020b0503020204020204" pitchFamily="34" typeface="微软雅黑"/>
              </a:rPr>
              <a:t>适用工作汇报/ 文化介绍 / 工作总结</a:t>
            </a:r>
          </a:p>
        </p:txBody>
      </p:sp>
      <p:sp>
        <p:nvSpPr>
          <p:cNvPr id="8" name="TextBox 4">
            <a:extLst>
              <a:ext uri="{FF2B5EF4-FFF2-40B4-BE49-F238E27FC236}">
                <a16:creationId xmlns:a16="http://schemas.microsoft.com/office/drawing/2014/main" id="{4516EC7C-B8A4-4436-83D8-26267E0AE3AF}"/>
              </a:ext>
            </a:extLst>
          </p:cNvPr>
          <p:cNvSpPr txBox="1"/>
          <p:nvPr/>
        </p:nvSpPr>
        <p:spPr>
          <a:xfrm>
            <a:off x="1181434" y="1076009"/>
            <a:ext cx="2449830" cy="1432560"/>
          </a:xfrm>
          <a:prstGeom prst="rect">
            <a:avLst/>
          </a:prstGeom>
          <a:noFill/>
        </p:spPr>
        <p:txBody>
          <a:bodyPr rtlCol="0" wrap="none">
            <a:spAutoFit/>
          </a:bodyPr>
          <a:lstStyle/>
          <a:p>
            <a:r>
              <a:rPr altLang="zh-CN" lang="en-US" smtClean="0" sz="8800">
                <a:solidFill>
                  <a:srgbClr val="59A3B0"/>
                </a:solidFill>
                <a:latin charset="0" panose="020b0503020202020204" pitchFamily="34" typeface="Agency FB"/>
                <a:ea charset="-122" panose="02010600030101010101" pitchFamily="2" typeface="宋体-PUA"/>
              </a:rPr>
              <a:t>2020</a:t>
            </a:r>
          </a:p>
        </p:txBody>
      </p:sp>
      <p:sp>
        <p:nvSpPr>
          <p:cNvPr id="10" name="TextBox 2">
            <a:extLst>
              <a:ext uri="{FF2B5EF4-FFF2-40B4-BE49-F238E27FC236}">
                <a16:creationId xmlns:a16="http://schemas.microsoft.com/office/drawing/2014/main" id="{84F42E69-2481-4482-A73D-6476B58E66E9}"/>
              </a:ext>
            </a:extLst>
          </p:cNvPr>
          <p:cNvSpPr>
            <a:spLocks noChangeArrowheads="1"/>
          </p:cNvSpPr>
          <p:nvPr/>
        </p:nvSpPr>
        <p:spPr bwMode="auto">
          <a:xfrm>
            <a:off x="327047" y="158961"/>
            <a:ext cx="1355682" cy="1310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03" lIns="91406" rIns="91406" tIns="45703" wrap="square">
            <a:spAutoFit/>
          </a:bodyPr>
          <a:lstStyle/>
          <a:p>
            <a:pPr algn="ctr" eaLnBrk="1" hangingPunct="1">
              <a:buFont charset="0" pitchFamily="34" typeface="Arial"/>
              <a:buNone/>
            </a:pPr>
            <a:r>
              <a:rPr altLang="zh-CN" lang="en-US" sz="4000">
                <a:solidFill>
                  <a:srgbClr val="E2E4E6"/>
                </a:solidFill>
                <a:latin charset="0" panose="020b0503020202020204" pitchFamily="34" typeface="Agency FB"/>
                <a:ea charset="-122" panose="020b0503020204020204" pitchFamily="34" typeface="微软雅黑"/>
                <a:sym charset="-122" panose="020b0503020204020204" pitchFamily="34" typeface="微软雅黑"/>
              </a:rPr>
              <a:t>LOGO</a:t>
            </a:r>
          </a:p>
        </p:txBody>
      </p:sp>
      <p:sp>
        <p:nvSpPr>
          <p:cNvPr id="11" name="等腰三角形 4">
            <a:extLst>
              <a:ext uri="{FF2B5EF4-FFF2-40B4-BE49-F238E27FC236}">
                <a16:creationId xmlns:a16="http://schemas.microsoft.com/office/drawing/2014/main" id="{02308F69-AF45-4907-A4DE-DD51710E9030}"/>
              </a:ext>
            </a:extLst>
          </p:cNvPr>
          <p:cNvSpPr>
            <a:spLocks noChangeArrowheads="1"/>
          </p:cNvSpPr>
          <p:nvPr/>
        </p:nvSpPr>
        <p:spPr bwMode="auto">
          <a:xfrm rot="5400000">
            <a:off x="-18664" y="318708"/>
            <a:ext cx="329453" cy="285769"/>
          </a:xfrm>
          <a:prstGeom prst="triangle">
            <a:avLst>
              <a:gd fmla="val 50000" name="adj"/>
            </a:avLst>
          </a:prstGeom>
          <a:solidFill>
            <a:srgbClr val="E2E4E6"/>
          </a:solidFill>
          <a:ln>
            <a:noFill/>
          </a:ln>
        </p:spPr>
        <p:txBody>
          <a:bodyPr anchor="ctr" bIns="45703" lIns="91406" rIns="91406" tIns="45703"/>
          <a:lstStyle/>
          <a:p>
            <a:pPr algn="ctr" eaLnBrk="1" hangingPunct="1">
              <a:buFont charset="0" pitchFamily="34" typeface="Arial"/>
              <a:buNone/>
            </a:pPr>
            <a:endParaRPr altLang="zh-CN" lang="zh-CN">
              <a:solidFill>
                <a:srgbClr val="0170C1"/>
              </a:solidFill>
              <a:latin charset="-122" pitchFamily="2" typeface="宋体"/>
              <a:sym charset="-122" pitchFamily="2" typeface="宋体"/>
            </a:endParaRPr>
          </a:p>
        </p:txBody>
      </p:sp>
    </p:spTree>
    <p:extLst>
      <p:ext uri="{BB962C8B-B14F-4D97-AF65-F5344CB8AC3E}">
        <p14:creationId val="146242499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12"/>
                                        </p:tgtEl>
                                        <p:attrNameLst>
                                          <p:attrName>style.visibility</p:attrName>
                                        </p:attrNameLst>
                                      </p:cBhvr>
                                      <p:to>
                                        <p:strVal val="visible"/>
                                      </p:to>
                                    </p:set>
                                    <p:animEffect filter="barn(inVertical)" transition="in">
                                      <p:cBhvr>
                                        <p:cTn dur="750" id="7"/>
                                        <p:tgtEl>
                                          <p:spTgt spid="12"/>
                                        </p:tgtEl>
                                      </p:cBhvr>
                                    </p:animEffect>
                                  </p:childTnLst>
                                </p:cTn>
                              </p:par>
                            </p:childTnLst>
                          </p:cTn>
                        </p:par>
                        <p:par>
                          <p:cTn fill="hold" id="8" nodeType="afterGroup">
                            <p:stCondLst>
                              <p:cond delay="750"/>
                            </p:stCondLst>
                            <p:childTnLst>
                              <p:par>
                                <p:cTn fill="hold" grpId="0" id="9" nodeType="afterEffect" presetClass="entr" presetID="2" presetSubtype="8">
                                  <p:stCondLst>
                                    <p:cond delay="0"/>
                                  </p:stCondLst>
                                  <p:childTnLst>
                                    <p:set>
                                      <p:cBhvr>
                                        <p:cTn dur="1" fill="hold" id="10">
                                          <p:stCondLst>
                                            <p:cond delay="0"/>
                                          </p:stCondLst>
                                        </p:cTn>
                                        <p:tgtEl>
                                          <p:spTgt spid="11"/>
                                        </p:tgtEl>
                                        <p:attrNameLst>
                                          <p:attrName>style.visibility</p:attrName>
                                        </p:attrNameLst>
                                      </p:cBhvr>
                                      <p:to>
                                        <p:strVal val="visible"/>
                                      </p:to>
                                    </p:set>
                                    <p:anim calcmode="lin" valueType="num">
                                      <p:cBhvr>
                                        <p:cTn dur="500" fill="hold" id="11"/>
                                        <p:tgtEl>
                                          <p:spTgt spid="11"/>
                                        </p:tgtEl>
                                        <p:attrNameLst>
                                          <p:attrName>ppt_x</p:attrName>
                                        </p:attrNameLst>
                                      </p:cBhvr>
                                      <p:tavLst>
                                        <p:tav tm="0">
                                          <p:val>
                                            <p:strVal val="0-#ppt_w/2"/>
                                          </p:val>
                                        </p:tav>
                                        <p:tav tm="100000">
                                          <p:val>
                                            <p:strVal val="#ppt_x"/>
                                          </p:val>
                                        </p:tav>
                                      </p:tavLst>
                                    </p:anim>
                                    <p:anim calcmode="lin" valueType="num">
                                      <p:cBhvr>
                                        <p:cTn dur="500" fill="hold" id="12"/>
                                        <p:tgtEl>
                                          <p:spTgt spid="11"/>
                                        </p:tgtEl>
                                        <p:attrNameLst>
                                          <p:attrName>ppt_y</p:attrName>
                                        </p:attrNameLst>
                                      </p:cBhvr>
                                      <p:tavLst>
                                        <p:tav tm="0">
                                          <p:val>
                                            <p:strVal val="#ppt_y"/>
                                          </p:val>
                                        </p:tav>
                                        <p:tav tm="100000">
                                          <p:val>
                                            <p:strVal val="#ppt_y"/>
                                          </p:val>
                                        </p:tav>
                                      </p:tavLst>
                                    </p:anim>
                                  </p:childTnLst>
                                </p:cTn>
                              </p:par>
                              <p:par>
                                <p:cTn fill="hold" grpId="0" id="13" nodeType="withEffect" presetClass="entr" presetID="10" presetSubtype="0">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p:cTn dur="500" fill="hold" id="15"/>
                                        <p:tgtEl>
                                          <p:spTgt spid="10"/>
                                        </p:tgtEl>
                                        <p:attrNameLst>
                                          <p:attrName>ppt_w</p:attrName>
                                        </p:attrNameLst>
                                      </p:cBhvr>
                                      <p:tavLst>
                                        <p:tav tm="0">
                                          <p:val>
                                            <p:fltVal val="0"/>
                                          </p:val>
                                        </p:tav>
                                        <p:tav tm="100000">
                                          <p:val>
                                            <p:strVal val="#ppt_w"/>
                                          </p:val>
                                        </p:tav>
                                      </p:tavLst>
                                    </p:anim>
                                    <p:anim calcmode="lin" valueType="num">
                                      <p:cBhvr>
                                        <p:cTn dur="500" fill="hold" id="16"/>
                                        <p:tgtEl>
                                          <p:spTgt spid="10"/>
                                        </p:tgtEl>
                                        <p:attrNameLst>
                                          <p:attrName>ppt_h</p:attrName>
                                        </p:attrNameLst>
                                      </p:cBhvr>
                                      <p:tavLst>
                                        <p:tav tm="0">
                                          <p:val>
                                            <p:fltVal val="0"/>
                                          </p:val>
                                        </p:tav>
                                        <p:tav tm="100000">
                                          <p:val>
                                            <p:strVal val="#ppt_h"/>
                                          </p:val>
                                        </p:tav>
                                      </p:tavLst>
                                    </p:anim>
                                    <p:animEffect filter="">
                                      <p:cBhvr>
                                        <p:cTn dur="500" id="17"/>
                                        <p:tgtEl>
                                          <p:spTgt spid="10"/>
                                        </p:tgtEl>
                                      </p:cBhvr>
                                    </p:animEffect>
                                  </p:childTnLst>
                                </p:cTn>
                              </p:par>
                            </p:childTnLst>
                          </p:cTn>
                        </p:par>
                        <p:par>
                          <p:cTn fill="hold" id="18" nodeType="afterGroup">
                            <p:stCondLst>
                              <p:cond delay="1250"/>
                            </p:stCondLst>
                            <p:childTnLst>
                              <p:par>
                                <p:cTn fill="hold" grpId="0" id="19" nodeType="afterEffect" presetClass="entr" presetID="14" presetSubtype="10">
                                  <p:stCondLst>
                                    <p:cond delay="0"/>
                                  </p:stCondLst>
                                  <p:iterate type="lt">
                                    <p:tmPct val="30000"/>
                                  </p:iterate>
                                  <p:childTnLst>
                                    <p:set>
                                      <p:cBhvr>
                                        <p:cTn dur="1" fill="hold" id="20">
                                          <p:stCondLst>
                                            <p:cond delay="0"/>
                                          </p:stCondLst>
                                        </p:cTn>
                                        <p:tgtEl>
                                          <p:spTgt spid="5"/>
                                        </p:tgtEl>
                                        <p:attrNameLst>
                                          <p:attrName>style.visibility</p:attrName>
                                        </p:attrNameLst>
                                      </p:cBhvr>
                                      <p:to>
                                        <p:strVal val="visible"/>
                                      </p:to>
                                    </p:set>
                                    <p:animEffect filter="randombar(horizontal)" transition="in">
                                      <p:cBhvr>
                                        <p:cTn dur="500" id="21"/>
                                        <p:tgtEl>
                                          <p:spTgt spid="5"/>
                                        </p:tgtEl>
                                      </p:cBhvr>
                                    </p:animEffect>
                                  </p:childTnLst>
                                </p:cTn>
                              </p:par>
                              <p:par>
                                <p:cTn fill="hold" grpId="0" id="22" nodeType="withEffect" presetClass="entr" presetID="12" presetSubtype="8">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additive="base">
                                        <p:cTn dur="500" id="24"/>
                                        <p:tgtEl>
                                          <p:spTgt spid="7"/>
                                        </p:tgtEl>
                                        <p:attrNameLst>
                                          <p:attrName>ppt_x</p:attrName>
                                        </p:attrNameLst>
                                      </p:cBhvr>
                                      <p:tavLst>
                                        <p:tav tm="0">
                                          <p:val>
                                            <p:strVal val="#ppt_x-#ppt_w*1.125000"/>
                                          </p:val>
                                        </p:tav>
                                        <p:tav tm="100000">
                                          <p:val>
                                            <p:strVal val="#ppt_x"/>
                                          </p:val>
                                        </p:tav>
                                      </p:tavLst>
                                    </p:anim>
                                    <p:animEffect filter="wipe(right)" transition="in">
                                      <p:cBhvr>
                                        <p:cTn dur="500" id="25"/>
                                        <p:tgtEl>
                                          <p:spTgt spid="7"/>
                                        </p:tgtEl>
                                      </p:cBhvr>
                                    </p:animEffect>
                                  </p:childTnLst>
                                </p:cTn>
                              </p:par>
                            </p:childTnLst>
                          </p:cTn>
                        </p:par>
                        <p:par>
                          <p:cTn fill="hold" id="26" nodeType="afterGroup">
                            <p:stCondLst>
                              <p:cond delay="1750"/>
                            </p:stCondLst>
                            <p:childTnLst>
                              <p:par>
                                <p:cTn fill="hold" grpId="0" id="27" nodeType="afterEffect" presetClass="entr" presetID="14" presetSubtype="10">
                                  <p:stCondLst>
                                    <p:cond delay="0"/>
                                  </p:stCondLst>
                                  <p:iterate type="lt">
                                    <p:tmPct val="30000"/>
                                  </p:iterate>
                                  <p:childTnLst>
                                    <p:set>
                                      <p:cBhvr>
                                        <p:cTn dur="1" fill="hold" id="28">
                                          <p:stCondLst>
                                            <p:cond delay="0"/>
                                          </p:stCondLst>
                                        </p:cTn>
                                        <p:tgtEl>
                                          <p:spTgt spid="8"/>
                                        </p:tgtEl>
                                        <p:attrNameLst>
                                          <p:attrName>style.visibility</p:attrName>
                                        </p:attrNameLst>
                                      </p:cBhvr>
                                      <p:to>
                                        <p:strVal val="visible"/>
                                      </p:to>
                                    </p:set>
                                    <p:animEffect filter="randombar(horizontal)" transition="in">
                                      <p:cBhvr>
                                        <p:cTn dur="500" id="29"/>
                                        <p:tgtEl>
                                          <p:spTgt spid="8"/>
                                        </p:tgtEl>
                                      </p:cBhvr>
                                    </p:animEffect>
                                  </p:childTnLst>
                                </p:cTn>
                              </p:par>
                            </p:childTnLst>
                          </p:cTn>
                        </p:par>
                        <p:par>
                          <p:cTn fill="hold" id="30" nodeType="afterGroup">
                            <p:stCondLst>
                              <p:cond delay="2250"/>
                            </p:stCondLst>
                            <p:childTnLst>
                              <p:par>
                                <p:cTn fill="hold" grpId="0" id="31" nodeType="afterEffect" presetClass="entr" presetID="22" presetSubtype="8">
                                  <p:stCondLst>
                                    <p:cond delay="0"/>
                                  </p:stCondLst>
                                  <p:iterate type="lt">
                                    <p:tmPct val="30000"/>
                                  </p:iterate>
                                  <p:childTnLst>
                                    <p:set>
                                      <p:cBhvr>
                                        <p:cTn dur="1" fill="hold" id="32">
                                          <p:stCondLst>
                                            <p:cond delay="0"/>
                                          </p:stCondLst>
                                        </p:cTn>
                                        <p:tgtEl>
                                          <p:spTgt spid="6"/>
                                        </p:tgtEl>
                                        <p:attrNameLst>
                                          <p:attrName>style.visibility</p:attrName>
                                        </p:attrNameLst>
                                      </p:cBhvr>
                                      <p:to>
                                        <p:strVal val="visible"/>
                                      </p:to>
                                    </p:set>
                                    <p:animEffect filter="wipe(left)" transition="in">
                                      <p:cBhvr>
                                        <p:cTn dur="20" id="33"/>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10"/>
      <p:bldP grpId="0" spid="1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工作完成情况</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77A2CEDD-E01D-4726-9388-08C5E2EFFCAF}"/>
              </a:ext>
            </a:extLst>
          </p:cNvPr>
          <p:cNvGrpSpPr/>
          <p:nvPr/>
        </p:nvGrpSpPr>
        <p:grpSpPr>
          <a:xfrm flipH="1">
            <a:off x="6260151" y="1988457"/>
            <a:ext cx="4683620" cy="4093527"/>
            <a:chOff x="791643" y="1951849"/>
            <a:chExt cx="5545508" cy="4335729"/>
          </a:xfrm>
        </p:grpSpPr>
        <p:sp>
          <p:nvSpPr>
            <p:cNvPr id="11" name="矩形 10">
              <a:extLst>
                <a:ext uri="{FF2B5EF4-FFF2-40B4-BE49-F238E27FC236}">
                  <a16:creationId xmlns:a16="http://schemas.microsoft.com/office/drawing/2014/main" id="{07FEEF4E-D417-4624-88FB-59A9A927EF64}"/>
                </a:ext>
              </a:extLst>
            </p:cNvPr>
            <p:cNvSpPr/>
            <p:nvPr/>
          </p:nvSpPr>
          <p:spPr>
            <a:xfrm>
              <a:off x="802445" y="1951849"/>
              <a:ext cx="5482009" cy="2245728"/>
            </a:xfrm>
            <a:prstGeom prst="rect">
              <a:avLst/>
            </a:prstGeom>
            <a:blipFill dpi="0" rotWithShape="1">
              <a:blip r:embed="rId3">
                <a:extLst>
                  <a:ext uri="{28A0092B-C50C-407E-A947-70E740481C1C}">
                    <a14:useLocalDpi/>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anchor="ctr" bIns="45719" lIns="91438" rIns="91438" rtlCol="0" tIns="45719"/>
            <a:lstStyle/>
            <a:p>
              <a:pPr algn="ctr"/>
              <a:endParaRPr altLang="en-US" kumimoji="1" lang="zh-CN" sz="1100">
                <a:solidFill>
                  <a:prstClr val="white"/>
                </a:solidFill>
                <a:latin typeface="Calibri"/>
                <a:ea typeface="宋体"/>
              </a:endParaRPr>
            </a:p>
          </p:txBody>
        </p:sp>
        <p:sp>
          <p:nvSpPr>
            <p:cNvPr id="12" name="矩形 11">
              <a:extLst>
                <a:ext uri="{FF2B5EF4-FFF2-40B4-BE49-F238E27FC236}">
                  <a16:creationId xmlns:a16="http://schemas.microsoft.com/office/drawing/2014/main" id="{AADE886F-2995-42A7-9434-90D139EA519D}"/>
                </a:ext>
              </a:extLst>
            </p:cNvPr>
            <p:cNvSpPr/>
            <p:nvPr/>
          </p:nvSpPr>
          <p:spPr>
            <a:xfrm>
              <a:off x="802445" y="5433959"/>
              <a:ext cx="5471207" cy="853619"/>
            </a:xfrm>
            <a:prstGeom prst="rect">
              <a:avLst/>
            </a:prstGeom>
            <a:solidFill>
              <a:srgbClr val="59A3B0"/>
            </a:solidFill>
            <a:ln algn="ctr" cap="flat" cmpd="sng" w="9525">
              <a:noFill/>
              <a:prstDash val="solid"/>
            </a:ln>
            <a:effectLst/>
          </p:spPr>
          <p:txBody>
            <a:bodyPr anchor="ctr" bIns="45719" lIns="91438" rIns="91438" rtlCol="0" tIns="45719"/>
            <a:lstStyle/>
            <a:p>
              <a:pPr algn="ctr" defTabSz="457189" eaLnBrk="1" fontAlgn="auto" hangingPunct="1" indent="0" latinLnBrk="0" lvl="0" marL="0" marR="0">
                <a:lnSpc>
                  <a:spcPct val="100000"/>
                </a:lnSpc>
                <a:spcBef>
                  <a:spcPct val="0"/>
                </a:spcBef>
                <a:spcAft>
                  <a:spcPct val="0"/>
                </a:spcAft>
                <a:buClrTx/>
                <a:buSzTx/>
                <a:buFontTx/>
                <a:buNone/>
                <a:defRPr/>
              </a:pPr>
              <a:endParaRPr altLang="en-US" b="0" baseline="0" cap="none" i="0" kern="0" kumimoji="1" lang="zh-CN" noProof="0" normalizeH="0" spc="0" strike="noStrike" sz="1100" u="none">
                <a:ln>
                  <a:noFill/>
                </a:ln>
                <a:solidFill>
                  <a:srgbClr val="FFFFFF"/>
                </a:solidFill>
                <a:effectLst/>
                <a:uLnTx/>
                <a:uFillTx/>
                <a:latin typeface="Century Gothic"/>
                <a:ea charset="-122" panose="020b0503020204020204" pitchFamily="34" typeface="微软雅黑"/>
              </a:endParaRPr>
            </a:p>
          </p:txBody>
        </p:sp>
        <p:sp>
          <p:nvSpPr>
            <p:cNvPr id="13" name="文本框 5">
              <a:extLst>
                <a:ext uri="{FF2B5EF4-FFF2-40B4-BE49-F238E27FC236}">
                  <a16:creationId xmlns:a16="http://schemas.microsoft.com/office/drawing/2014/main" id="{FC6C2317-1D06-4A4F-AB91-2633ADD1250A}"/>
                </a:ext>
              </a:extLst>
            </p:cNvPr>
            <p:cNvSpPr txBox="1"/>
            <p:nvPr/>
          </p:nvSpPr>
          <p:spPr>
            <a:xfrm>
              <a:off x="791643" y="4087577"/>
              <a:ext cx="5545508" cy="936217"/>
            </a:xfrm>
            <a:prstGeom prst="rect">
              <a:avLst/>
            </a:prstGeom>
            <a:noFill/>
          </p:spPr>
          <p:txBody>
            <a:bodyPr bIns="45719" lIns="91438" rIns="91438" rtlCol="0" tIns="45719" wrap="square">
              <a:spAutoFit/>
            </a:bodyPr>
            <a:lstStyle/>
            <a:p>
              <a:pPr defTabSz="457189">
                <a:lnSpc>
                  <a:spcPct val="130000"/>
                </a:lnSpc>
              </a:pPr>
              <a:endParaRPr altLang="zh-CN" lang="en-US" sz="1000">
                <a:solidFill>
                  <a:schemeClr val="bg1">
                    <a:lumMod val="50000"/>
                  </a:schemeClr>
                </a:solidFill>
                <a:latin typeface="Century Gothic"/>
                <a:ea charset="-122" panose="020b0503020204020204" pitchFamily="34" typeface="微软雅黑"/>
              </a:endParaRPr>
            </a:p>
            <a:p>
              <a:pPr defTabSz="457189">
                <a:lnSpc>
                  <a:spcPct val="130000"/>
                </a:lnSpc>
              </a:pPr>
              <a:r>
                <a:rPr altLang="zh-CN" lang="en-US" sz="1000">
                  <a:solidFill>
                    <a:schemeClr val="bg1">
                      <a:lumMod val="50000"/>
                    </a:schemeClr>
                  </a:solidFill>
                  <a:latin typeface="Century Gothic"/>
                  <a:ea charset="-122" panose="020b0503020204020204" pitchFamily="34" typeface="微软雅黑"/>
                </a:rPr>
                <a:t>标题数字等都可以通过点击和重新输入进行更改，顶部“开始”面板中可以对字体、字号、颜色、行距等进行修改。建议正文14号字，1.3倍字间距。标题数字等都可以通过点击和重新输入进行更改.</a:t>
              </a:r>
            </a:p>
          </p:txBody>
        </p:sp>
        <p:sp>
          <p:nvSpPr>
            <p:cNvPr id="16" name="文本框 6">
              <a:extLst>
                <a:ext uri="{FF2B5EF4-FFF2-40B4-BE49-F238E27FC236}">
                  <a16:creationId xmlns:a16="http://schemas.microsoft.com/office/drawing/2014/main" id="{65007439-9978-4840-AE7E-E168CE3BEBCA}"/>
                </a:ext>
              </a:extLst>
            </p:cNvPr>
            <p:cNvSpPr txBox="1"/>
            <p:nvPr/>
          </p:nvSpPr>
          <p:spPr>
            <a:xfrm>
              <a:off x="882209" y="5589241"/>
              <a:ext cx="5275326" cy="474564"/>
            </a:xfrm>
            <a:prstGeom prst="rect">
              <a:avLst/>
            </a:prstGeom>
            <a:noFill/>
          </p:spPr>
          <p:txBody>
            <a:bodyPr bIns="45719" lIns="91438" rIns="91438" rtlCol="0" tIns="45719" wrap="square">
              <a:spAutoFit/>
            </a:bodyPr>
            <a:lstStyle/>
            <a:p>
              <a:pPr defTabSz="457189">
                <a:lnSpc>
                  <a:spcPct val="130000"/>
                </a:lnSpc>
              </a:pPr>
              <a:r>
                <a:rPr altLang="en-US" b="1" lang="zh-CN" sz="900">
                  <a:solidFill>
                    <a:srgbClr val="FFFFFF"/>
                  </a:solidFill>
                  <a:latin typeface="Century Gothic"/>
                  <a:ea charset="-122" panose="020b0503020204020204" pitchFamily="34" typeface="微软雅黑"/>
                </a:rPr>
                <a:t>标题数字等都可以通过点击和重新输入进行更改，顶部“开始”面板中可以对字体、字号、颜色、行距等进行修改。建议正文12号字，1.3倍字间距。</a:t>
              </a:r>
            </a:p>
          </p:txBody>
        </p:sp>
      </p:grpSp>
      <p:grpSp>
        <p:nvGrpSpPr>
          <p:cNvPr id="17" name="组合 16">
            <a:extLst>
              <a:ext uri="{FF2B5EF4-FFF2-40B4-BE49-F238E27FC236}">
                <a16:creationId xmlns:a16="http://schemas.microsoft.com/office/drawing/2014/main" id="{71BD5058-49F8-48A0-815F-E6289ACF9027}"/>
              </a:ext>
            </a:extLst>
          </p:cNvPr>
          <p:cNvGrpSpPr/>
          <p:nvPr/>
        </p:nvGrpSpPr>
        <p:grpSpPr>
          <a:xfrm>
            <a:off x="1467620" y="2296950"/>
            <a:ext cx="1594497" cy="741951"/>
            <a:chOff x="2948535" y="3672185"/>
            <a:chExt cx="2811555" cy="1281388"/>
          </a:xfrm>
        </p:grpSpPr>
        <p:sp>
          <p:nvSpPr>
            <p:cNvPr id="18" name="Rounded Rectangle 43">
              <a:extLst>
                <a:ext uri="{FF2B5EF4-FFF2-40B4-BE49-F238E27FC236}">
                  <a16:creationId xmlns:a16="http://schemas.microsoft.com/office/drawing/2014/main" id="{CC3B2AF6-847A-4A1F-9CB1-432EDFFD0425}"/>
                </a:ext>
              </a:extLst>
            </p:cNvPr>
            <p:cNvSpPr/>
            <p:nvPr/>
          </p:nvSpPr>
          <p:spPr>
            <a:xfrm>
              <a:off x="2964135" y="3673227"/>
              <a:ext cx="2230265" cy="557566"/>
            </a:xfrm>
            <a:prstGeom prst="roundRect">
              <a:avLst>
                <a:gd fmla="val 0" name="adj"/>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sp>
          <p:nvSpPr>
            <p:cNvPr id="19" name="TextBox 44">
              <a:extLst>
                <a:ext uri="{FF2B5EF4-FFF2-40B4-BE49-F238E27FC236}">
                  <a16:creationId xmlns:a16="http://schemas.microsoft.com/office/drawing/2014/main" id="{7D965563-B82A-4BAA-8CB2-0F05D030F973}"/>
                </a:ext>
              </a:extLst>
            </p:cNvPr>
            <p:cNvSpPr txBox="1"/>
            <p:nvPr/>
          </p:nvSpPr>
          <p:spPr>
            <a:xfrm>
              <a:off x="3188964" y="3672186"/>
              <a:ext cx="2104105" cy="552726"/>
            </a:xfrm>
            <a:prstGeom prst="rect">
              <a:avLst/>
            </a:prstGeom>
            <a:noFill/>
          </p:spPr>
          <p:txBody>
            <a:bodyPr rtlCol="0" wrap="square">
              <a:spAutoFit/>
            </a:bodyPr>
            <a:lstStyle/>
            <a:p>
              <a:r>
                <a:rPr altLang="en-US" lang="zh-CN" sz="1500">
                  <a:solidFill>
                    <a:schemeClr val="bg1"/>
                  </a:solidFill>
                  <a:latin charset="-122" pitchFamily="34" typeface="思源黑体 CN Medium"/>
                  <a:ea charset="-122" pitchFamily="34" typeface="思源黑体 CN Medium"/>
                </a:rPr>
                <a:t>加入标题</a:t>
              </a:r>
            </a:p>
          </p:txBody>
        </p:sp>
        <p:sp>
          <p:nvSpPr>
            <p:cNvPr id="20" name="TextBox 45">
              <a:extLst>
                <a:ext uri="{FF2B5EF4-FFF2-40B4-BE49-F238E27FC236}">
                  <a16:creationId xmlns:a16="http://schemas.microsoft.com/office/drawing/2014/main" id="{7B0D8E43-1C2A-4239-A721-15F3DBFED432}"/>
                </a:ext>
              </a:extLst>
            </p:cNvPr>
            <p:cNvSpPr txBox="1"/>
            <p:nvPr/>
          </p:nvSpPr>
          <p:spPr>
            <a:xfrm>
              <a:off x="2948535" y="4342295"/>
              <a:ext cx="2811555" cy="605366"/>
            </a:xfrm>
            <a:prstGeom prst="rect">
              <a:avLst/>
            </a:prstGeom>
            <a:noFill/>
          </p:spPr>
          <p:txBody>
            <a:bodyPr rtlCol="0" wrap="square">
              <a:spAutoFit/>
            </a:bodyPr>
            <a:lstStyle/>
            <a:p>
              <a:r>
                <a:rPr altLang="zh-CN" lang="en-US" sz="1700">
                  <a:solidFill>
                    <a:schemeClr val="bg1">
                      <a:lumMod val="50000"/>
                    </a:schemeClr>
                  </a:solidFill>
                  <a:latin charset="-122" panose="02000000000000000000" pitchFamily="2" typeface="方正兰亭纤黑_GBK"/>
                  <a:ea charset="-122" panose="02000000000000000000" pitchFamily="2" typeface="方正兰亭纤黑_GBK"/>
                </a:rPr>
                <a:t>Add Content</a:t>
              </a:r>
            </a:p>
          </p:txBody>
        </p:sp>
      </p:grpSp>
      <p:sp>
        <p:nvSpPr>
          <p:cNvPr id="21" name="TextBox 46">
            <a:extLst>
              <a:ext uri="{FF2B5EF4-FFF2-40B4-BE49-F238E27FC236}">
                <a16:creationId xmlns:a16="http://schemas.microsoft.com/office/drawing/2014/main" id="{ADB741A3-D789-46BA-93BB-3472BA05344C}"/>
              </a:ext>
            </a:extLst>
          </p:cNvPr>
          <p:cNvSpPr txBox="1"/>
          <p:nvPr/>
        </p:nvSpPr>
        <p:spPr>
          <a:xfrm>
            <a:off x="1472655" y="3166919"/>
            <a:ext cx="4489989" cy="2689964"/>
          </a:xfrm>
          <a:prstGeom prst="rect">
            <a:avLst/>
          </a:prstGeom>
          <a:noFill/>
        </p:spPr>
        <p:txBody>
          <a:bodyPr bIns="24817" lIns="49634" rIns="49634" rtlCol="0" tIns="24817" wrap="square">
            <a:spAutoFit/>
          </a:bodyPr>
          <a:lstStyle/>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a:t>
            </a:r>
          </a:p>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在此框中选择粘贴，并选择只保留文字。您的内容打在这里，或者通过复制您的文本后，在此框中选择粘贴，在此框中选择粘贴，并选择只保留文字</a:t>
            </a:r>
          </a:p>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您的内容打在这里，或者通过复制您的文本后，在此框中选择粘贴，您的内容打在这里，或者通过复制您的文本后，在此框中选择粘贴，并选择只保留文字。您的内容打在这里，或者通过复制您的文本后，</a:t>
            </a:r>
          </a:p>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文本后，在此框中选择粘贴，在此框中选择粘贴，并选择只保留文字您的内容打在这里，或者通过复制您的文本后，在此框中选择粘贴，</a:t>
            </a:r>
          </a:p>
        </p:txBody>
      </p:sp>
    </p:spTree>
    <p:extLst>
      <p:ext uri="{BB962C8B-B14F-4D97-AF65-F5344CB8AC3E}">
        <p14:creationId val="2997282533"/>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53" presetSubtype="0">
                                  <p:stCondLst>
                                    <p:cond delay="0"/>
                                  </p:stCondLst>
                                  <p:childTnLst>
                                    <p:set>
                                      <p:cBhvr>
                                        <p:cTn dur="1" fill="hold" id="16">
                                          <p:stCondLst>
                                            <p:cond delay="0"/>
                                          </p:stCondLst>
                                        </p:cTn>
                                        <p:tgtEl>
                                          <p:spTgt spid="17"/>
                                        </p:tgtEl>
                                        <p:attrNameLst>
                                          <p:attrName>style.visibility</p:attrName>
                                        </p:attrNameLst>
                                      </p:cBhvr>
                                      <p:to>
                                        <p:strVal val="visible"/>
                                      </p:to>
                                    </p:set>
                                    <p:anim calcmode="lin" valueType="num">
                                      <p:cBhvr>
                                        <p:cTn dur="500" fill="hold" id="17"/>
                                        <p:tgtEl>
                                          <p:spTgt spid="17"/>
                                        </p:tgtEl>
                                        <p:attrNameLst>
                                          <p:attrName>ppt_w</p:attrName>
                                        </p:attrNameLst>
                                      </p:cBhvr>
                                      <p:tavLst>
                                        <p:tav tm="0">
                                          <p:val>
                                            <p:fltVal val="0"/>
                                          </p:val>
                                        </p:tav>
                                        <p:tav tm="100000">
                                          <p:val>
                                            <p:strVal val="#ppt_w"/>
                                          </p:val>
                                        </p:tav>
                                      </p:tavLst>
                                    </p:anim>
                                    <p:anim calcmode="lin" valueType="num">
                                      <p:cBhvr>
                                        <p:cTn dur="500" fill="hold" id="18"/>
                                        <p:tgtEl>
                                          <p:spTgt spid="17"/>
                                        </p:tgtEl>
                                        <p:attrNameLst>
                                          <p:attrName>ppt_h</p:attrName>
                                        </p:attrNameLst>
                                      </p:cBhvr>
                                      <p:tavLst>
                                        <p:tav tm="0">
                                          <p:val>
                                            <p:fltVal val="0"/>
                                          </p:val>
                                        </p:tav>
                                        <p:tav tm="100000">
                                          <p:val>
                                            <p:strVal val="#ppt_h"/>
                                          </p:val>
                                        </p:tav>
                                      </p:tavLst>
                                    </p:anim>
                                    <p:animEffect filter="fade" transition="in">
                                      <p:cBhvr>
                                        <p:cTn dur="500" id="19"/>
                                        <p:tgtEl>
                                          <p:spTgt spid="17"/>
                                        </p:tgtEl>
                                      </p:cBhvr>
                                    </p:animEffect>
                                  </p:childTnLst>
                                </p:cTn>
                              </p:par>
                            </p:childTnLst>
                          </p:cTn>
                        </p:par>
                        <p:par>
                          <p:cTn fill="hold" id="20" nodeType="afterGroup">
                            <p:stCondLst>
                              <p:cond delay="2000"/>
                            </p:stCondLst>
                            <p:childTnLst>
                              <p:par>
                                <p:cTn fill="hold" grpId="0" id="21" nodeType="afterEffect" presetClass="entr" presetID="2" presetSubtype="4">
                                  <p:stCondLst>
                                    <p:cond delay="0"/>
                                  </p:stCondLst>
                                  <p:childTnLst>
                                    <p:set>
                                      <p:cBhvr>
                                        <p:cTn dur="1" fill="hold" id="22">
                                          <p:stCondLst>
                                            <p:cond delay="0"/>
                                          </p:stCondLst>
                                        </p:cTn>
                                        <p:tgtEl>
                                          <p:spTgt spid="21"/>
                                        </p:tgtEl>
                                        <p:attrNameLst>
                                          <p:attrName>style.visibility</p:attrName>
                                        </p:attrNameLst>
                                      </p:cBhvr>
                                      <p:to>
                                        <p:strVal val="visible"/>
                                      </p:to>
                                    </p:set>
                                    <p:anim calcmode="lin" valueType="num">
                                      <p:cBhvr additive="base">
                                        <p:cTn dur="500" fill="hold" id="23"/>
                                        <p:tgtEl>
                                          <p:spTgt spid="21"/>
                                        </p:tgtEl>
                                        <p:attrNameLst>
                                          <p:attrName>ppt_x</p:attrName>
                                        </p:attrNameLst>
                                      </p:cBhvr>
                                      <p:tavLst>
                                        <p:tav tm="0">
                                          <p:val>
                                            <p:strVal val="#ppt_x"/>
                                          </p:val>
                                        </p:tav>
                                        <p:tav tm="100000">
                                          <p:val>
                                            <p:strVal val="#ppt_x"/>
                                          </p:val>
                                        </p:tav>
                                      </p:tavLst>
                                    </p:anim>
                                    <p:anim calcmode="lin" valueType="num">
                                      <p:cBhvr additive="base">
                                        <p:cTn dur="500" fill="hold" id="24"/>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工作完成情况</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5F576876-E6C2-492F-978B-10A19D0BFC7D}"/>
              </a:ext>
            </a:extLst>
          </p:cNvPr>
          <p:cNvGrpSpPr/>
          <p:nvPr/>
        </p:nvGrpSpPr>
        <p:grpSpPr>
          <a:xfrm>
            <a:off x="974503" y="2586200"/>
            <a:ext cx="4388746" cy="3037864"/>
            <a:chOff x="808635" y="1926421"/>
            <a:chExt cx="5568950" cy="3854796"/>
          </a:xfrm>
          <a:solidFill>
            <a:srgbClr val="3B4658"/>
          </a:solidFill>
        </p:grpSpPr>
        <p:sp>
          <p:nvSpPr>
            <p:cNvPr id="11" name="空心弧 10">
              <a:extLst>
                <a:ext uri="{FF2B5EF4-FFF2-40B4-BE49-F238E27FC236}">
                  <a16:creationId xmlns:a16="http://schemas.microsoft.com/office/drawing/2014/main" id="{0E8871F4-59BF-4B70-A427-E3FD333621B7}"/>
                </a:ext>
              </a:extLst>
            </p:cNvPr>
            <p:cNvSpPr>
              <a:spLocks noChangeAspect="1"/>
            </p:cNvSpPr>
            <p:nvPr/>
          </p:nvSpPr>
          <p:spPr>
            <a:xfrm>
              <a:off x="808635" y="1926421"/>
              <a:ext cx="2879725" cy="2879725"/>
            </a:xfrm>
            <a:prstGeom prst="blockArc">
              <a:avLst>
                <a:gd fmla="val 10800000" name="adj1"/>
                <a:gd fmla="val 38981" name="adj2"/>
                <a:gd fmla="val 6924"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100">
                <a:solidFill>
                  <a:schemeClr val="tx1"/>
                </a:solidFill>
              </a:endParaRPr>
            </a:p>
          </p:txBody>
        </p:sp>
        <p:sp>
          <p:nvSpPr>
            <p:cNvPr id="12" name="空心弧 11">
              <a:extLst>
                <a:ext uri="{FF2B5EF4-FFF2-40B4-BE49-F238E27FC236}">
                  <a16:creationId xmlns:a16="http://schemas.microsoft.com/office/drawing/2014/main" id="{99D48F02-C90E-4625-B80B-CCE76B09122F}"/>
                </a:ext>
              </a:extLst>
            </p:cNvPr>
            <p:cNvSpPr>
              <a:spLocks noChangeAspect="1"/>
            </p:cNvSpPr>
            <p:nvPr/>
          </p:nvSpPr>
          <p:spPr>
            <a:xfrm flipV="1">
              <a:off x="3497860" y="1926421"/>
              <a:ext cx="2879725" cy="2879725"/>
            </a:xfrm>
            <a:prstGeom prst="blockArc">
              <a:avLst>
                <a:gd fmla="val 10800000" name="adj1"/>
                <a:gd fmla="val 38981" name="adj2"/>
                <a:gd fmla="val 6924" name="adj3"/>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100">
                <a:solidFill>
                  <a:schemeClr val="tx1"/>
                </a:solidFill>
              </a:endParaRPr>
            </a:p>
          </p:txBody>
        </p:sp>
        <p:sp>
          <p:nvSpPr>
            <p:cNvPr id="13" name="Freeform 466">
              <a:extLst>
                <a:ext uri="{FF2B5EF4-FFF2-40B4-BE49-F238E27FC236}">
                  <a16:creationId xmlns:a16="http://schemas.microsoft.com/office/drawing/2014/main" id="{665581A6-ECEA-4E0B-A339-971E8161A9DE}"/>
                </a:ext>
              </a:extLst>
            </p:cNvPr>
            <p:cNvSpPr/>
            <p:nvPr/>
          </p:nvSpPr>
          <p:spPr bwMode="auto">
            <a:xfrm>
              <a:off x="2081810" y="2591583"/>
              <a:ext cx="458788" cy="1270000"/>
            </a:xfrm>
            <a:custGeom>
              <a:gdLst>
                <a:gd fmla="*/ 2147483646 w 6132" name="T0"/>
                <a:gd fmla="*/ 2147483646 h 16980" name="T1"/>
                <a:gd fmla="*/ 2147483646 w 6132" name="T2"/>
                <a:gd fmla="*/ 2147483646 h 16980" name="T3"/>
                <a:gd fmla="*/ 2147483646 w 6132" name="T4"/>
                <a:gd fmla="*/ 2147483646 h 16980" name="T5"/>
                <a:gd fmla="*/ 2147483646 w 6132" name="T6"/>
                <a:gd fmla="*/ 2147483646 h 16980" name="T7"/>
                <a:gd fmla="*/ 2147483646 w 6132" name="T8"/>
                <a:gd fmla="*/ 2147483646 h 16980" name="T9"/>
                <a:gd fmla="*/ 2147483646 w 6132" name="T10"/>
                <a:gd fmla="*/ 2147483646 h 16980" name="T11"/>
                <a:gd fmla="*/ 2147483646 w 6132" name="T12"/>
                <a:gd fmla="*/ 2147483646 h 16980" name="T13"/>
                <a:gd fmla="*/ 2147483646 w 6132" name="T14"/>
                <a:gd fmla="*/ 2147483646 h 16980" name="T15"/>
                <a:gd fmla="*/ 2147483646 w 6132" name="T16"/>
                <a:gd fmla="*/ 2147483646 h 16980" name="T17"/>
                <a:gd fmla="*/ 2147483646 w 6132" name="T18"/>
                <a:gd fmla="*/ 2147483646 h 16980" name="T19"/>
                <a:gd fmla="*/ 2147483646 w 6132" name="T20"/>
                <a:gd fmla="*/ 2147483646 h 16980" name="T21"/>
                <a:gd fmla="*/ 2147483646 w 6132" name="T22"/>
                <a:gd fmla="*/ 2147483646 h 16980" name="T23"/>
                <a:gd fmla="*/ 2147483646 w 6132" name="T24"/>
                <a:gd fmla="*/ 2147483646 h 16980" name="T25"/>
                <a:gd fmla="*/ 2147483646 w 6132" name="T26"/>
                <a:gd fmla="*/ 2147483646 h 16980" name="T27"/>
                <a:gd fmla="*/ 2147483646 w 6132" name="T28"/>
                <a:gd fmla="*/ 2147483646 h 16980" name="T29"/>
                <a:gd fmla="*/ 2147483646 w 6132" name="T30"/>
                <a:gd fmla="*/ 2147483646 h 16980" name="T31"/>
                <a:gd fmla="*/ 2147483646 w 6132" name="T32"/>
                <a:gd fmla="*/ 2147483646 h 16980" name="T33"/>
                <a:gd fmla="*/ 2147483646 w 6132" name="T34"/>
                <a:gd fmla="*/ 2147483646 h 16980" name="T35"/>
                <a:gd fmla="*/ 2027776680 w 6132" name="T36"/>
                <a:gd fmla="*/ 2147483646 h 16980" name="T37"/>
                <a:gd fmla="*/ 829109032 w 6132" name="T38"/>
                <a:gd fmla="*/ 2147483646 h 16980" name="T39"/>
                <a:gd fmla="*/ 155983350 w 6132" name="T40"/>
                <a:gd fmla="*/ 2147483646 h 16980" name="T41"/>
                <a:gd fmla="*/ 8227918 w 6132" name="T42"/>
                <a:gd fmla="*/ 2147483646 h 16980" name="T43"/>
                <a:gd fmla="*/ 467950126 w 6132" name="T44"/>
                <a:gd fmla="*/ 2147483646 h 16980" name="T45"/>
                <a:gd fmla="*/ 1707581986 w 6132" name="T46"/>
                <a:gd fmla="*/ 2147483646 h 16980" name="T47"/>
                <a:gd fmla="*/ 2147483646 w 6132" name="T48"/>
                <a:gd fmla="*/ 2147483646 h 16980" name="T49"/>
                <a:gd fmla="*/ 2147483646 w 6132" name="T50"/>
                <a:gd fmla="*/ 2147483646 h 16980" name="T51"/>
                <a:gd fmla="*/ 2147483646 w 6132" name="T52"/>
                <a:gd fmla="*/ 2147483646 h 16980" name="T53"/>
                <a:gd fmla="*/ 2147483646 w 6132" name="T54"/>
                <a:gd fmla="*/ 2147483646 h 16980" name="T55"/>
                <a:gd fmla="*/ 2147483646 w 6132" name="T56"/>
                <a:gd fmla="*/ 2147483646 h 16980" name="T57"/>
                <a:gd fmla="*/ 2147483646 w 6132" name="T58"/>
                <a:gd fmla="*/ 2147483646 h 16980" name="T59"/>
                <a:gd fmla="*/ 2147483646 w 6132" name="T60"/>
                <a:gd fmla="*/ 2147483646 h 16980" name="T61"/>
                <a:gd fmla="*/ 2147483646 w 6132" name="T62"/>
                <a:gd fmla="*/ 2147483646 h 16980" name="T63"/>
                <a:gd fmla="*/ 2147483646 w 6132" name="T64"/>
                <a:gd fmla="*/ 2147483646 h 16980" name="T65"/>
                <a:gd fmla="*/ 2147483646 w 6132" name="T66"/>
                <a:gd fmla="*/ 2147483646 h 16980" name="T67"/>
                <a:gd fmla="*/ 2147483646 w 6132" name="T68"/>
                <a:gd fmla="*/ 2147483646 h 16980" name="T69"/>
                <a:gd fmla="*/ 2147483646 w 6132" name="T70"/>
                <a:gd fmla="*/ 2147483646 h 16980" name="T71"/>
                <a:gd fmla="*/ 2147483646 w 6132" name="T72"/>
                <a:gd fmla="*/ 2147483646 h 16980" name="T73"/>
                <a:gd fmla="*/ 2147483646 w 6132" name="T74"/>
                <a:gd fmla="*/ 2147483646 h 16980" name="T75"/>
                <a:gd fmla="*/ 2147483646 w 6132" name="T76"/>
                <a:gd fmla="*/ 2147483646 h 16980" name="T77"/>
                <a:gd fmla="*/ 2147483646 w 6132" name="T78"/>
                <a:gd fmla="*/ 2147483646 h 16980" name="T79"/>
                <a:gd fmla="*/ 2147483646 w 6132" name="T80"/>
                <a:gd fmla="*/ 2147483646 h 16980" name="T81"/>
                <a:gd fmla="*/ 2147483646 w 6132" name="T82"/>
                <a:gd fmla="*/ 2147483646 h 16980" name="T83"/>
                <a:gd fmla="*/ 2147483646 w 6132" name="T84"/>
                <a:gd fmla="*/ 2147483646 h 16980" name="T85"/>
                <a:gd fmla="*/ 2147483646 w 6132" name="T86"/>
                <a:gd fmla="*/ 1808087018 h 16980" name="T87"/>
                <a:gd fmla="*/ 2147483646 w 6132" name="T88"/>
                <a:gd fmla="*/ 586112200 h 16980" name="T89"/>
                <a:gd fmla="*/ 2147483646 w 6132" name="T90"/>
                <a:gd fmla="*/ 33050858 h 16980" name="T91"/>
                <a:gd fmla="*/ 2147483646 w 6132" name="T92"/>
                <a:gd fmla="*/ 148551365 h 16980" name="T93"/>
                <a:gd fmla="*/ 2147483646 w 6132" name="T94"/>
                <a:gd fmla="*/ 916438049 h 16980" name="T95"/>
                <a:gd fmla="*/ 2147483646 w 6132" name="T96"/>
                <a:gd fmla="*/ 2147483646 h 16980" name="T97"/>
                <a:gd fmla="*/ 2147483646 w 6132" name="T98"/>
                <a:gd fmla="*/ 2147483646 h 16980" name="T99"/>
                <a:gd fmla="*/ 2147483646 w 6132" name="T100"/>
                <a:gd fmla="*/ 2147483646 h 16980" name="T101"/>
                <a:gd fmla="*/ 2147483646 w 6132" name="T102"/>
                <a:gd fmla="*/ 2147483646 h 16980" name="T103"/>
                <a:gd fmla="*/ 2147483646 w 6132" name="T104"/>
                <a:gd fmla="*/ 2147483646 h 16980" name="T105"/>
                <a:gd fmla="*/ 2147483646 w 6132" name="T106"/>
                <a:gd fmla="*/ 2147483646 h 16980" name="T107"/>
                <a:gd fmla="*/ 2147483646 w 6132" name="T108"/>
                <a:gd fmla="*/ 2147483646 h 16980" name="T109"/>
                <a:gd fmla="*/ 2147483646 w 6132" name="T110"/>
                <a:gd fmla="*/ 2147483646 h 16980" name="T111"/>
                <a:gd fmla="*/ 2147483646 w 6132" name="T112"/>
                <a:gd fmla="*/ 2147483646 h 16980" name="T113"/>
                <a:gd fmla="*/ 2147483646 w 6132" name="T114"/>
                <a:gd fmla="*/ 2147483646 h 16980" name="T115"/>
                <a:gd fmla="*/ 2147483646 w 6132" name="T116"/>
                <a:gd fmla="*/ 2147483646 h 16980" name="T117"/>
                <a:gd fmla="*/ 2147483646 w 6132" name="T118"/>
                <a:gd fmla="*/ 2147483646 h 16980" name="T119"/>
                <a:gd fmla="*/ 2147483646 w 6132" name="T120"/>
                <a:gd fmla="*/ 2147483646 h 16980"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6980" w="6132">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lt1"/>
                </a:solidFill>
              </a:endParaRPr>
            </a:p>
          </p:txBody>
        </p:sp>
        <p:sp>
          <p:nvSpPr>
            <p:cNvPr id="16" name="任意多边形 20">
              <a:extLst>
                <a:ext uri="{FF2B5EF4-FFF2-40B4-BE49-F238E27FC236}">
                  <a16:creationId xmlns:a16="http://schemas.microsoft.com/office/drawing/2014/main" id="{D5C38AA0-DCAB-44AB-98AE-D1BAD49ED98C}"/>
                </a:ext>
              </a:extLst>
            </p:cNvPr>
            <p:cNvSpPr/>
            <p:nvPr/>
          </p:nvSpPr>
          <p:spPr bwMode="auto">
            <a:xfrm>
              <a:off x="4768906" y="2591512"/>
              <a:ext cx="538462" cy="1270618"/>
            </a:xfrm>
            <a:custGeom>
              <a:gdLst>
                <a:gd fmla="*/ 271408 w 538462" name="connsiteX0"/>
                <a:gd fmla="*/ 0 h 1270618" name="connsiteY0"/>
                <a:gd fmla="*/ 274828 w 538462" name="connsiteX1"/>
                <a:gd fmla="*/ 75 h 1270618" name="connsiteY1"/>
                <a:gd fmla="*/ 278326 w 538462" name="connsiteX2"/>
                <a:gd fmla="*/ 150 h 1270618" name="connsiteY2"/>
                <a:gd fmla="*/ 281668 w 538462" name="connsiteX3"/>
                <a:gd fmla="*/ 299 h 1270618" name="connsiteY3"/>
                <a:gd fmla="*/ 285088 w 538462" name="connsiteX4"/>
                <a:gd fmla="*/ 524 h 1270618" name="connsiteY4"/>
                <a:gd fmla="*/ 288353 w 538462" name="connsiteX5"/>
                <a:gd fmla="*/ 973 h 1270618" name="connsiteY5"/>
                <a:gd fmla="*/ 291773 w 538462" name="connsiteX6"/>
                <a:gd fmla="*/ 1347 h 1270618" name="connsiteY6"/>
                <a:gd fmla="*/ 294960 w 538462" name="connsiteX7"/>
                <a:gd fmla="*/ 1796 h 1270618" name="connsiteY7"/>
                <a:gd fmla="*/ 298302 w 538462" name="connsiteX8"/>
                <a:gd fmla="*/ 2395 h 1270618" name="connsiteY8"/>
                <a:gd fmla="*/ 301489 w 538462" name="connsiteX9"/>
                <a:gd fmla="*/ 2993 h 1270618" name="connsiteY9"/>
                <a:gd fmla="*/ 304598 w 538462" name="connsiteX10"/>
                <a:gd fmla="*/ 3742 h 1270618" name="connsiteY10"/>
                <a:gd fmla="*/ 307863 w 538462" name="connsiteX11"/>
                <a:gd fmla="*/ 4490 h 1270618" name="connsiteY11"/>
                <a:gd fmla="*/ 310894 w 538462" name="connsiteX12"/>
                <a:gd fmla="*/ 5313 h 1270618" name="connsiteY12"/>
                <a:gd fmla="*/ 314081 w 538462" name="connsiteX13"/>
                <a:gd fmla="*/ 6286 h 1270618" name="connsiteY13"/>
                <a:gd fmla="*/ 317112 w 538462" name="connsiteX14"/>
                <a:gd fmla="*/ 7333 h 1270618" name="connsiteY14"/>
                <a:gd fmla="*/ 320144 w 538462" name="connsiteX15"/>
                <a:gd fmla="*/ 8306 h 1270618" name="connsiteY15"/>
                <a:gd fmla="*/ 323097 w 538462" name="connsiteX16"/>
                <a:gd fmla="*/ 9504 h 1270618" name="connsiteY16"/>
                <a:gd fmla="*/ 326129 w 538462" name="connsiteX17"/>
                <a:gd fmla="*/ 10701 h 1270618" name="connsiteY17"/>
                <a:gd fmla="*/ 329005 w 538462" name="connsiteX18"/>
                <a:gd fmla="*/ 11973 h 1270618" name="connsiteY18"/>
                <a:gd fmla="*/ 331958 w 538462" name="connsiteX19"/>
                <a:gd fmla="*/ 13395 h 1270618" name="connsiteY19"/>
                <a:gd fmla="*/ 334757 w 538462" name="connsiteX20"/>
                <a:gd fmla="*/ 14891 h 1270618" name="connsiteY20"/>
                <a:gd fmla="*/ 337633 w 538462" name="connsiteX21"/>
                <a:gd fmla="*/ 16388 h 1270618" name="connsiteY21"/>
                <a:gd fmla="*/ 340431 w 538462" name="connsiteX22"/>
                <a:gd fmla="*/ 17959 h 1270618" name="connsiteY22"/>
                <a:gd fmla="*/ 343151 w 538462" name="connsiteX23"/>
                <a:gd fmla="*/ 19680 h 1270618" name="connsiteY23"/>
                <a:gd fmla="*/ 345949 w 538462" name="connsiteX24"/>
                <a:gd fmla="*/ 21476 h 1270618" name="connsiteY24"/>
                <a:gd fmla="*/ 348670 w 538462" name="connsiteX25"/>
                <a:gd fmla="*/ 23272 h 1270618" name="connsiteY25"/>
                <a:gd fmla="*/ 351313 w 538462" name="connsiteX26"/>
                <a:gd fmla="*/ 25143 h 1270618" name="connsiteY26"/>
                <a:gd fmla="*/ 353955 w 538462" name="connsiteX27"/>
                <a:gd fmla="*/ 27089 h 1270618" name="connsiteY27"/>
                <a:gd fmla="*/ 356598 w 538462" name="connsiteX28"/>
                <a:gd fmla="*/ 29184 h 1270618" name="connsiteY28"/>
                <a:gd fmla="*/ 359163 w 538462" name="connsiteX29"/>
                <a:gd fmla="*/ 31354 h 1270618" name="connsiteY29"/>
                <a:gd fmla="*/ 361728 w 538462" name="connsiteX30"/>
                <a:gd fmla="*/ 33524 h 1270618" name="connsiteY30"/>
                <a:gd fmla="*/ 364293 w 538462" name="connsiteX31"/>
                <a:gd fmla="*/ 35769 h 1270618" name="connsiteY31"/>
                <a:gd fmla="*/ 366781 w 538462" name="connsiteX32"/>
                <a:gd fmla="*/ 38164 h 1270618" name="connsiteY32"/>
                <a:gd fmla="*/ 369268 w 538462" name="connsiteX33"/>
                <a:gd fmla="*/ 40558 h 1270618" name="connsiteY33"/>
                <a:gd fmla="*/ 371600 w 538462" name="connsiteX34"/>
                <a:gd fmla="*/ 42953 h 1270618" name="connsiteY34"/>
                <a:gd fmla="*/ 373854 w 538462" name="connsiteX35"/>
                <a:gd fmla="*/ 45422 h 1270618" name="connsiteY35"/>
                <a:gd fmla="*/ 376030 w 538462" name="connsiteX36"/>
                <a:gd fmla="*/ 47892 h 1270618" name="connsiteY36"/>
                <a:gd fmla="*/ 378129 w 538462" name="connsiteX37"/>
                <a:gd fmla="*/ 50436 h 1270618" name="connsiteY37"/>
                <a:gd fmla="*/ 380150 w 538462" name="connsiteX38"/>
                <a:gd fmla="*/ 52980 h 1270618" name="connsiteY38"/>
                <a:gd fmla="*/ 382093 w 538462" name="connsiteX39"/>
                <a:gd fmla="*/ 55524 h 1270618" name="connsiteY39"/>
                <a:gd fmla="*/ 384036 w 538462" name="connsiteX40"/>
                <a:gd fmla="*/ 58068 h 1270618" name="connsiteY40"/>
                <a:gd fmla="*/ 385824 w 538462" name="connsiteX41"/>
                <a:gd fmla="*/ 60687 h 1270618" name="connsiteY41"/>
                <a:gd fmla="*/ 387534 w 538462" name="connsiteX42"/>
                <a:gd fmla="*/ 63381 h 1270618" name="connsiteY42"/>
                <a:gd fmla="*/ 389244 w 538462" name="connsiteX43"/>
                <a:gd fmla="*/ 66075 h 1270618" name="connsiteY43"/>
                <a:gd fmla="*/ 390799 w 538462" name="connsiteX44"/>
                <a:gd fmla="*/ 68769 h 1270618" name="connsiteY44"/>
                <a:gd fmla="*/ 392275 w 538462" name="connsiteX45"/>
                <a:gd fmla="*/ 71463 h 1270618" name="connsiteY45"/>
                <a:gd fmla="*/ 393674 w 538462" name="connsiteX46"/>
                <a:gd fmla="*/ 74307 h 1270618" name="connsiteY46"/>
                <a:gd fmla="*/ 395074 w 538462" name="connsiteX47"/>
                <a:gd fmla="*/ 77075 h 1270618" name="connsiteY47"/>
                <a:gd fmla="*/ 396317 w 538462" name="connsiteX48"/>
                <a:gd fmla="*/ 79919 h 1270618" name="connsiteY48"/>
                <a:gd fmla="*/ 397483 w 538462" name="connsiteX49"/>
                <a:gd fmla="*/ 82762 h 1270618" name="connsiteY49"/>
                <a:gd fmla="*/ 398649 w 538462" name="connsiteX50"/>
                <a:gd fmla="*/ 85681 h 1270618" name="connsiteY50"/>
                <a:gd fmla="*/ 399737 w 538462" name="connsiteX51"/>
                <a:gd fmla="*/ 88599 h 1270618" name="connsiteY51"/>
                <a:gd fmla="*/ 400592 w 538462" name="connsiteX52"/>
                <a:gd fmla="*/ 91518 h 1270618" name="connsiteY52"/>
                <a:gd fmla="*/ 401525 w 538462" name="connsiteX53"/>
                <a:gd fmla="*/ 94586 h 1270618" name="connsiteY53"/>
                <a:gd fmla="*/ 402380 w 538462" name="connsiteX54"/>
                <a:gd fmla="*/ 97579 h 1270618" name="connsiteY54"/>
                <a:gd fmla="*/ 403080 w 538462" name="connsiteX55"/>
                <a:gd fmla="*/ 100647 h 1270618" name="connsiteY55"/>
                <a:gd fmla="*/ 403779 w 538462" name="connsiteX56"/>
                <a:gd fmla="*/ 103715 h 1270618" name="connsiteY56"/>
                <a:gd fmla="*/ 404246 w 538462" name="connsiteX57"/>
                <a:gd fmla="*/ 106783 h 1270618" name="connsiteY57"/>
                <a:gd fmla="*/ 404790 w 538462" name="connsiteX58"/>
                <a:gd fmla="*/ 109926 h 1270618" name="connsiteY58"/>
                <a:gd fmla="*/ 405256 w 538462" name="connsiteX59"/>
                <a:gd fmla="*/ 113069 h 1270618" name="connsiteY59"/>
                <a:gd fmla="*/ 405567 w 538462" name="connsiteX60"/>
                <a:gd fmla="*/ 116361 h 1270618" name="connsiteY60"/>
                <a:gd fmla="*/ 405800 w 538462" name="connsiteX61"/>
                <a:gd fmla="*/ 119579 h 1270618" name="connsiteY61"/>
                <a:gd fmla="*/ 405956 w 538462" name="connsiteX62"/>
                <a:gd fmla="*/ 122797 h 1270618" name="connsiteY62"/>
                <a:gd fmla="*/ 406111 w 538462" name="connsiteX63"/>
                <a:gd fmla="*/ 126164 h 1270618" name="connsiteY63"/>
                <a:gd fmla="*/ 406111 w 538462" name="connsiteX64"/>
                <a:gd fmla="*/ 129382 h 1270618" name="connsiteY64"/>
                <a:gd fmla="*/ 406111 w 538462" name="connsiteX65"/>
                <a:gd fmla="*/ 132300 h 1270618" name="connsiteY65"/>
                <a:gd fmla="*/ 406033 w 538462" name="connsiteX66"/>
                <a:gd fmla="*/ 135144 h 1270618" name="connsiteY66"/>
                <a:gd fmla="*/ 405878 w 538462" name="connsiteX67"/>
                <a:gd fmla="*/ 137912 h 1270618" name="connsiteY67"/>
                <a:gd fmla="*/ 405722 w 538462" name="connsiteX68"/>
                <a:gd fmla="*/ 140681 h 1270618" name="connsiteY68"/>
                <a:gd fmla="*/ 405411 w 538462" name="connsiteX69"/>
                <a:gd fmla="*/ 143450 h 1270618" name="connsiteY69"/>
                <a:gd fmla="*/ 405101 w 538462" name="connsiteX70"/>
                <a:gd fmla="*/ 146218 h 1270618" name="connsiteY70"/>
                <a:gd fmla="*/ 404634 w 538462" name="connsiteX71"/>
                <a:gd fmla="*/ 148912 h 1270618" name="connsiteY71"/>
                <a:gd fmla="*/ 404246 w 538462" name="connsiteX72"/>
                <a:gd fmla="*/ 151681 h 1270618" name="connsiteY72"/>
                <a:gd fmla="*/ 403779 w 538462" name="connsiteX73"/>
                <a:gd fmla="*/ 154300 h 1270618" name="connsiteY73"/>
                <a:gd fmla="*/ 403157 w 538462" name="connsiteX74"/>
                <a:gd fmla="*/ 156994 h 1270618" name="connsiteY74"/>
                <a:gd fmla="*/ 402536 w 538462" name="connsiteX75"/>
                <a:gd fmla="*/ 159688 h 1270618" name="connsiteY75"/>
                <a:gd fmla="*/ 401836 w 538462" name="connsiteX76"/>
                <a:gd fmla="*/ 162307 h 1270618" name="connsiteY76"/>
                <a:gd fmla="*/ 401136 w 538462" name="connsiteX77"/>
                <a:gd fmla="*/ 164926 h 1270618" name="connsiteY77"/>
                <a:gd fmla="*/ 400281 w 538462" name="connsiteX78"/>
                <a:gd fmla="*/ 167620 h 1270618" name="connsiteY78"/>
                <a:gd fmla="*/ 399349 w 538462" name="connsiteX79"/>
                <a:gd fmla="*/ 170164 h 1270618" name="connsiteY79"/>
                <a:gd fmla="*/ 398494 w 538462" name="connsiteX80"/>
                <a:gd fmla="*/ 172708 h 1270618" name="connsiteY80"/>
                <a:gd fmla="*/ 397483 w 538462" name="connsiteX81"/>
                <a:gd fmla="*/ 175253 h 1270618" name="connsiteY81"/>
                <a:gd fmla="*/ 396395 w 538462" name="connsiteX82"/>
                <a:gd fmla="*/ 177797 h 1270618" name="connsiteY82"/>
                <a:gd fmla="*/ 395307 w 538462" name="connsiteX83"/>
                <a:gd fmla="*/ 180341 h 1270618" name="connsiteY83"/>
                <a:gd fmla="*/ 394141 w 538462" name="connsiteX84"/>
                <a:gd fmla="*/ 182810 h 1270618" name="connsiteY84"/>
                <a:gd fmla="*/ 392897 w 538462" name="connsiteX85"/>
                <a:gd fmla="*/ 185280 h 1270618" name="connsiteY85"/>
                <a:gd fmla="*/ 391654 w 538462" name="connsiteX86"/>
                <a:gd fmla="*/ 187674 h 1270618" name="connsiteY86"/>
                <a:gd fmla="*/ 390332 w 538462" name="connsiteX87"/>
                <a:gd fmla="*/ 190144 h 1270618" name="connsiteY87"/>
                <a:gd fmla="*/ 388855 w 538462" name="connsiteX88"/>
                <a:gd fmla="*/ 192538 h 1270618" name="connsiteY88"/>
                <a:gd fmla="*/ 387379 w 538462" name="connsiteX89"/>
                <a:gd fmla="*/ 195008 h 1270618" name="connsiteY89"/>
                <a:gd fmla="*/ 385824 w 538462" name="connsiteX90"/>
                <a:gd fmla="*/ 197402 h 1270618" name="connsiteY90"/>
                <a:gd fmla="*/ 384269 w 538462" name="connsiteX91"/>
                <a:gd fmla="*/ 199722 h 1270618" name="connsiteY91"/>
                <a:gd fmla="*/ 382637 w 538462" name="connsiteX92"/>
                <a:gd fmla="*/ 202117 h 1270618" name="connsiteY92"/>
                <a:gd fmla="*/ 380849 w 538462" name="connsiteX93"/>
                <a:gd fmla="*/ 204436 h 1270618" name="connsiteY93"/>
                <a:gd fmla="*/ 379139 w 538462" name="connsiteX94"/>
                <a:gd fmla="*/ 206756 h 1270618" name="connsiteY94"/>
                <a:gd fmla="*/ 377274 w 538462" name="connsiteX95"/>
                <a:gd fmla="*/ 209001 h 1270618" name="connsiteY95"/>
                <a:gd fmla="*/ 375331 w 538462" name="connsiteX96"/>
                <a:gd fmla="*/ 211321 h 1270618" name="connsiteY96"/>
                <a:gd fmla="*/ 373465 w 538462" name="connsiteX97"/>
                <a:gd fmla="*/ 213491 h 1270618" name="connsiteY97"/>
                <a:gd fmla="*/ 371444 w 538462" name="connsiteX98"/>
                <a:gd fmla="*/ 215736 h 1270618" name="connsiteY98"/>
                <a:gd fmla="*/ 369501 w 538462" name="connsiteX99"/>
                <a:gd fmla="*/ 217756 h 1270618" name="connsiteY99"/>
                <a:gd fmla="*/ 367402 w 538462" name="connsiteX100"/>
                <a:gd fmla="*/ 219851 h 1270618" name="connsiteY100"/>
                <a:gd fmla="*/ 365381 w 538462" name="connsiteX101"/>
                <a:gd fmla="*/ 221872 h 1270618" name="connsiteY101"/>
                <a:gd fmla="*/ 363283 w 538462" name="connsiteX102"/>
                <a:gd fmla="*/ 223817 h 1270618" name="connsiteY102"/>
                <a:gd fmla="*/ 361184 w 538462" name="connsiteX103"/>
                <a:gd fmla="*/ 225763 h 1270618" name="connsiteY103"/>
                <a:gd fmla="*/ 358930 w 538462" name="connsiteX104"/>
                <a:gd fmla="*/ 227559 h 1270618" name="connsiteY104"/>
                <a:gd fmla="*/ 356754 w 538462" name="connsiteX105"/>
                <a:gd fmla="*/ 229430 h 1270618" name="connsiteY105"/>
                <a:gd fmla="*/ 354577 w 538462" name="connsiteX106"/>
                <a:gd fmla="*/ 231151 h 1270618" name="connsiteY106"/>
                <a:gd fmla="*/ 352245 w 538462" name="connsiteX107"/>
                <a:gd fmla="*/ 232872 h 1270618" name="connsiteY107"/>
                <a:gd fmla="*/ 349991 w 538462" name="connsiteX108"/>
                <a:gd fmla="*/ 234518 h 1270618" name="connsiteY108"/>
                <a:gd fmla="*/ 347659 w 538462" name="connsiteX109"/>
                <a:gd fmla="*/ 236090 h 1270618" name="connsiteY109"/>
                <a:gd fmla="*/ 345328 w 538462" name="connsiteX110"/>
                <a:gd fmla="*/ 237661 h 1270618" name="connsiteY110"/>
                <a:gd fmla="*/ 342918 w 538462" name="connsiteX111"/>
                <a:gd fmla="*/ 239158 h 1270618" name="connsiteY111"/>
                <a:gd fmla="*/ 340431 w 538462" name="connsiteX112"/>
                <a:gd fmla="*/ 240579 h 1270618" name="connsiteY112"/>
                <a:gd fmla="*/ 337943 w 538462" name="connsiteX113"/>
                <a:gd fmla="*/ 241926 h 1270618" name="connsiteY113"/>
                <a:gd fmla="*/ 335534 w 538462" name="connsiteX114"/>
                <a:gd fmla="*/ 243348 h 1270618" name="connsiteY114"/>
                <a:gd fmla="*/ 333047 w 538462" name="connsiteX115"/>
                <a:gd fmla="*/ 244620 h 1270618" name="connsiteY115"/>
                <a:gd fmla="*/ 330482 w 538462" name="connsiteX116"/>
                <a:gd fmla="*/ 245892 h 1270618" name="connsiteY116"/>
                <a:gd fmla="*/ 327839 w 538462" name="connsiteX117"/>
                <a:gd fmla="*/ 247015 h 1270618" name="connsiteY117"/>
                <a:gd fmla="*/ 325196 w 538462" name="connsiteX118"/>
                <a:gd fmla="*/ 248137 h 1270618" name="connsiteY118"/>
                <a:gd fmla="*/ 322553 w 538462" name="connsiteX119"/>
                <a:gd fmla="*/ 249260 h 1270618" name="connsiteY119"/>
                <a:gd fmla="*/ 319910 w 538462" name="connsiteX120"/>
                <a:gd fmla="*/ 250233 h 1270618" name="connsiteY120"/>
                <a:gd fmla="*/ 317190 w 538462" name="connsiteX121"/>
                <a:gd fmla="*/ 251280 h 1270618" name="connsiteY121"/>
                <a:gd fmla="*/ 314392 w 538462" name="connsiteX122"/>
                <a:gd fmla="*/ 252178 h 1270618" name="connsiteY122"/>
                <a:gd fmla="*/ 311594 w 538462" name="connsiteX123"/>
                <a:gd fmla="*/ 253001 h 1270618" name="connsiteY123"/>
                <a:gd fmla="*/ 308795 w 538462" name="connsiteX124"/>
                <a:gd fmla="*/ 253899 h 1270618" name="connsiteY124"/>
                <a:gd fmla="*/ 305919 w 538462" name="connsiteX125"/>
                <a:gd fmla="*/ 254573 h 1270618" name="connsiteY125"/>
                <a:gd fmla="*/ 302966 w 538462" name="connsiteX126"/>
                <a:gd fmla="*/ 255321 h 1270618" name="connsiteY126"/>
                <a:gd fmla="*/ 300090 w 538462" name="connsiteX127"/>
                <a:gd fmla="*/ 255994 h 1270618" name="connsiteY127"/>
                <a:gd fmla="*/ 297136 w 538462" name="connsiteX128"/>
                <a:gd fmla="*/ 256593 h 1270618" name="connsiteY128"/>
                <a:gd fmla="*/ 298147 w 538462" name="connsiteX129"/>
                <a:gd fmla="*/ 257641 h 1270618" name="connsiteY129"/>
                <a:gd fmla="*/ 299002 w 538462" name="connsiteX130"/>
                <a:gd fmla="*/ 258614 h 1270618" name="connsiteY130"/>
                <a:gd fmla="*/ 299779 w 538462" name="connsiteX131"/>
                <a:gd fmla="*/ 259512 h 1270618" name="connsiteY131"/>
                <a:gd fmla="*/ 300323 w 538462" name="connsiteX132"/>
                <a:gd fmla="*/ 260409 h 1270618" name="connsiteY132"/>
                <a:gd fmla="*/ 300867 w 538462" name="connsiteX133"/>
                <a:gd fmla="*/ 261233 h 1270618" name="connsiteY133"/>
                <a:gd fmla="*/ 301178 w 538462" name="connsiteX134"/>
                <a:gd fmla="*/ 261981 h 1270618" name="connsiteY134"/>
                <a:gd fmla="*/ 301333 w 538462" name="connsiteX135"/>
                <a:gd fmla="*/ 262804 h 1270618" name="connsiteY135"/>
                <a:gd fmla="*/ 301411 w 538462" name="connsiteX136"/>
                <a:gd fmla="*/ 263552 h 1270618" name="connsiteY136"/>
                <a:gd fmla="*/ 361573 w 538462" name="connsiteX137"/>
                <a:gd fmla="*/ 263552 h 1270618" name="connsiteY137"/>
                <a:gd fmla="*/ 364993 w 538462" name="connsiteX138"/>
                <a:gd fmla="*/ 263552 h 1270618" name="connsiteY138"/>
                <a:gd fmla="*/ 368413 w 538462" name="connsiteX139"/>
                <a:gd fmla="*/ 263702 h 1270618" name="connsiteY139"/>
                <a:gd fmla="*/ 371833 w 538462" name="connsiteX140"/>
                <a:gd fmla="*/ 263927 h 1270618" name="connsiteY140"/>
                <a:gd fmla="*/ 375175 w 538462" name="connsiteX141"/>
                <a:gd fmla="*/ 264226 h 1270618" name="connsiteY141"/>
                <a:gd fmla="*/ 378595 w 538462" name="connsiteX142"/>
                <a:gd fmla="*/ 264600 h 1270618" name="connsiteY142"/>
                <a:gd fmla="*/ 381860 w 538462" name="connsiteX143"/>
                <a:gd fmla="*/ 265124 h 1270618" name="connsiteY143"/>
                <a:gd fmla="*/ 385202 w 538462" name="connsiteX144"/>
                <a:gd fmla="*/ 265722 h 1270618" name="connsiteY144"/>
                <a:gd fmla="*/ 388544 w 538462" name="connsiteX145"/>
                <a:gd fmla="*/ 266396 h 1270618" name="connsiteY145"/>
                <a:gd fmla="*/ 391809 w 538462" name="connsiteX146"/>
                <a:gd fmla="*/ 267144 h 1270618" name="connsiteY146"/>
                <a:gd fmla="*/ 395074 w 538462" name="connsiteX147"/>
                <a:gd fmla="*/ 268042 h 1270618" name="connsiteY147"/>
                <a:gd fmla="*/ 398338 w 538462" name="connsiteX148"/>
                <a:gd fmla="*/ 269015 h 1270618" name="connsiteY148"/>
                <a:gd fmla="*/ 401603 w 538462" name="connsiteX149"/>
                <a:gd fmla="*/ 270063 h 1270618" name="connsiteY149"/>
                <a:gd fmla="*/ 404712 w 538462" name="connsiteX150"/>
                <a:gd fmla="*/ 271185 h 1270618" name="connsiteY150"/>
                <a:gd fmla="*/ 407976 w 538462" name="connsiteX151"/>
                <a:gd fmla="*/ 272382 h 1270618" name="connsiteY151"/>
                <a:gd fmla="*/ 411163 w 538462" name="connsiteX152"/>
                <a:gd fmla="*/ 273729 h 1270618" name="connsiteY152"/>
                <a:gd fmla="*/ 414272 w 538462" name="connsiteX153"/>
                <a:gd fmla="*/ 275076 h 1270618" name="connsiteY153"/>
                <a:gd fmla="*/ 417459 w 538462" name="connsiteX154"/>
                <a:gd fmla="*/ 276573 h 1270618" name="connsiteY154"/>
                <a:gd fmla="*/ 420568 w 538462" name="connsiteX155"/>
                <a:gd fmla="*/ 278144 h 1270618" name="connsiteY155"/>
                <a:gd fmla="*/ 423600 w 538462" name="connsiteX156"/>
                <a:gd fmla="*/ 279791 h 1270618" name="connsiteY156"/>
                <a:gd fmla="*/ 426787 w 538462" name="connsiteX157"/>
                <a:gd fmla="*/ 281586 h 1270618" name="connsiteY157"/>
                <a:gd fmla="*/ 429818 w 538462" name="connsiteX158"/>
                <a:gd fmla="*/ 283457 h 1270618" name="connsiteY158"/>
                <a:gd fmla="*/ 432849 w 538462" name="connsiteX159"/>
                <a:gd fmla="*/ 285403 h 1270618" name="connsiteY159"/>
                <a:gd fmla="*/ 435881 w 538462" name="connsiteX160"/>
                <a:gd fmla="*/ 287498 h 1270618" name="connsiteY160"/>
                <a:gd fmla="*/ 438912 w 538462" name="connsiteX161"/>
                <a:gd fmla="*/ 289593 h 1270618" name="connsiteY161"/>
                <a:gd fmla="*/ 441866 w 538462" name="connsiteX162"/>
                <a:gd fmla="*/ 291838 h 1270618" name="connsiteY162"/>
                <a:gd fmla="*/ 444820 w 538462" name="connsiteX163"/>
                <a:gd fmla="*/ 294158 h 1270618" name="connsiteY163"/>
                <a:gd fmla="*/ 447851 w 538462" name="connsiteX164"/>
                <a:gd fmla="*/ 296553 h 1270618" name="connsiteY164"/>
                <a:gd fmla="*/ 450727 w 538462" name="connsiteX165"/>
                <a:gd fmla="*/ 299097 h 1270618" name="connsiteY165"/>
                <a:gd fmla="*/ 453603 w 538462" name="connsiteX166"/>
                <a:gd fmla="*/ 301641 h 1270618" name="connsiteY166"/>
                <a:gd fmla="*/ 456479 w 538462" name="connsiteX167"/>
                <a:gd fmla="*/ 304335 h 1270618" name="connsiteY167"/>
                <a:gd fmla="*/ 459355 w 538462" name="connsiteX168"/>
                <a:gd fmla="*/ 307104 h 1270618" name="connsiteY168"/>
                <a:gd fmla="*/ 462231 w 538462" name="connsiteX169"/>
                <a:gd fmla="*/ 309947 h 1270618" name="connsiteY169"/>
                <a:gd fmla="*/ 464951 w 538462" name="connsiteX170"/>
                <a:gd fmla="*/ 312866 h 1270618" name="connsiteY170"/>
                <a:gd fmla="*/ 467672 w 538462" name="connsiteX171"/>
                <a:gd fmla="*/ 315784 h 1270618" name="connsiteY171"/>
                <a:gd fmla="*/ 470237 w 538462" name="connsiteX172"/>
                <a:gd fmla="*/ 318777 h 1270618" name="connsiteY172"/>
                <a:gd fmla="*/ 472802 w 538462" name="connsiteX173"/>
                <a:gd fmla="*/ 321770 h 1270618" name="connsiteY173"/>
                <a:gd fmla="*/ 475211 w 538462" name="connsiteX174"/>
                <a:gd fmla="*/ 324689 h 1270618" name="connsiteY174"/>
                <a:gd fmla="*/ 477621 w 538462" name="connsiteX175"/>
                <a:gd fmla="*/ 327682 h 1270618" name="connsiteY175"/>
                <a:gd fmla="*/ 479797 w 538462" name="connsiteX176"/>
                <a:gd fmla="*/ 330750 h 1270618" name="connsiteY176"/>
                <a:gd fmla="*/ 481974 w 538462" name="connsiteX177"/>
                <a:gd fmla="*/ 333743 h 1270618" name="connsiteY177"/>
                <a:gd fmla="*/ 484072 w 538462" name="connsiteX178"/>
                <a:gd fmla="*/ 336886 h 1270618" name="connsiteY178"/>
                <a:gd fmla="*/ 486016 w 538462" name="connsiteX179"/>
                <a:gd fmla="*/ 339954 h 1270618" name="connsiteY179"/>
                <a:gd fmla="*/ 487959 w 538462" name="connsiteX180"/>
                <a:gd fmla="*/ 343097 h 1270618" name="connsiteY180"/>
                <a:gd fmla="*/ 489824 w 538462" name="connsiteX181"/>
                <a:gd fmla="*/ 346165 h 1270618" name="connsiteY181"/>
                <a:gd fmla="*/ 491457 w 538462" name="connsiteX182"/>
                <a:gd fmla="*/ 349233 h 1270618" name="connsiteY182"/>
                <a:gd fmla="*/ 493089 w 538462" name="connsiteX183"/>
                <a:gd fmla="*/ 352451 h 1270618" name="connsiteY183"/>
                <a:gd fmla="*/ 494721 w 538462" name="connsiteX184"/>
                <a:gd fmla="*/ 355594 h 1270618" name="connsiteY184"/>
                <a:gd fmla="*/ 496198 w 538462" name="connsiteX185"/>
                <a:gd fmla="*/ 358811 h 1270618" name="connsiteY185"/>
                <a:gd fmla="*/ 497597 w 538462" name="connsiteX186"/>
                <a:gd fmla="*/ 362029 h 1270618" name="connsiteY186"/>
                <a:gd fmla="*/ 498841 w 538462" name="connsiteX187"/>
                <a:gd fmla="*/ 365172 h 1270618" name="connsiteY187"/>
                <a:gd fmla="*/ 500084 w 538462" name="connsiteX188"/>
                <a:gd fmla="*/ 368464 h 1270618" name="connsiteY188"/>
                <a:gd fmla="*/ 501095 w 538462" name="connsiteX189"/>
                <a:gd fmla="*/ 371682 h 1270618" name="connsiteY189"/>
                <a:gd fmla="*/ 502183 w 538462" name="connsiteX190"/>
                <a:gd fmla="*/ 374975 h 1270618" name="connsiteY190"/>
                <a:gd fmla="*/ 503116 w 538462" name="connsiteX191"/>
                <a:gd fmla="*/ 378267 h 1270618" name="connsiteY191"/>
                <a:gd fmla="*/ 503893 w 538462" name="connsiteX192"/>
                <a:gd fmla="*/ 381635 h 1270618" name="connsiteY192"/>
                <a:gd fmla="*/ 504670 w 538462" name="connsiteX193"/>
                <a:gd fmla="*/ 384927 h 1270618" name="connsiteY193"/>
                <a:gd fmla="*/ 505370 w 538462" name="connsiteX194"/>
                <a:gd fmla="*/ 388294 h 1270618" name="connsiteY194"/>
                <a:gd fmla="*/ 505914 w 538462" name="connsiteX195"/>
                <a:gd fmla="*/ 391662 h 1270618" name="connsiteY195"/>
                <a:gd fmla="*/ 506380 w 538462" name="connsiteX196"/>
                <a:gd fmla="*/ 395104 h 1270618" name="connsiteY196"/>
                <a:gd fmla="*/ 506847 w 538462" name="connsiteX197"/>
                <a:gd fmla="*/ 398397 h 1270618" name="connsiteY197"/>
                <a:gd fmla="*/ 507158 w 538462" name="connsiteX198"/>
                <a:gd fmla="*/ 401839 h 1270618" name="connsiteY198"/>
                <a:gd fmla="*/ 507391 w 538462" name="connsiteX199"/>
                <a:gd fmla="*/ 405356 h 1270618" name="connsiteY199"/>
                <a:gd fmla="*/ 507469 w 538462" name="connsiteX200"/>
                <a:gd fmla="*/ 408798 h 1270618" name="connsiteY200"/>
                <a:gd fmla="*/ 507546 w 538462" name="connsiteX201"/>
                <a:gd fmla="*/ 412240 h 1270618" name="connsiteY201"/>
                <a:gd fmla="*/ 507546 w 538462" name="connsiteX202"/>
                <a:gd fmla="*/ 718745 h 1270618" name="connsiteY202"/>
                <a:gd fmla="*/ 507546 w 538462" name="connsiteX203"/>
                <a:gd fmla="*/ 721588 h 1270618" name="connsiteY203"/>
                <a:gd fmla="*/ 507391 w 538462" name="connsiteX204"/>
                <a:gd fmla="*/ 724507 h 1270618" name="connsiteY204"/>
                <a:gd fmla="*/ 507313 w 538462" name="connsiteX205"/>
                <a:gd fmla="*/ 727276 h 1270618" name="connsiteY205"/>
                <a:gd fmla="*/ 507080 w 538462" name="connsiteX206"/>
                <a:gd fmla="*/ 730044 h 1270618" name="connsiteY206"/>
                <a:gd fmla="*/ 506769 w 538462" name="connsiteX207"/>
                <a:gd fmla="*/ 732813 h 1270618" name="connsiteY207"/>
                <a:gd fmla="*/ 506380 w 538462" name="connsiteX208"/>
                <a:gd fmla="*/ 735507 h 1270618" name="connsiteY208"/>
                <a:gd fmla="*/ 505992 w 538462" name="connsiteX209"/>
                <a:gd fmla="*/ 738276 h 1270618" name="connsiteY209"/>
                <a:gd fmla="*/ 505603 w 538462" name="connsiteX210"/>
                <a:gd fmla="*/ 740895 h 1270618" name="connsiteY210"/>
                <a:gd fmla="*/ 504981 w 538462" name="connsiteX211"/>
                <a:gd fmla="*/ 743589 h 1270618" name="connsiteY211"/>
                <a:gd fmla="*/ 504437 w 538462" name="connsiteX212"/>
                <a:gd fmla="*/ 746208 h 1270618" name="connsiteY212"/>
                <a:gd fmla="*/ 503738 w 538462" name="connsiteX213"/>
                <a:gd fmla="*/ 748827 h 1270618" name="connsiteY213"/>
                <a:gd fmla="*/ 503038 w 538462" name="connsiteX214"/>
                <a:gd fmla="*/ 751371 h 1270618" name="connsiteY214"/>
                <a:gd fmla="*/ 502183 w 538462" name="connsiteX215"/>
                <a:gd fmla="*/ 753915 h 1270618" name="connsiteY215"/>
                <a:gd fmla="*/ 501406 w 538462" name="connsiteX216"/>
                <a:gd fmla="*/ 756459 h 1270618" name="connsiteY216"/>
                <a:gd fmla="*/ 500473 w 538462" name="connsiteX217"/>
                <a:gd fmla="*/ 758929 h 1270618" name="connsiteY217"/>
                <a:gd fmla="*/ 499463 w 538462" name="connsiteX218"/>
                <a:gd fmla="*/ 761398 h 1270618" name="connsiteY218"/>
                <a:gd fmla="*/ 498374 w 538462" name="connsiteX219"/>
                <a:gd fmla="*/ 763868 h 1270618" name="connsiteY219"/>
                <a:gd fmla="*/ 497364 w 538462" name="connsiteX220"/>
                <a:gd fmla="*/ 766337 h 1270618" name="connsiteY220"/>
                <a:gd fmla="*/ 496198 w 538462" name="connsiteX221"/>
                <a:gd fmla="*/ 768732 h 1270618" name="connsiteY221"/>
                <a:gd fmla="*/ 494954 w 538462" name="connsiteX222"/>
                <a:gd fmla="*/ 771126 h 1270618" name="connsiteY222"/>
                <a:gd fmla="*/ 493633 w 538462" name="connsiteX223"/>
                <a:gd fmla="*/ 773371 h 1270618" name="connsiteY223"/>
                <a:gd fmla="*/ 492234 w 538462" name="connsiteX224"/>
                <a:gd fmla="*/ 775691 h 1270618" name="connsiteY224"/>
                <a:gd fmla="*/ 490835 w 538462" name="connsiteX225"/>
                <a:gd fmla="*/ 778010 h 1270618" name="connsiteY225"/>
                <a:gd fmla="*/ 489358 w 538462" name="connsiteX226"/>
                <a:gd fmla="*/ 780330 h 1270618" name="connsiteY226"/>
                <a:gd fmla="*/ 487726 w 538462" name="connsiteX227"/>
                <a:gd fmla="*/ 782575 h 1270618" name="connsiteY227"/>
                <a:gd fmla="*/ 486171 w 538462" name="connsiteX228"/>
                <a:gd fmla="*/ 784745 h 1270618" name="connsiteY228"/>
                <a:gd fmla="*/ 484461 w 538462" name="connsiteX229"/>
                <a:gd fmla="*/ 786990 h 1270618" name="connsiteY229"/>
                <a:gd fmla="*/ 482751 w 538462" name="connsiteX230"/>
                <a:gd fmla="*/ 789160 h 1270618" name="connsiteY230"/>
                <a:gd fmla="*/ 480885 w 538462" name="connsiteX231"/>
                <a:gd fmla="*/ 791330 h 1270618" name="connsiteY231"/>
                <a:gd fmla="*/ 479098 w 538462" name="connsiteX232"/>
                <a:gd fmla="*/ 793426 h 1270618" name="connsiteY232"/>
                <a:gd fmla="*/ 477077 w 538462" name="connsiteX233"/>
                <a:gd fmla="*/ 795596 h 1270618" name="connsiteY233"/>
                <a:gd fmla="*/ 475134 w 538462" name="connsiteX234"/>
                <a:gd fmla="*/ 797691 h 1270618" name="connsiteY234"/>
                <a:gd fmla="*/ 473035 w 538462" name="connsiteX235"/>
                <a:gd fmla="*/ 799711 h 1270618" name="connsiteY235"/>
                <a:gd fmla="*/ 470936 w 538462" name="connsiteX236"/>
                <a:gd fmla="*/ 801732 h 1270618" name="connsiteY236"/>
                <a:gd fmla="*/ 468760 w 538462" name="connsiteX237"/>
                <a:gd fmla="*/ 803602 h 1270618" name="connsiteY237"/>
                <a:gd fmla="*/ 466661 w 538462" name="connsiteX238"/>
                <a:gd fmla="*/ 805548 h 1270618" name="connsiteY238"/>
                <a:gd fmla="*/ 464329 w 538462" name="connsiteX239"/>
                <a:gd fmla="*/ 807419 h 1270618" name="connsiteY239"/>
                <a:gd fmla="*/ 462887 w 538462" name="connsiteX240"/>
                <a:gd fmla="*/ 808530 h 1270618" name="connsiteY240"/>
                <a:gd fmla="*/ 538462 w 538462" name="connsiteX241"/>
                <a:gd fmla="*/ 992082 h 1270618" name="connsiteY241"/>
                <a:gd fmla="*/ 385902 w 538462" name="connsiteX242"/>
                <a:gd fmla="*/ 992082 h 1270618" name="connsiteY242"/>
                <a:gd fmla="*/ 385902 w 538462" name="connsiteX243"/>
                <a:gd fmla="*/ 1270618 h 1270618" name="connsiteY243"/>
                <a:gd fmla="*/ 148287 w 538462" name="connsiteX244"/>
                <a:gd fmla="*/ 1270618 h 1270618" name="connsiteY244"/>
                <a:gd fmla="*/ 148287 w 538462" name="connsiteX245"/>
                <a:gd fmla="*/ 992082 h 1270618" name="connsiteY245"/>
                <a:gd fmla="*/ 0 w 538462" name="connsiteX246"/>
                <a:gd fmla="*/ 992082 h 1270618" name="connsiteY246"/>
                <a:gd fmla="*/ 75543 w 538462" name="connsiteX247"/>
                <a:gd fmla="*/ 808610 h 1270618" name="connsiteY247"/>
                <a:gd fmla="*/ 74989 w 538462" name="connsiteX248"/>
                <a:gd fmla="*/ 808242 h 1270618" name="connsiteY248"/>
                <a:gd fmla="*/ 72813 w 538462" name="connsiteX249"/>
                <a:gd fmla="*/ 806670 h 1270618" name="connsiteY249"/>
                <a:gd fmla="*/ 70559 w 538462" name="connsiteX250"/>
                <a:gd fmla="*/ 805024 h 1270618" name="connsiteY250"/>
                <a:gd fmla="*/ 68538 w 538462" name="connsiteX251"/>
                <a:gd fmla="*/ 803378 h 1270618" name="connsiteY251"/>
                <a:gd fmla="*/ 66361 w 538462" name="connsiteX252"/>
                <a:gd fmla="*/ 801732 h 1270618" name="connsiteY252"/>
                <a:gd fmla="*/ 64418 w 538462" name="connsiteX253"/>
                <a:gd fmla="*/ 800011 h 1270618" name="connsiteY253"/>
                <a:gd fmla="*/ 62397 w 538462" name="connsiteX254"/>
                <a:gd fmla="*/ 798289 h 1270618" name="connsiteY254"/>
                <a:gd fmla="*/ 60454 w 538462" name="connsiteX255"/>
                <a:gd fmla="*/ 796643 h 1270618" name="connsiteY255"/>
                <a:gd fmla="*/ 58511 w 538462" name="connsiteX256"/>
                <a:gd fmla="*/ 794847 h 1270618" name="connsiteY256"/>
                <a:gd fmla="*/ 56723 w 538462" name="connsiteX257"/>
                <a:gd fmla="*/ 793126 h 1270618" name="connsiteY257"/>
                <a:gd fmla="*/ 55013 w 538462" name="connsiteX258"/>
                <a:gd fmla="*/ 791405 h 1270618" name="connsiteY258"/>
                <a:gd fmla="*/ 53381 w 538462" name="connsiteX259"/>
                <a:gd fmla="*/ 789534 h 1270618" name="connsiteY259"/>
                <a:gd fmla="*/ 51671 w 538462" name="connsiteX260"/>
                <a:gd fmla="*/ 787813 h 1270618" name="connsiteY260"/>
                <a:gd fmla="*/ 50116 w 538462" name="connsiteX261"/>
                <a:gd fmla="*/ 785942 h 1270618" name="connsiteY261"/>
                <a:gd fmla="*/ 48639 w 538462" name="connsiteX262"/>
                <a:gd fmla="*/ 784221 h 1270618" name="connsiteY262"/>
                <a:gd fmla="*/ 47162 w 538462" name="connsiteX263"/>
                <a:gd fmla="*/ 782351 h 1270618" name="connsiteY263"/>
                <a:gd fmla="*/ 45763 w 538462" name="connsiteX264"/>
                <a:gd fmla="*/ 780555 h 1270618" name="connsiteY264"/>
                <a:gd fmla="*/ 44442 w 538462" name="connsiteX265"/>
                <a:gd fmla="*/ 778759 h 1270618" name="connsiteY265"/>
                <a:gd fmla="*/ 43198 w 538462" name="connsiteX266"/>
                <a:gd fmla="*/ 776888 h 1270618" name="connsiteY266"/>
                <a:gd fmla="*/ 41955 w 538462" name="connsiteX267"/>
                <a:gd fmla="*/ 775017 h 1270618" name="connsiteY267"/>
                <a:gd fmla="*/ 40866 w 538462" name="connsiteX268"/>
                <a:gd fmla="*/ 773147 h 1270618" name="connsiteY268"/>
                <a:gd fmla="*/ 39778 w 538462" name="connsiteX269"/>
                <a:gd fmla="*/ 771276 h 1270618" name="connsiteY269"/>
                <a:gd fmla="*/ 38768 w 538462" name="connsiteX270"/>
                <a:gd fmla="*/ 769330 h 1270618" name="connsiteY270"/>
                <a:gd fmla="*/ 37835 w 538462" name="connsiteX271"/>
                <a:gd fmla="*/ 767459 h 1270618" name="connsiteY271"/>
                <a:gd fmla="*/ 36902 w 538462" name="connsiteX272"/>
                <a:gd fmla="*/ 765514 h 1270618" name="connsiteY272"/>
                <a:gd fmla="*/ 36125 w 538462" name="connsiteX273"/>
                <a:gd fmla="*/ 763643 h 1270618" name="connsiteY273"/>
                <a:gd fmla="*/ 35348 w 538462" name="connsiteX274"/>
                <a:gd fmla="*/ 761697 h 1270618" name="connsiteY274"/>
                <a:gd fmla="*/ 34648 w 538462" name="connsiteX275"/>
                <a:gd fmla="*/ 759752 h 1270618" name="connsiteY275"/>
                <a:gd fmla="*/ 33949 w 538462" name="connsiteX276"/>
                <a:gd fmla="*/ 757806 h 1270618" name="connsiteY276"/>
                <a:gd fmla="*/ 33405 w 538462" name="connsiteX277"/>
                <a:gd fmla="*/ 755786 h 1270618" name="connsiteY277"/>
                <a:gd fmla="*/ 32860 w 538462" name="connsiteX278"/>
                <a:gd fmla="*/ 753840 h 1270618" name="connsiteY278"/>
                <a:gd fmla="*/ 32394 w 538462" name="connsiteX279"/>
                <a:gd fmla="*/ 751820 h 1270618" name="connsiteY279"/>
                <a:gd fmla="*/ 32005 w 538462" name="connsiteX280"/>
                <a:gd fmla="*/ 749874 h 1270618" name="connsiteY280"/>
                <a:gd fmla="*/ 31617 w 538462" name="connsiteX281"/>
                <a:gd fmla="*/ 747854 h 1270618" name="connsiteY281"/>
                <a:gd fmla="*/ 31384 w 538462" name="connsiteX282"/>
                <a:gd fmla="*/ 745833 h 1270618" name="connsiteY282"/>
                <a:gd fmla="*/ 31150 w 538462" name="connsiteX283"/>
                <a:gd fmla="*/ 743813 h 1270618" name="connsiteY283"/>
                <a:gd fmla="*/ 30995 w 538462" name="connsiteX284"/>
                <a:gd fmla="*/ 741718 h 1270618" name="connsiteY284"/>
                <a:gd fmla="*/ 30917 w 538462" name="connsiteX285"/>
                <a:gd fmla="*/ 739697 h 1270618" name="connsiteY285"/>
                <a:gd fmla="*/ 30917 w 538462" name="connsiteX286"/>
                <a:gd fmla="*/ 737602 h 1270618" name="connsiteY286"/>
                <a:gd fmla="*/ 30917 w 538462" name="connsiteX287"/>
                <a:gd fmla="*/ 412240 h 1270618" name="connsiteY287"/>
                <a:gd fmla="*/ 30995 w 538462" name="connsiteX288"/>
                <a:gd fmla="*/ 408050 h 1270618" name="connsiteY288"/>
                <a:gd fmla="*/ 31073 w 538462" name="connsiteX289"/>
                <a:gd fmla="*/ 403934 h 1270618" name="connsiteY289"/>
                <a:gd fmla="*/ 31306 w 538462" name="connsiteX290"/>
                <a:gd fmla="*/ 399743 h 1270618" name="connsiteY290"/>
                <a:gd fmla="*/ 31617 w 538462" name="connsiteX291"/>
                <a:gd fmla="*/ 395703 h 1270618" name="connsiteY291"/>
                <a:gd fmla="*/ 32083 w 538462" name="connsiteX292"/>
                <a:gd fmla="*/ 391737 h 1270618" name="connsiteY292"/>
                <a:gd fmla="*/ 32550 w 538462" name="connsiteX293"/>
                <a:gd fmla="*/ 387771 h 1270618" name="connsiteY293"/>
                <a:gd fmla="*/ 33094 w 538462" name="connsiteX294"/>
                <a:gd fmla="*/ 383879 h 1270618" name="connsiteY294"/>
                <a:gd fmla="*/ 33793 w 538462" name="connsiteX295"/>
                <a:gd fmla="*/ 380063 h 1270618" name="connsiteY295"/>
                <a:gd fmla="*/ 34570 w 538462" name="connsiteX296"/>
                <a:gd fmla="*/ 376247 h 1270618" name="connsiteY296"/>
                <a:gd fmla="*/ 35348 w 538462" name="connsiteX297"/>
                <a:gd fmla="*/ 372505 h 1270618" name="connsiteY297"/>
                <a:gd fmla="*/ 36358 w 538462" name="connsiteX298"/>
                <a:gd fmla="*/ 368839 h 1270618" name="connsiteY298"/>
                <a:gd fmla="*/ 37369 w 538462" name="connsiteX299"/>
                <a:gd fmla="*/ 365172 h 1270618" name="connsiteY299"/>
                <a:gd fmla="*/ 38457 w 538462" name="connsiteX300"/>
                <a:gd fmla="*/ 361580 h 1270618" name="connsiteY300"/>
                <a:gd fmla="*/ 39623 w 538462" name="connsiteX301"/>
                <a:gd fmla="*/ 358063 h 1270618" name="connsiteY301"/>
                <a:gd fmla="*/ 40944 w 538462" name="connsiteX302"/>
                <a:gd fmla="*/ 354621 h 1270618" name="connsiteY302"/>
                <a:gd fmla="*/ 42343 w 538462" name="connsiteX303"/>
                <a:gd fmla="*/ 351179 h 1270618" name="connsiteY303"/>
                <a:gd fmla="*/ 43820 w 538462" name="connsiteX304"/>
                <a:gd fmla="*/ 347811 h 1270618" name="connsiteY304"/>
                <a:gd fmla="*/ 45452 w 538462" name="connsiteX305"/>
                <a:gd fmla="*/ 344519 h 1270618" name="connsiteY305"/>
                <a:gd fmla="*/ 47085 w 538462" name="connsiteX306"/>
                <a:gd fmla="*/ 341226 h 1270618" name="connsiteY306"/>
                <a:gd fmla="*/ 48795 w 538462" name="connsiteX307"/>
                <a:gd fmla="*/ 338083 h 1270618" name="connsiteY307"/>
                <a:gd fmla="*/ 50738 w 538462" name="connsiteX308"/>
                <a:gd fmla="*/ 334940 h 1270618" name="connsiteY308"/>
                <a:gd fmla="*/ 52603 w 538462" name="connsiteX309"/>
                <a:gd fmla="*/ 331872 h 1270618" name="connsiteY309"/>
                <a:gd fmla="*/ 54702 w 538462" name="connsiteX310"/>
                <a:gd fmla="*/ 328730 h 1270618" name="connsiteY310"/>
                <a:gd fmla="*/ 56723 w 538462" name="connsiteX311"/>
                <a:gd fmla="*/ 325811 h 1270618" name="connsiteY311"/>
                <a:gd fmla="*/ 58977 w 538462" name="connsiteX312"/>
                <a:gd fmla="*/ 322893 h 1270618" name="connsiteY312"/>
                <a:gd fmla="*/ 61309 w 538462" name="connsiteX313"/>
                <a:gd fmla="*/ 319900 h 1270618" name="connsiteY313"/>
                <a:gd fmla="*/ 63641 w 538462" name="connsiteX314"/>
                <a:gd fmla="*/ 317131 h 1270618" name="connsiteY314"/>
                <a:gd fmla="*/ 66128 w 538462" name="connsiteX315"/>
                <a:gd fmla="*/ 314362 h 1270618" name="connsiteY315"/>
                <a:gd fmla="*/ 68693 w 538462" name="connsiteX316"/>
                <a:gd fmla="*/ 311668 h 1270618" name="connsiteY316"/>
                <a:gd fmla="*/ 71336 w 538462" name="connsiteX317"/>
                <a:gd fmla="*/ 308974 h 1270618" name="connsiteY317"/>
                <a:gd fmla="*/ 74134 w 538462" name="connsiteX318"/>
                <a:gd fmla="*/ 306280 h 1270618" name="connsiteY318"/>
                <a:gd fmla="*/ 76932 w 538462" name="connsiteX319"/>
                <a:gd fmla="*/ 303736 h 1270618" name="connsiteY319"/>
                <a:gd fmla="*/ 79808 w 538462" name="connsiteX320"/>
                <a:gd fmla="*/ 301192 h 1270618" name="connsiteY320"/>
                <a:gd fmla="*/ 82840 w 538462" name="connsiteX321"/>
                <a:gd fmla="*/ 298872 h 1270618" name="connsiteY321"/>
                <a:gd fmla="*/ 85871 w 538462" name="connsiteX322"/>
                <a:gd fmla="*/ 296553 h 1270618" name="connsiteY322"/>
                <a:gd fmla="*/ 88980 w 538462" name="connsiteX323"/>
                <a:gd fmla="*/ 294308 h 1270618" name="connsiteY323"/>
                <a:gd fmla="*/ 92245 w 538462" name="connsiteX324"/>
                <a:gd fmla="*/ 292138 h 1270618" name="connsiteY324"/>
                <a:gd fmla="*/ 95432 w 538462" name="connsiteX325"/>
                <a:gd fmla="*/ 290042 h 1270618" name="connsiteY325"/>
                <a:gd fmla="*/ 98774 w 538462" name="connsiteX326"/>
                <a:gd fmla="*/ 288022 h 1270618" name="connsiteY326"/>
                <a:gd fmla="*/ 102116 w 538462" name="connsiteX327"/>
                <a:gd fmla="*/ 286076 h 1270618" name="connsiteY327"/>
                <a:gd fmla="*/ 105614 w 538462" name="connsiteX328"/>
                <a:gd fmla="*/ 284280 h 1270618" name="connsiteY328"/>
                <a:gd fmla="*/ 109034 w 538462" name="connsiteX329"/>
                <a:gd fmla="*/ 282484 h 1270618" name="connsiteY329"/>
                <a:gd fmla="*/ 112687 w 538462" name="connsiteX330"/>
                <a:gd fmla="*/ 280763 h 1270618" name="connsiteY330"/>
                <a:gd fmla="*/ 116340 w 538462" name="connsiteX331"/>
                <a:gd fmla="*/ 279192 h 1270618" name="connsiteY331"/>
                <a:gd fmla="*/ 119994 w 538462" name="connsiteX332"/>
                <a:gd fmla="*/ 277695 h 1270618" name="connsiteY332"/>
                <a:gd fmla="*/ 123725 w 538462" name="connsiteX333"/>
                <a:gd fmla="*/ 276199 h 1270618" name="connsiteY333"/>
                <a:gd fmla="*/ 127611 w 538462" name="connsiteX334"/>
                <a:gd fmla="*/ 274777 h 1270618" name="connsiteY334"/>
                <a:gd fmla="*/ 131497 w 538462" name="connsiteX335"/>
                <a:gd fmla="*/ 273505 h 1270618" name="connsiteY335"/>
                <a:gd fmla="*/ 135462 w 538462" name="connsiteX336"/>
                <a:gd fmla="*/ 272382 h 1270618" name="connsiteY336"/>
                <a:gd fmla="*/ 139503 w 538462" name="connsiteX337"/>
                <a:gd fmla="*/ 271185 h 1270618" name="connsiteY337"/>
                <a:gd fmla="*/ 143623 w 538462" name="connsiteX338"/>
                <a:gd fmla="*/ 270137 h 1270618" name="connsiteY338"/>
                <a:gd fmla="*/ 147743 w 538462" name="connsiteX339"/>
                <a:gd fmla="*/ 269165 h 1270618" name="connsiteY339"/>
                <a:gd fmla="*/ 152018 w 538462" name="connsiteX340"/>
                <a:gd fmla="*/ 268192 h 1270618" name="connsiteY340"/>
                <a:gd fmla="*/ 156370 w 538462" name="connsiteX341"/>
                <a:gd fmla="*/ 267444 h 1270618" name="connsiteY341"/>
                <a:gd fmla="*/ 160723 w 538462" name="connsiteX342"/>
                <a:gd fmla="*/ 266695 h 1270618" name="connsiteY342"/>
                <a:gd fmla="*/ 165076 w 538462" name="connsiteX343"/>
                <a:gd fmla="*/ 265947 h 1270618" name="connsiteY343"/>
                <a:gd fmla="*/ 169662 w 538462" name="connsiteX344"/>
                <a:gd fmla="*/ 265423 h 1270618" name="connsiteY344"/>
                <a:gd fmla="*/ 174170 w 538462" name="connsiteX345"/>
                <a:gd fmla="*/ 264899 h 1270618" name="connsiteY345"/>
                <a:gd fmla="*/ 178756 w 538462" name="connsiteX346"/>
                <a:gd fmla="*/ 264450 h 1270618" name="connsiteY346"/>
                <a:gd fmla="*/ 183498 w 538462" name="connsiteX347"/>
                <a:gd fmla="*/ 264151 h 1270618" name="connsiteY347"/>
                <a:gd fmla="*/ 188239 w 538462" name="connsiteX348"/>
                <a:gd fmla="*/ 263852 h 1270618" name="connsiteY348"/>
                <a:gd fmla="*/ 193058 w 538462" name="connsiteX349"/>
                <a:gd fmla="*/ 263702 h 1270618" name="connsiteY349"/>
                <a:gd fmla="*/ 197955 w 538462" name="connsiteX350"/>
                <a:gd fmla="*/ 263552 h 1270618" name="connsiteY350"/>
                <a:gd fmla="*/ 202852 w 538462" name="connsiteX351"/>
                <a:gd fmla="*/ 263552 h 1270618" name="connsiteY351"/>
                <a:gd fmla="*/ 203318 w 538462" name="connsiteX352"/>
                <a:gd fmla="*/ 263178 h 1270618" name="connsiteY352"/>
                <a:gd fmla="*/ 203785 w 538462" name="connsiteX353"/>
                <a:gd fmla="*/ 262954 h 1270618" name="connsiteY353"/>
                <a:gd fmla="*/ 204251 w 538462" name="connsiteX354"/>
                <a:gd fmla="*/ 262879 h 1270618" name="connsiteY354"/>
                <a:gd fmla="*/ 204795 w 538462" name="connsiteX355"/>
                <a:gd fmla="*/ 262804 h 1270618" name="connsiteY355"/>
                <a:gd fmla="*/ 205261 w 538462" name="connsiteX356"/>
                <a:gd fmla="*/ 262804 h 1270618" name="connsiteY356"/>
                <a:gd fmla="*/ 205883 w 538462" name="connsiteX357"/>
                <a:gd fmla="*/ 262804 h 1270618" name="connsiteY357"/>
                <a:gd fmla="*/ 206661 w 538462" name="connsiteX358"/>
                <a:gd fmla="*/ 262804 h 1270618" name="connsiteY358"/>
                <a:gd fmla="*/ 207671 w 538462" name="connsiteX359"/>
                <a:gd fmla="*/ 262804 h 1270618" name="connsiteY359"/>
                <a:gd fmla="*/ 210625 w 538462" name="connsiteX360"/>
                <a:gd fmla="*/ 262954 h 1270618" name="connsiteY360"/>
                <a:gd fmla="*/ 213812 w 538462" name="connsiteX361"/>
                <a:gd fmla="*/ 263103 h 1270618" name="connsiteY361"/>
                <a:gd fmla="*/ 216921 w 538462" name="connsiteX362"/>
                <a:gd fmla="*/ 263178 h 1270618" name="connsiteY362"/>
                <a:gd fmla="*/ 220185 w 538462" name="connsiteX363"/>
                <a:gd fmla="*/ 263328 h 1270618" name="connsiteY363"/>
                <a:gd fmla="*/ 223605 w 538462" name="connsiteX364"/>
                <a:gd fmla="*/ 263403 h 1270618" name="connsiteY364"/>
                <a:gd fmla="*/ 226948 w 538462" name="connsiteX365"/>
                <a:gd fmla="*/ 263403 h 1270618" name="connsiteY365"/>
                <a:gd fmla="*/ 230523 w 538462" name="connsiteX366"/>
                <a:gd fmla="*/ 263552 h 1270618" name="connsiteY366"/>
                <a:gd fmla="*/ 234176 w 538462" name="connsiteX367"/>
                <a:gd fmla="*/ 263552 h 1270618" name="connsiteY367"/>
                <a:gd fmla="*/ 234254 w 538462" name="connsiteX368"/>
                <a:gd fmla="*/ 263103 h 1270618" name="connsiteY368"/>
                <a:gd fmla="*/ 234332 w 538462" name="connsiteX369"/>
                <a:gd fmla="*/ 262729 h 1270618" name="connsiteY369"/>
                <a:gd fmla="*/ 234565 w 538462" name="connsiteX370"/>
                <a:gd fmla="*/ 262280 h 1270618" name="connsiteY370"/>
                <a:gd fmla="*/ 234798 w 538462" name="connsiteX371"/>
                <a:gd fmla="*/ 261756 h 1270618" name="connsiteY371"/>
                <a:gd fmla="*/ 235653 w 538462" name="connsiteX372"/>
                <a:gd fmla="*/ 260634 h 1270618" name="connsiteY372"/>
                <a:gd fmla="*/ 236819 w 538462" name="connsiteX373"/>
                <a:gd fmla="*/ 259362 h 1270618" name="connsiteY373"/>
                <a:gd fmla="*/ 237907 w 538462" name="connsiteX374"/>
                <a:gd fmla="*/ 258165 h 1270618" name="connsiteY374"/>
                <a:gd fmla="*/ 238762 w 538462" name="connsiteX375"/>
                <a:gd fmla="*/ 257341 h 1270618" name="connsiteY375"/>
                <a:gd fmla="*/ 239073 w 538462" name="connsiteX376"/>
                <a:gd fmla="*/ 256967 h 1270618" name="connsiteY376"/>
                <a:gd fmla="*/ 239462 w 538462" name="connsiteX377"/>
                <a:gd fmla="*/ 256743 h 1270618" name="connsiteY377"/>
                <a:gd fmla="*/ 239695 w 538462" name="connsiteX378"/>
                <a:gd fmla="*/ 256668 h 1270618" name="connsiteY378"/>
                <a:gd fmla="*/ 239851 w 538462" name="connsiteX379"/>
                <a:gd fmla="*/ 256593 h 1270618" name="connsiteY379"/>
                <a:gd fmla="*/ 236975 w 538462" name="connsiteX380"/>
                <a:gd fmla="*/ 255695 h 1270618" name="connsiteY380"/>
                <a:gd fmla="*/ 234099 w 538462" name="connsiteX381"/>
                <a:gd fmla="*/ 254872 h 1270618" name="connsiteY381"/>
                <a:gd fmla="*/ 231300 w 538462" name="connsiteX382"/>
                <a:gd fmla="*/ 253899 h 1270618" name="connsiteY382"/>
                <a:gd fmla="*/ 228502 w 538462" name="connsiteX383"/>
                <a:gd fmla="*/ 252926 h 1270618" name="connsiteY383"/>
                <a:gd fmla="*/ 225704 w 538462" name="connsiteX384"/>
                <a:gd fmla="*/ 251879 h 1270618" name="connsiteY384"/>
                <a:gd fmla="*/ 222983 w 538462" name="connsiteX385"/>
                <a:gd fmla="*/ 250756 h 1270618" name="connsiteY385"/>
                <a:gd fmla="*/ 220263 w 538462" name="connsiteX386"/>
                <a:gd fmla="*/ 249709 h 1270618" name="connsiteY386"/>
                <a:gd fmla="*/ 217620 w 538462" name="connsiteX387"/>
                <a:gd fmla="*/ 248586 h 1270618" name="connsiteY387"/>
                <a:gd fmla="*/ 214977 w 538462" name="connsiteX388"/>
                <a:gd fmla="*/ 247389 h 1270618" name="connsiteY388"/>
                <a:gd fmla="*/ 212490 w 538462" name="connsiteX389"/>
                <a:gd fmla="*/ 246117 h 1270618" name="connsiteY389"/>
                <a:gd fmla="*/ 209925 w 538462" name="connsiteX390"/>
                <a:gd fmla="*/ 244845 h 1270618" name="connsiteY390"/>
                <a:gd fmla="*/ 207438 w 538462" name="connsiteX391"/>
                <a:gd fmla="*/ 243573 h 1270618" name="connsiteY391"/>
                <a:gd fmla="*/ 204951 w 538462" name="connsiteX392"/>
                <a:gd fmla="*/ 242226 h 1270618" name="connsiteY392"/>
                <a:gd fmla="*/ 202541 w 538462" name="connsiteX393"/>
                <a:gd fmla="*/ 240804 h 1270618" name="connsiteY393"/>
                <a:gd fmla="*/ 200131 w 538462" name="connsiteX394"/>
                <a:gd fmla="*/ 239307 h 1270618" name="connsiteY394"/>
                <a:gd fmla="*/ 197800 w 538462" name="connsiteX395"/>
                <a:gd fmla="*/ 237811 h 1270618" name="connsiteY395"/>
                <a:gd fmla="*/ 195468 w 538462" name="connsiteX396"/>
                <a:gd fmla="*/ 236314 h 1270618" name="connsiteY396"/>
                <a:gd fmla="*/ 193136 w 538462" name="connsiteX397"/>
                <a:gd fmla="*/ 234743 h 1270618" name="connsiteY397"/>
                <a:gd fmla="*/ 190882 w 538462" name="connsiteX398"/>
                <a:gd fmla="*/ 233096 h 1270618" name="connsiteY398"/>
                <a:gd fmla="*/ 188705 w 538462" name="connsiteX399"/>
                <a:gd fmla="*/ 231450 h 1270618" name="connsiteY399"/>
                <a:gd fmla="*/ 186529 w 538462" name="connsiteX400"/>
                <a:gd fmla="*/ 229804 h 1270618" name="connsiteY400"/>
                <a:gd fmla="*/ 184430 w 538462" name="connsiteX401"/>
                <a:gd fmla="*/ 228008 h 1270618" name="connsiteY401"/>
                <a:gd fmla="*/ 182332 w 538462" name="connsiteX402"/>
                <a:gd fmla="*/ 226287 h 1270618" name="connsiteY402"/>
                <a:gd fmla="*/ 180233 w 538462" name="connsiteX403"/>
                <a:gd fmla="*/ 224491 h 1270618" name="connsiteY403"/>
                <a:gd fmla="*/ 178212 w 538462" name="connsiteX404"/>
                <a:gd fmla="*/ 222620 h 1270618" name="connsiteY404"/>
                <a:gd fmla="*/ 176191 w 538462" name="connsiteX405"/>
                <a:gd fmla="*/ 220749 h 1270618" name="connsiteY405"/>
                <a:gd fmla="*/ 174248 w 538462" name="connsiteX406"/>
                <a:gd fmla="*/ 218804 h 1270618" name="connsiteY406"/>
                <a:gd fmla="*/ 172382 w 538462" name="connsiteX407"/>
                <a:gd fmla="*/ 216858 h 1270618" name="connsiteY407"/>
                <a:gd fmla="*/ 170439 w 538462" name="connsiteX408"/>
                <a:gd fmla="*/ 214838 h 1270618" name="connsiteY408"/>
                <a:gd fmla="*/ 168574 w 538462" name="connsiteX409"/>
                <a:gd fmla="*/ 212743 h 1270618" name="connsiteY409"/>
                <a:gd fmla="*/ 166708 w 538462" name="connsiteX410"/>
                <a:gd fmla="*/ 210722 h 1270618" name="connsiteY410"/>
                <a:gd fmla="*/ 164998 w 538462" name="connsiteX411"/>
                <a:gd fmla="*/ 208552 h 1270618" name="connsiteY411"/>
                <a:gd fmla="*/ 163288 w 538462" name="connsiteX412"/>
                <a:gd fmla="*/ 206307 h 1270618" name="connsiteY412"/>
                <a:gd fmla="*/ 161656 w 538462" name="connsiteX413"/>
                <a:gd fmla="*/ 204212 h 1270618" name="connsiteY413"/>
                <a:gd fmla="*/ 159946 w 538462" name="connsiteX414"/>
                <a:gd fmla="*/ 201967 h 1270618" name="connsiteY414"/>
                <a:gd fmla="*/ 158391 w 538462" name="connsiteX415"/>
                <a:gd fmla="*/ 199722 h 1270618" name="connsiteY415"/>
                <a:gd fmla="*/ 156915 w 538462" name="connsiteX416"/>
                <a:gd fmla="*/ 197402 h 1270618" name="connsiteY416"/>
                <a:gd fmla="*/ 155515 w 538462" name="connsiteX417"/>
                <a:gd fmla="*/ 195157 h 1270618" name="connsiteY417"/>
                <a:gd fmla="*/ 154116 w 538462" name="connsiteX418"/>
                <a:gd fmla="*/ 192913 h 1270618" name="connsiteY418"/>
                <a:gd fmla="*/ 152795 w 538462" name="connsiteX419"/>
                <a:gd fmla="*/ 190593 h 1270618" name="connsiteY419"/>
                <a:gd fmla="*/ 151474 w 538462" name="connsiteX420"/>
                <a:gd fmla="*/ 188273 h 1270618" name="connsiteY420"/>
                <a:gd fmla="*/ 150230 w 538462" name="connsiteX421"/>
                <a:gd fmla="*/ 185879 h 1270618" name="connsiteY421"/>
                <a:gd fmla="*/ 149064 w 538462" name="connsiteX422"/>
                <a:gd fmla="*/ 183484 h 1270618" name="connsiteY422"/>
                <a:gd fmla="*/ 147976 w 538462" name="connsiteX423"/>
                <a:gd fmla="*/ 181089 h 1270618" name="connsiteY423"/>
                <a:gd fmla="*/ 146965 w 538462" name="connsiteX424"/>
                <a:gd fmla="*/ 178695 h 1270618" name="connsiteY424"/>
                <a:gd fmla="*/ 145877 w 538462" name="connsiteX425"/>
                <a:gd fmla="*/ 176300 h 1270618" name="connsiteY425"/>
                <a:gd fmla="*/ 144944 w 538462" name="connsiteX426"/>
                <a:gd fmla="*/ 173906 h 1270618" name="connsiteY426"/>
                <a:gd fmla="*/ 144012 w 538462" name="connsiteX427"/>
                <a:gd fmla="*/ 171436 h 1270618" name="connsiteY427"/>
                <a:gd fmla="*/ 143234 w 538462" name="connsiteX428"/>
                <a:gd fmla="*/ 168967 h 1270618" name="connsiteY428"/>
                <a:gd fmla="*/ 142379 w 538462" name="connsiteX429"/>
                <a:gd fmla="*/ 166497 h 1270618" name="connsiteY429"/>
                <a:gd fmla="*/ 141680 w 538462" name="connsiteX430"/>
                <a:gd fmla="*/ 163953 h 1270618" name="connsiteY430"/>
                <a:gd fmla="*/ 140980 w 538462" name="connsiteX431"/>
                <a:gd fmla="*/ 161409 h 1270618" name="connsiteY431"/>
                <a:gd fmla="*/ 140358 w 538462" name="connsiteX432"/>
                <a:gd fmla="*/ 158865 h 1270618" name="connsiteY432"/>
                <a:gd fmla="*/ 139737 w 538462" name="connsiteX433"/>
                <a:gd fmla="*/ 156321 h 1270618" name="connsiteY433"/>
                <a:gd fmla="*/ 139270 w 538462" name="connsiteX434"/>
                <a:gd fmla="*/ 153702 h 1270618" name="connsiteY434"/>
                <a:gd fmla="*/ 138882 w 538462" name="connsiteX435"/>
                <a:gd fmla="*/ 151008 h 1270618" name="connsiteY435"/>
                <a:gd fmla="*/ 138415 w 538462" name="connsiteX436"/>
                <a:gd fmla="*/ 148389 h 1270618" name="connsiteY436"/>
                <a:gd fmla="*/ 138027 w 538462" name="connsiteX437"/>
                <a:gd fmla="*/ 145770 h 1270618" name="connsiteY437"/>
                <a:gd fmla="*/ 137793 w 538462" name="connsiteX438"/>
                <a:gd fmla="*/ 143076 h 1270618" name="connsiteY438"/>
                <a:gd fmla="*/ 137560 w 538462" name="connsiteX439"/>
                <a:gd fmla="*/ 140382 h 1270618" name="connsiteY439"/>
                <a:gd fmla="*/ 137249 w 538462" name="connsiteX440"/>
                <a:gd fmla="*/ 137688 h 1270618" name="connsiteY440"/>
                <a:gd fmla="*/ 137172 w 538462" name="connsiteX441"/>
                <a:gd fmla="*/ 134994 h 1270618" name="connsiteY441"/>
                <a:gd fmla="*/ 137094 w 538462" name="connsiteX442"/>
                <a:gd fmla="*/ 132225 h 1270618" name="connsiteY442"/>
                <a:gd fmla="*/ 137016 w 538462" name="connsiteX443"/>
                <a:gd fmla="*/ 129382 h 1270618" name="connsiteY443"/>
                <a:gd fmla="*/ 137094 w 538462" name="connsiteX444"/>
                <a:gd fmla="*/ 126164 h 1270618" name="connsiteY444"/>
                <a:gd fmla="*/ 137172 w 538462" name="connsiteX445"/>
                <a:gd fmla="*/ 122797 h 1270618" name="connsiteY445"/>
                <a:gd fmla="*/ 137405 w 538462" name="connsiteX446"/>
                <a:gd fmla="*/ 119579 h 1270618" name="connsiteY446"/>
                <a:gd fmla="*/ 137716 w 538462" name="connsiteX447"/>
                <a:gd fmla="*/ 116361 h 1270618" name="connsiteY447"/>
                <a:gd fmla="*/ 138027 w 538462" name="connsiteX448"/>
                <a:gd fmla="*/ 113069 h 1270618" name="connsiteY448"/>
                <a:gd fmla="*/ 138415 w 538462" name="connsiteX449"/>
                <a:gd fmla="*/ 109926 h 1270618" name="connsiteY449"/>
                <a:gd fmla="*/ 138959 w 538462" name="connsiteX450"/>
                <a:gd fmla="*/ 106783 h 1270618" name="connsiteY450"/>
                <a:gd fmla="*/ 139503 w 538462" name="connsiteX451"/>
                <a:gd fmla="*/ 103715 h 1270618" name="connsiteY451"/>
                <a:gd fmla="*/ 140125 w 538462" name="connsiteX452"/>
                <a:gd fmla="*/ 100647 h 1270618" name="connsiteY452"/>
                <a:gd fmla="*/ 140903 w 538462" name="connsiteX453"/>
                <a:gd fmla="*/ 97579 h 1270618" name="connsiteY453"/>
                <a:gd fmla="*/ 141758 w 538462" name="connsiteX454"/>
                <a:gd fmla="*/ 94586 h 1270618" name="connsiteY454"/>
                <a:gd fmla="*/ 142613 w 538462" name="connsiteX455"/>
                <a:gd fmla="*/ 91518 h 1270618" name="connsiteY455"/>
                <a:gd fmla="*/ 143545 w 538462" name="connsiteX456"/>
                <a:gd fmla="*/ 88599 h 1270618" name="connsiteY456"/>
                <a:gd fmla="*/ 144634 w 538462" name="connsiteX457"/>
                <a:gd fmla="*/ 85681 h 1270618" name="connsiteY457"/>
                <a:gd fmla="*/ 145722 w 538462" name="connsiteX458"/>
                <a:gd fmla="*/ 82762 h 1270618" name="connsiteY458"/>
                <a:gd fmla="*/ 146965 w 538462" name="connsiteX459"/>
                <a:gd fmla="*/ 79919 h 1270618" name="connsiteY459"/>
                <a:gd fmla="*/ 148131 w 538462" name="connsiteX460"/>
                <a:gd fmla="*/ 77075 h 1270618" name="connsiteY460"/>
                <a:gd fmla="*/ 149608 w 538462" name="connsiteX461"/>
                <a:gd fmla="*/ 74307 h 1270618" name="connsiteY461"/>
                <a:gd fmla="*/ 151007 w 538462" name="connsiteX462"/>
                <a:gd fmla="*/ 71463 h 1270618" name="connsiteY462"/>
                <a:gd fmla="*/ 152484 w 538462" name="connsiteX463"/>
                <a:gd fmla="*/ 68769 h 1270618" name="connsiteY463"/>
                <a:gd fmla="*/ 154116 w 538462" name="connsiteX464"/>
                <a:gd fmla="*/ 66075 h 1270618" name="connsiteY464"/>
                <a:gd fmla="*/ 155749 w 538462" name="connsiteX465"/>
                <a:gd fmla="*/ 63381 h 1270618" name="connsiteY465"/>
                <a:gd fmla="*/ 157459 w 538462" name="connsiteX466"/>
                <a:gd fmla="*/ 60687 h 1270618" name="connsiteY466"/>
                <a:gd fmla="*/ 159324 w 538462" name="connsiteX467"/>
                <a:gd fmla="*/ 58068 h 1270618" name="connsiteY467"/>
                <a:gd fmla="*/ 161190 w 538462" name="connsiteX468"/>
                <a:gd fmla="*/ 55524 h 1270618" name="connsiteY468"/>
                <a:gd fmla="*/ 163211 w 538462" name="connsiteX469"/>
                <a:gd fmla="*/ 52980 h 1270618" name="connsiteY469"/>
                <a:gd fmla="*/ 165231 w 538462" name="connsiteX470"/>
                <a:gd fmla="*/ 50436 h 1270618" name="connsiteY470"/>
                <a:gd fmla="*/ 167408 w 538462" name="connsiteX471"/>
                <a:gd fmla="*/ 47892 h 1270618" name="connsiteY471"/>
                <a:gd fmla="*/ 169507 w 538462" name="connsiteX472"/>
                <a:gd fmla="*/ 45422 h 1270618" name="connsiteY472"/>
                <a:gd fmla="*/ 171838 w 538462" name="connsiteX473"/>
                <a:gd fmla="*/ 42953 h 1270618" name="connsiteY473"/>
                <a:gd fmla="*/ 174248 w 538462" name="connsiteX474"/>
                <a:gd fmla="*/ 40558 h 1270618" name="connsiteY474"/>
                <a:gd fmla="*/ 176658 w 538462" name="connsiteX475"/>
                <a:gd fmla="*/ 38164 h 1270618" name="connsiteY475"/>
                <a:gd fmla="*/ 179145 w 538462" name="connsiteX476"/>
                <a:gd fmla="*/ 35769 h 1270618" name="connsiteY476"/>
                <a:gd fmla="*/ 181710 w 538462" name="connsiteX477"/>
                <a:gd fmla="*/ 33524 h 1270618" name="connsiteY477"/>
                <a:gd fmla="*/ 184119 w 538462" name="connsiteX478"/>
                <a:gd fmla="*/ 31354 h 1270618" name="connsiteY478"/>
                <a:gd fmla="*/ 186762 w 538462" name="connsiteX479"/>
                <a:gd fmla="*/ 29184 h 1270618" name="connsiteY479"/>
                <a:gd fmla="*/ 189327 w 538462" name="connsiteX480"/>
                <a:gd fmla="*/ 27089 h 1270618" name="connsiteY480"/>
                <a:gd fmla="*/ 191970 w 538462" name="connsiteX481"/>
                <a:gd fmla="*/ 25143 h 1270618" name="connsiteY481"/>
                <a:gd fmla="*/ 194613 w 538462" name="connsiteX482"/>
                <a:gd fmla="*/ 23272 h 1270618" name="connsiteY482"/>
                <a:gd fmla="*/ 197333 w 538462" name="connsiteX483"/>
                <a:gd fmla="*/ 21476 h 1270618" name="connsiteY483"/>
                <a:gd fmla="*/ 200054 w 538462" name="connsiteX484"/>
                <a:gd fmla="*/ 19680 h 1270618" name="connsiteY484"/>
                <a:gd fmla="*/ 202774 w 538462" name="connsiteX485"/>
                <a:gd fmla="*/ 17959 h 1270618" name="connsiteY485"/>
                <a:gd fmla="*/ 205572 w 538462" name="connsiteX486"/>
                <a:gd fmla="*/ 16388 h 1270618" name="connsiteY486"/>
                <a:gd fmla="*/ 208448 w 538462" name="connsiteX487"/>
                <a:gd fmla="*/ 14891 h 1270618" name="connsiteY487"/>
                <a:gd fmla="*/ 211247 w 538462" name="connsiteX488"/>
                <a:gd fmla="*/ 13395 h 1270618" name="connsiteY488"/>
                <a:gd fmla="*/ 214122 w 538462" name="connsiteX489"/>
                <a:gd fmla="*/ 11973 h 1270618" name="connsiteY489"/>
                <a:gd fmla="*/ 217076 w 538462" name="connsiteX490"/>
                <a:gd fmla="*/ 10701 h 1270618" name="connsiteY490"/>
                <a:gd fmla="*/ 219952 w 538462" name="connsiteX491"/>
                <a:gd fmla="*/ 9504 h 1270618" name="connsiteY491"/>
                <a:gd fmla="*/ 222906 w 538462" name="connsiteX492"/>
                <a:gd fmla="*/ 8306 h 1270618" name="connsiteY492"/>
                <a:gd fmla="*/ 226015 w 538462" name="connsiteX493"/>
                <a:gd fmla="*/ 7333 h 1270618" name="connsiteY493"/>
                <a:gd fmla="*/ 229046 w 538462" name="connsiteX494"/>
                <a:gd fmla="*/ 6286 h 1270618" name="connsiteY494"/>
                <a:gd fmla="*/ 232078 w 538462" name="connsiteX495"/>
                <a:gd fmla="*/ 5313 h 1270618" name="connsiteY495"/>
                <a:gd fmla="*/ 235187 w 538462" name="connsiteX496"/>
                <a:gd fmla="*/ 4490 h 1270618" name="connsiteY496"/>
                <a:gd fmla="*/ 238296 w 538462" name="connsiteX497"/>
                <a:gd fmla="*/ 3742 h 1270618" name="connsiteY497"/>
                <a:gd fmla="*/ 241483 w 538462" name="connsiteX498"/>
                <a:gd fmla="*/ 2993 h 1270618" name="connsiteY498"/>
                <a:gd fmla="*/ 244670 w 538462" name="connsiteX499"/>
                <a:gd fmla="*/ 2395 h 1270618" name="connsiteY499"/>
                <a:gd fmla="*/ 247857 w 538462" name="connsiteX500"/>
                <a:gd fmla="*/ 1796 h 1270618" name="connsiteY500"/>
                <a:gd fmla="*/ 251121 w 538462" name="connsiteX501"/>
                <a:gd fmla="*/ 1347 h 1270618" name="connsiteY501"/>
                <a:gd fmla="*/ 254463 w 538462" name="connsiteX502"/>
                <a:gd fmla="*/ 973 h 1270618" name="connsiteY502"/>
                <a:gd fmla="*/ 257728 w 538462" name="connsiteX503"/>
                <a:gd fmla="*/ 524 h 1270618" name="connsiteY503"/>
                <a:gd fmla="*/ 261148 w 538462" name="connsiteX504"/>
                <a:gd fmla="*/ 299 h 1270618" name="connsiteY504"/>
                <a:gd fmla="*/ 264490 w 538462" name="connsiteX505"/>
                <a:gd fmla="*/ 150 h 1270618" name="connsiteY505"/>
                <a:gd fmla="*/ 267910 w 538462" name="connsiteX506"/>
                <a:gd fmla="*/ 75 h 1270618" name="connsiteY50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Lst>
              <a:rect b="b" l="l" r="r" t="t"/>
              <a:pathLst>
                <a:path h="1270618" w="538462">
                  <a:moveTo>
                    <a:pt x="271408" y="0"/>
                  </a:moveTo>
                  <a:lnTo>
                    <a:pt x="274828" y="75"/>
                  </a:lnTo>
                  <a:lnTo>
                    <a:pt x="278326" y="150"/>
                  </a:lnTo>
                  <a:lnTo>
                    <a:pt x="281668" y="299"/>
                  </a:lnTo>
                  <a:lnTo>
                    <a:pt x="285088" y="524"/>
                  </a:lnTo>
                  <a:lnTo>
                    <a:pt x="288353" y="973"/>
                  </a:lnTo>
                  <a:lnTo>
                    <a:pt x="291773" y="1347"/>
                  </a:lnTo>
                  <a:lnTo>
                    <a:pt x="294960" y="1796"/>
                  </a:lnTo>
                  <a:lnTo>
                    <a:pt x="298302" y="2395"/>
                  </a:lnTo>
                  <a:lnTo>
                    <a:pt x="301489" y="2993"/>
                  </a:lnTo>
                  <a:lnTo>
                    <a:pt x="304598" y="3742"/>
                  </a:lnTo>
                  <a:lnTo>
                    <a:pt x="307863" y="4490"/>
                  </a:lnTo>
                  <a:lnTo>
                    <a:pt x="310894" y="5313"/>
                  </a:lnTo>
                  <a:lnTo>
                    <a:pt x="314081" y="6286"/>
                  </a:lnTo>
                  <a:lnTo>
                    <a:pt x="317112" y="7333"/>
                  </a:lnTo>
                  <a:lnTo>
                    <a:pt x="320144" y="8306"/>
                  </a:lnTo>
                  <a:lnTo>
                    <a:pt x="323097" y="9504"/>
                  </a:lnTo>
                  <a:lnTo>
                    <a:pt x="326129" y="10701"/>
                  </a:lnTo>
                  <a:lnTo>
                    <a:pt x="329005" y="11973"/>
                  </a:lnTo>
                  <a:lnTo>
                    <a:pt x="331958" y="13395"/>
                  </a:lnTo>
                  <a:lnTo>
                    <a:pt x="334757" y="14891"/>
                  </a:lnTo>
                  <a:lnTo>
                    <a:pt x="337633" y="16388"/>
                  </a:lnTo>
                  <a:lnTo>
                    <a:pt x="340431" y="17959"/>
                  </a:lnTo>
                  <a:lnTo>
                    <a:pt x="343151" y="19680"/>
                  </a:lnTo>
                  <a:lnTo>
                    <a:pt x="345949" y="21476"/>
                  </a:lnTo>
                  <a:lnTo>
                    <a:pt x="348670" y="23272"/>
                  </a:lnTo>
                  <a:lnTo>
                    <a:pt x="351313" y="25143"/>
                  </a:lnTo>
                  <a:lnTo>
                    <a:pt x="353955" y="27089"/>
                  </a:lnTo>
                  <a:lnTo>
                    <a:pt x="356598" y="29184"/>
                  </a:lnTo>
                  <a:lnTo>
                    <a:pt x="359163" y="31354"/>
                  </a:lnTo>
                  <a:lnTo>
                    <a:pt x="361728" y="33524"/>
                  </a:lnTo>
                  <a:lnTo>
                    <a:pt x="364293" y="35769"/>
                  </a:lnTo>
                  <a:lnTo>
                    <a:pt x="366781" y="38164"/>
                  </a:lnTo>
                  <a:lnTo>
                    <a:pt x="369268" y="40558"/>
                  </a:lnTo>
                  <a:lnTo>
                    <a:pt x="371600" y="42953"/>
                  </a:lnTo>
                  <a:lnTo>
                    <a:pt x="373854" y="45422"/>
                  </a:lnTo>
                  <a:lnTo>
                    <a:pt x="376030" y="47892"/>
                  </a:lnTo>
                  <a:lnTo>
                    <a:pt x="378129" y="50436"/>
                  </a:lnTo>
                  <a:lnTo>
                    <a:pt x="380150" y="52980"/>
                  </a:lnTo>
                  <a:lnTo>
                    <a:pt x="382093" y="55524"/>
                  </a:lnTo>
                  <a:lnTo>
                    <a:pt x="384036" y="58068"/>
                  </a:lnTo>
                  <a:lnTo>
                    <a:pt x="385824" y="60687"/>
                  </a:lnTo>
                  <a:lnTo>
                    <a:pt x="387534" y="63381"/>
                  </a:lnTo>
                  <a:lnTo>
                    <a:pt x="389244" y="66075"/>
                  </a:lnTo>
                  <a:lnTo>
                    <a:pt x="390799" y="68769"/>
                  </a:lnTo>
                  <a:lnTo>
                    <a:pt x="392275" y="71463"/>
                  </a:lnTo>
                  <a:lnTo>
                    <a:pt x="393674" y="74307"/>
                  </a:lnTo>
                  <a:lnTo>
                    <a:pt x="395074" y="77075"/>
                  </a:lnTo>
                  <a:lnTo>
                    <a:pt x="396317" y="79919"/>
                  </a:lnTo>
                  <a:lnTo>
                    <a:pt x="397483" y="82762"/>
                  </a:lnTo>
                  <a:lnTo>
                    <a:pt x="398649" y="85681"/>
                  </a:lnTo>
                  <a:lnTo>
                    <a:pt x="399737" y="88599"/>
                  </a:lnTo>
                  <a:lnTo>
                    <a:pt x="400592" y="91518"/>
                  </a:lnTo>
                  <a:lnTo>
                    <a:pt x="401525" y="94586"/>
                  </a:lnTo>
                  <a:lnTo>
                    <a:pt x="402380" y="97579"/>
                  </a:lnTo>
                  <a:lnTo>
                    <a:pt x="403080" y="100647"/>
                  </a:lnTo>
                  <a:lnTo>
                    <a:pt x="403779" y="103715"/>
                  </a:lnTo>
                  <a:lnTo>
                    <a:pt x="404246" y="106783"/>
                  </a:lnTo>
                  <a:lnTo>
                    <a:pt x="404790" y="109926"/>
                  </a:lnTo>
                  <a:lnTo>
                    <a:pt x="405256" y="113069"/>
                  </a:lnTo>
                  <a:lnTo>
                    <a:pt x="405567" y="116361"/>
                  </a:lnTo>
                  <a:lnTo>
                    <a:pt x="405800" y="119579"/>
                  </a:lnTo>
                  <a:lnTo>
                    <a:pt x="405956" y="122797"/>
                  </a:lnTo>
                  <a:lnTo>
                    <a:pt x="406111" y="126164"/>
                  </a:lnTo>
                  <a:lnTo>
                    <a:pt x="406111" y="129382"/>
                  </a:lnTo>
                  <a:lnTo>
                    <a:pt x="406111" y="132300"/>
                  </a:lnTo>
                  <a:lnTo>
                    <a:pt x="406033" y="135144"/>
                  </a:lnTo>
                  <a:lnTo>
                    <a:pt x="405878" y="137912"/>
                  </a:lnTo>
                  <a:lnTo>
                    <a:pt x="405722" y="140681"/>
                  </a:lnTo>
                  <a:lnTo>
                    <a:pt x="405411" y="143450"/>
                  </a:lnTo>
                  <a:lnTo>
                    <a:pt x="405101" y="146218"/>
                  </a:lnTo>
                  <a:lnTo>
                    <a:pt x="404634" y="148912"/>
                  </a:lnTo>
                  <a:lnTo>
                    <a:pt x="404246" y="151681"/>
                  </a:lnTo>
                  <a:lnTo>
                    <a:pt x="403779" y="154300"/>
                  </a:lnTo>
                  <a:lnTo>
                    <a:pt x="403157" y="156994"/>
                  </a:lnTo>
                  <a:lnTo>
                    <a:pt x="402536" y="159688"/>
                  </a:lnTo>
                  <a:lnTo>
                    <a:pt x="401836" y="162307"/>
                  </a:lnTo>
                  <a:lnTo>
                    <a:pt x="401136" y="164926"/>
                  </a:lnTo>
                  <a:lnTo>
                    <a:pt x="400281" y="167620"/>
                  </a:lnTo>
                  <a:lnTo>
                    <a:pt x="399349" y="170164"/>
                  </a:lnTo>
                  <a:lnTo>
                    <a:pt x="398494" y="172708"/>
                  </a:lnTo>
                  <a:lnTo>
                    <a:pt x="397483" y="175253"/>
                  </a:lnTo>
                  <a:lnTo>
                    <a:pt x="396395" y="177797"/>
                  </a:lnTo>
                  <a:lnTo>
                    <a:pt x="395307" y="180341"/>
                  </a:lnTo>
                  <a:lnTo>
                    <a:pt x="394141" y="182810"/>
                  </a:lnTo>
                  <a:lnTo>
                    <a:pt x="392897" y="185280"/>
                  </a:lnTo>
                  <a:lnTo>
                    <a:pt x="391654" y="187674"/>
                  </a:lnTo>
                  <a:lnTo>
                    <a:pt x="390332" y="190144"/>
                  </a:lnTo>
                  <a:lnTo>
                    <a:pt x="388855" y="192538"/>
                  </a:lnTo>
                  <a:lnTo>
                    <a:pt x="387379" y="195008"/>
                  </a:lnTo>
                  <a:lnTo>
                    <a:pt x="385824" y="197402"/>
                  </a:lnTo>
                  <a:lnTo>
                    <a:pt x="384269" y="199722"/>
                  </a:lnTo>
                  <a:lnTo>
                    <a:pt x="382637" y="202117"/>
                  </a:lnTo>
                  <a:lnTo>
                    <a:pt x="380849" y="204436"/>
                  </a:lnTo>
                  <a:lnTo>
                    <a:pt x="379139" y="206756"/>
                  </a:lnTo>
                  <a:lnTo>
                    <a:pt x="377274" y="209001"/>
                  </a:lnTo>
                  <a:lnTo>
                    <a:pt x="375331" y="211321"/>
                  </a:lnTo>
                  <a:lnTo>
                    <a:pt x="373465" y="213491"/>
                  </a:lnTo>
                  <a:lnTo>
                    <a:pt x="371444" y="215736"/>
                  </a:lnTo>
                  <a:lnTo>
                    <a:pt x="369501" y="217756"/>
                  </a:lnTo>
                  <a:lnTo>
                    <a:pt x="367402" y="219851"/>
                  </a:lnTo>
                  <a:lnTo>
                    <a:pt x="365381" y="221872"/>
                  </a:lnTo>
                  <a:lnTo>
                    <a:pt x="363283" y="223817"/>
                  </a:lnTo>
                  <a:lnTo>
                    <a:pt x="361184" y="225763"/>
                  </a:lnTo>
                  <a:lnTo>
                    <a:pt x="358930" y="227559"/>
                  </a:lnTo>
                  <a:lnTo>
                    <a:pt x="356754" y="229430"/>
                  </a:lnTo>
                  <a:lnTo>
                    <a:pt x="354577" y="231151"/>
                  </a:lnTo>
                  <a:lnTo>
                    <a:pt x="352245" y="232872"/>
                  </a:lnTo>
                  <a:lnTo>
                    <a:pt x="349991" y="234518"/>
                  </a:lnTo>
                  <a:lnTo>
                    <a:pt x="347659" y="236090"/>
                  </a:lnTo>
                  <a:lnTo>
                    <a:pt x="345328" y="237661"/>
                  </a:lnTo>
                  <a:lnTo>
                    <a:pt x="342918" y="239158"/>
                  </a:lnTo>
                  <a:lnTo>
                    <a:pt x="340431" y="240579"/>
                  </a:lnTo>
                  <a:lnTo>
                    <a:pt x="337943" y="241926"/>
                  </a:lnTo>
                  <a:lnTo>
                    <a:pt x="335534" y="243348"/>
                  </a:lnTo>
                  <a:lnTo>
                    <a:pt x="333047" y="244620"/>
                  </a:lnTo>
                  <a:lnTo>
                    <a:pt x="330482" y="245892"/>
                  </a:lnTo>
                  <a:lnTo>
                    <a:pt x="327839" y="247015"/>
                  </a:lnTo>
                  <a:lnTo>
                    <a:pt x="325196" y="248137"/>
                  </a:lnTo>
                  <a:lnTo>
                    <a:pt x="322553" y="249260"/>
                  </a:lnTo>
                  <a:lnTo>
                    <a:pt x="319910" y="250233"/>
                  </a:lnTo>
                  <a:lnTo>
                    <a:pt x="317190" y="251280"/>
                  </a:lnTo>
                  <a:lnTo>
                    <a:pt x="314392" y="252178"/>
                  </a:lnTo>
                  <a:lnTo>
                    <a:pt x="311594" y="253001"/>
                  </a:lnTo>
                  <a:lnTo>
                    <a:pt x="308795" y="253899"/>
                  </a:lnTo>
                  <a:lnTo>
                    <a:pt x="305919" y="254573"/>
                  </a:lnTo>
                  <a:lnTo>
                    <a:pt x="302966" y="255321"/>
                  </a:lnTo>
                  <a:lnTo>
                    <a:pt x="300090" y="255994"/>
                  </a:lnTo>
                  <a:lnTo>
                    <a:pt x="297136" y="256593"/>
                  </a:lnTo>
                  <a:lnTo>
                    <a:pt x="298147" y="257641"/>
                  </a:lnTo>
                  <a:lnTo>
                    <a:pt x="299002" y="258614"/>
                  </a:lnTo>
                  <a:lnTo>
                    <a:pt x="299779" y="259512"/>
                  </a:lnTo>
                  <a:lnTo>
                    <a:pt x="300323" y="260409"/>
                  </a:lnTo>
                  <a:lnTo>
                    <a:pt x="300867" y="261233"/>
                  </a:lnTo>
                  <a:lnTo>
                    <a:pt x="301178" y="261981"/>
                  </a:lnTo>
                  <a:lnTo>
                    <a:pt x="301333" y="262804"/>
                  </a:lnTo>
                  <a:lnTo>
                    <a:pt x="301411" y="263552"/>
                  </a:lnTo>
                  <a:lnTo>
                    <a:pt x="361573" y="263552"/>
                  </a:lnTo>
                  <a:lnTo>
                    <a:pt x="364993" y="263552"/>
                  </a:lnTo>
                  <a:lnTo>
                    <a:pt x="368413" y="263702"/>
                  </a:lnTo>
                  <a:lnTo>
                    <a:pt x="371833" y="263927"/>
                  </a:lnTo>
                  <a:lnTo>
                    <a:pt x="375175" y="264226"/>
                  </a:lnTo>
                  <a:lnTo>
                    <a:pt x="378595" y="264600"/>
                  </a:lnTo>
                  <a:lnTo>
                    <a:pt x="381860" y="265124"/>
                  </a:lnTo>
                  <a:lnTo>
                    <a:pt x="385202" y="265722"/>
                  </a:lnTo>
                  <a:lnTo>
                    <a:pt x="388544" y="266396"/>
                  </a:lnTo>
                  <a:lnTo>
                    <a:pt x="391809" y="267144"/>
                  </a:lnTo>
                  <a:lnTo>
                    <a:pt x="395074" y="268042"/>
                  </a:lnTo>
                  <a:lnTo>
                    <a:pt x="398338" y="269015"/>
                  </a:lnTo>
                  <a:lnTo>
                    <a:pt x="401603" y="270063"/>
                  </a:lnTo>
                  <a:lnTo>
                    <a:pt x="404712" y="271185"/>
                  </a:lnTo>
                  <a:lnTo>
                    <a:pt x="407976" y="272382"/>
                  </a:lnTo>
                  <a:lnTo>
                    <a:pt x="411163" y="273729"/>
                  </a:lnTo>
                  <a:lnTo>
                    <a:pt x="414272" y="275076"/>
                  </a:lnTo>
                  <a:lnTo>
                    <a:pt x="417459" y="276573"/>
                  </a:lnTo>
                  <a:lnTo>
                    <a:pt x="420568" y="278144"/>
                  </a:lnTo>
                  <a:lnTo>
                    <a:pt x="423600" y="279791"/>
                  </a:lnTo>
                  <a:lnTo>
                    <a:pt x="426787" y="281586"/>
                  </a:lnTo>
                  <a:lnTo>
                    <a:pt x="429818" y="283457"/>
                  </a:lnTo>
                  <a:lnTo>
                    <a:pt x="432849" y="285403"/>
                  </a:lnTo>
                  <a:lnTo>
                    <a:pt x="435881" y="287498"/>
                  </a:lnTo>
                  <a:lnTo>
                    <a:pt x="438912" y="289593"/>
                  </a:lnTo>
                  <a:lnTo>
                    <a:pt x="441866" y="291838"/>
                  </a:lnTo>
                  <a:lnTo>
                    <a:pt x="444820" y="294158"/>
                  </a:lnTo>
                  <a:lnTo>
                    <a:pt x="447851" y="296553"/>
                  </a:lnTo>
                  <a:lnTo>
                    <a:pt x="450727" y="299097"/>
                  </a:lnTo>
                  <a:lnTo>
                    <a:pt x="453603" y="301641"/>
                  </a:lnTo>
                  <a:lnTo>
                    <a:pt x="456479" y="304335"/>
                  </a:lnTo>
                  <a:lnTo>
                    <a:pt x="459355" y="307104"/>
                  </a:lnTo>
                  <a:lnTo>
                    <a:pt x="462231" y="309947"/>
                  </a:lnTo>
                  <a:lnTo>
                    <a:pt x="464951" y="312866"/>
                  </a:lnTo>
                  <a:lnTo>
                    <a:pt x="467672" y="315784"/>
                  </a:lnTo>
                  <a:lnTo>
                    <a:pt x="470237" y="318777"/>
                  </a:lnTo>
                  <a:lnTo>
                    <a:pt x="472802" y="321770"/>
                  </a:lnTo>
                  <a:lnTo>
                    <a:pt x="475211" y="324689"/>
                  </a:lnTo>
                  <a:lnTo>
                    <a:pt x="477621" y="327682"/>
                  </a:lnTo>
                  <a:lnTo>
                    <a:pt x="479797" y="330750"/>
                  </a:lnTo>
                  <a:lnTo>
                    <a:pt x="481974" y="333743"/>
                  </a:lnTo>
                  <a:lnTo>
                    <a:pt x="484072" y="336886"/>
                  </a:lnTo>
                  <a:lnTo>
                    <a:pt x="486016" y="339954"/>
                  </a:lnTo>
                  <a:lnTo>
                    <a:pt x="487959" y="343097"/>
                  </a:lnTo>
                  <a:lnTo>
                    <a:pt x="489824" y="346165"/>
                  </a:lnTo>
                  <a:lnTo>
                    <a:pt x="491457" y="349233"/>
                  </a:lnTo>
                  <a:lnTo>
                    <a:pt x="493089" y="352451"/>
                  </a:lnTo>
                  <a:lnTo>
                    <a:pt x="494721" y="355594"/>
                  </a:lnTo>
                  <a:lnTo>
                    <a:pt x="496198" y="358811"/>
                  </a:lnTo>
                  <a:lnTo>
                    <a:pt x="497597" y="362029"/>
                  </a:lnTo>
                  <a:lnTo>
                    <a:pt x="498841" y="365172"/>
                  </a:lnTo>
                  <a:lnTo>
                    <a:pt x="500084" y="368464"/>
                  </a:lnTo>
                  <a:lnTo>
                    <a:pt x="501095" y="371682"/>
                  </a:lnTo>
                  <a:lnTo>
                    <a:pt x="502183" y="374975"/>
                  </a:lnTo>
                  <a:lnTo>
                    <a:pt x="503116" y="378267"/>
                  </a:lnTo>
                  <a:lnTo>
                    <a:pt x="503893" y="381635"/>
                  </a:lnTo>
                  <a:lnTo>
                    <a:pt x="504670" y="384927"/>
                  </a:lnTo>
                  <a:lnTo>
                    <a:pt x="505370" y="388294"/>
                  </a:lnTo>
                  <a:lnTo>
                    <a:pt x="505914" y="391662"/>
                  </a:lnTo>
                  <a:lnTo>
                    <a:pt x="506380" y="395104"/>
                  </a:lnTo>
                  <a:lnTo>
                    <a:pt x="506847" y="398397"/>
                  </a:lnTo>
                  <a:lnTo>
                    <a:pt x="507158" y="401839"/>
                  </a:lnTo>
                  <a:lnTo>
                    <a:pt x="507391" y="405356"/>
                  </a:lnTo>
                  <a:lnTo>
                    <a:pt x="507469" y="408798"/>
                  </a:lnTo>
                  <a:lnTo>
                    <a:pt x="507546" y="412240"/>
                  </a:lnTo>
                  <a:lnTo>
                    <a:pt x="507546" y="718745"/>
                  </a:lnTo>
                  <a:lnTo>
                    <a:pt x="507546" y="721588"/>
                  </a:lnTo>
                  <a:lnTo>
                    <a:pt x="507391" y="724507"/>
                  </a:lnTo>
                  <a:lnTo>
                    <a:pt x="507313" y="727276"/>
                  </a:lnTo>
                  <a:lnTo>
                    <a:pt x="507080" y="730044"/>
                  </a:lnTo>
                  <a:lnTo>
                    <a:pt x="506769" y="732813"/>
                  </a:lnTo>
                  <a:lnTo>
                    <a:pt x="506380" y="735507"/>
                  </a:lnTo>
                  <a:lnTo>
                    <a:pt x="505992" y="738276"/>
                  </a:lnTo>
                  <a:lnTo>
                    <a:pt x="505603" y="740895"/>
                  </a:lnTo>
                  <a:lnTo>
                    <a:pt x="504981" y="743589"/>
                  </a:lnTo>
                  <a:lnTo>
                    <a:pt x="504437" y="746208"/>
                  </a:lnTo>
                  <a:lnTo>
                    <a:pt x="503738" y="748827"/>
                  </a:lnTo>
                  <a:lnTo>
                    <a:pt x="503038" y="751371"/>
                  </a:lnTo>
                  <a:lnTo>
                    <a:pt x="502183" y="753915"/>
                  </a:lnTo>
                  <a:lnTo>
                    <a:pt x="501406" y="756459"/>
                  </a:lnTo>
                  <a:lnTo>
                    <a:pt x="500473" y="758929"/>
                  </a:lnTo>
                  <a:lnTo>
                    <a:pt x="499463" y="761398"/>
                  </a:lnTo>
                  <a:lnTo>
                    <a:pt x="498374" y="763868"/>
                  </a:lnTo>
                  <a:lnTo>
                    <a:pt x="497364" y="766337"/>
                  </a:lnTo>
                  <a:lnTo>
                    <a:pt x="496198" y="768732"/>
                  </a:lnTo>
                  <a:lnTo>
                    <a:pt x="494954" y="771126"/>
                  </a:lnTo>
                  <a:lnTo>
                    <a:pt x="493633" y="773371"/>
                  </a:lnTo>
                  <a:lnTo>
                    <a:pt x="492234" y="775691"/>
                  </a:lnTo>
                  <a:lnTo>
                    <a:pt x="490835" y="778010"/>
                  </a:lnTo>
                  <a:lnTo>
                    <a:pt x="489358" y="780330"/>
                  </a:lnTo>
                  <a:lnTo>
                    <a:pt x="487726" y="782575"/>
                  </a:lnTo>
                  <a:lnTo>
                    <a:pt x="486171" y="784745"/>
                  </a:lnTo>
                  <a:lnTo>
                    <a:pt x="484461" y="786990"/>
                  </a:lnTo>
                  <a:lnTo>
                    <a:pt x="482751" y="789160"/>
                  </a:lnTo>
                  <a:lnTo>
                    <a:pt x="480885" y="791330"/>
                  </a:lnTo>
                  <a:lnTo>
                    <a:pt x="479098" y="793426"/>
                  </a:lnTo>
                  <a:lnTo>
                    <a:pt x="477077" y="795596"/>
                  </a:lnTo>
                  <a:lnTo>
                    <a:pt x="475134" y="797691"/>
                  </a:lnTo>
                  <a:lnTo>
                    <a:pt x="473035" y="799711"/>
                  </a:lnTo>
                  <a:lnTo>
                    <a:pt x="470936" y="801732"/>
                  </a:lnTo>
                  <a:lnTo>
                    <a:pt x="468760" y="803602"/>
                  </a:lnTo>
                  <a:lnTo>
                    <a:pt x="466661" y="805548"/>
                  </a:lnTo>
                  <a:lnTo>
                    <a:pt x="464329" y="807419"/>
                  </a:lnTo>
                  <a:lnTo>
                    <a:pt x="462887" y="808530"/>
                  </a:lnTo>
                  <a:lnTo>
                    <a:pt x="538462" y="992082"/>
                  </a:lnTo>
                  <a:lnTo>
                    <a:pt x="385902" y="992082"/>
                  </a:lnTo>
                  <a:lnTo>
                    <a:pt x="385902" y="1270618"/>
                  </a:lnTo>
                  <a:lnTo>
                    <a:pt x="148287" y="1270618"/>
                  </a:lnTo>
                  <a:lnTo>
                    <a:pt x="148287" y="992082"/>
                  </a:lnTo>
                  <a:lnTo>
                    <a:pt x="0" y="992082"/>
                  </a:lnTo>
                  <a:lnTo>
                    <a:pt x="75543" y="808610"/>
                  </a:lnTo>
                  <a:lnTo>
                    <a:pt x="74989" y="808242"/>
                  </a:lnTo>
                  <a:lnTo>
                    <a:pt x="72813" y="806670"/>
                  </a:lnTo>
                  <a:lnTo>
                    <a:pt x="70559" y="805024"/>
                  </a:lnTo>
                  <a:lnTo>
                    <a:pt x="68538" y="803378"/>
                  </a:lnTo>
                  <a:lnTo>
                    <a:pt x="66361" y="801732"/>
                  </a:lnTo>
                  <a:lnTo>
                    <a:pt x="64418" y="800011"/>
                  </a:lnTo>
                  <a:lnTo>
                    <a:pt x="62397" y="798289"/>
                  </a:lnTo>
                  <a:lnTo>
                    <a:pt x="60454" y="796643"/>
                  </a:lnTo>
                  <a:lnTo>
                    <a:pt x="58511" y="794847"/>
                  </a:lnTo>
                  <a:lnTo>
                    <a:pt x="56723" y="793126"/>
                  </a:lnTo>
                  <a:lnTo>
                    <a:pt x="55013" y="791405"/>
                  </a:lnTo>
                  <a:lnTo>
                    <a:pt x="53381" y="789534"/>
                  </a:lnTo>
                  <a:lnTo>
                    <a:pt x="51671" y="787813"/>
                  </a:lnTo>
                  <a:lnTo>
                    <a:pt x="50116" y="785942"/>
                  </a:lnTo>
                  <a:lnTo>
                    <a:pt x="48639" y="784221"/>
                  </a:lnTo>
                  <a:lnTo>
                    <a:pt x="47162" y="782351"/>
                  </a:lnTo>
                  <a:lnTo>
                    <a:pt x="45763" y="780555"/>
                  </a:lnTo>
                  <a:lnTo>
                    <a:pt x="44442" y="778759"/>
                  </a:lnTo>
                  <a:lnTo>
                    <a:pt x="43198" y="776888"/>
                  </a:lnTo>
                  <a:lnTo>
                    <a:pt x="41955" y="775017"/>
                  </a:lnTo>
                  <a:lnTo>
                    <a:pt x="40866" y="773147"/>
                  </a:lnTo>
                  <a:lnTo>
                    <a:pt x="39778" y="771276"/>
                  </a:lnTo>
                  <a:lnTo>
                    <a:pt x="38768" y="769330"/>
                  </a:lnTo>
                  <a:lnTo>
                    <a:pt x="37835" y="767459"/>
                  </a:lnTo>
                  <a:lnTo>
                    <a:pt x="36902" y="765514"/>
                  </a:lnTo>
                  <a:lnTo>
                    <a:pt x="36125" y="763643"/>
                  </a:lnTo>
                  <a:lnTo>
                    <a:pt x="35348" y="761697"/>
                  </a:lnTo>
                  <a:lnTo>
                    <a:pt x="34648" y="759752"/>
                  </a:lnTo>
                  <a:lnTo>
                    <a:pt x="33949" y="757806"/>
                  </a:lnTo>
                  <a:lnTo>
                    <a:pt x="33405" y="755786"/>
                  </a:lnTo>
                  <a:lnTo>
                    <a:pt x="32860" y="753840"/>
                  </a:lnTo>
                  <a:lnTo>
                    <a:pt x="32394" y="751820"/>
                  </a:lnTo>
                  <a:lnTo>
                    <a:pt x="32005" y="749874"/>
                  </a:lnTo>
                  <a:lnTo>
                    <a:pt x="31617" y="747854"/>
                  </a:lnTo>
                  <a:lnTo>
                    <a:pt x="31384" y="745833"/>
                  </a:lnTo>
                  <a:lnTo>
                    <a:pt x="31150" y="743813"/>
                  </a:lnTo>
                  <a:lnTo>
                    <a:pt x="30995" y="741718"/>
                  </a:lnTo>
                  <a:lnTo>
                    <a:pt x="30917" y="739697"/>
                  </a:lnTo>
                  <a:lnTo>
                    <a:pt x="30917" y="737602"/>
                  </a:lnTo>
                  <a:lnTo>
                    <a:pt x="30917" y="412240"/>
                  </a:lnTo>
                  <a:lnTo>
                    <a:pt x="30995" y="408050"/>
                  </a:lnTo>
                  <a:lnTo>
                    <a:pt x="31073" y="403934"/>
                  </a:lnTo>
                  <a:lnTo>
                    <a:pt x="31306" y="399743"/>
                  </a:lnTo>
                  <a:lnTo>
                    <a:pt x="31617" y="395703"/>
                  </a:lnTo>
                  <a:lnTo>
                    <a:pt x="32083" y="391737"/>
                  </a:lnTo>
                  <a:lnTo>
                    <a:pt x="32550" y="387771"/>
                  </a:lnTo>
                  <a:lnTo>
                    <a:pt x="33094" y="383879"/>
                  </a:lnTo>
                  <a:lnTo>
                    <a:pt x="33793" y="380063"/>
                  </a:lnTo>
                  <a:lnTo>
                    <a:pt x="34570" y="376247"/>
                  </a:lnTo>
                  <a:lnTo>
                    <a:pt x="35348" y="372505"/>
                  </a:lnTo>
                  <a:lnTo>
                    <a:pt x="36358" y="368839"/>
                  </a:lnTo>
                  <a:lnTo>
                    <a:pt x="37369" y="365172"/>
                  </a:lnTo>
                  <a:lnTo>
                    <a:pt x="38457" y="361580"/>
                  </a:lnTo>
                  <a:lnTo>
                    <a:pt x="39623" y="358063"/>
                  </a:lnTo>
                  <a:lnTo>
                    <a:pt x="40944" y="354621"/>
                  </a:lnTo>
                  <a:lnTo>
                    <a:pt x="42343" y="351179"/>
                  </a:lnTo>
                  <a:lnTo>
                    <a:pt x="43820" y="347811"/>
                  </a:lnTo>
                  <a:lnTo>
                    <a:pt x="45452" y="344519"/>
                  </a:lnTo>
                  <a:lnTo>
                    <a:pt x="47085" y="341226"/>
                  </a:lnTo>
                  <a:lnTo>
                    <a:pt x="48795" y="338083"/>
                  </a:lnTo>
                  <a:lnTo>
                    <a:pt x="50738" y="334940"/>
                  </a:lnTo>
                  <a:lnTo>
                    <a:pt x="52603" y="331872"/>
                  </a:lnTo>
                  <a:lnTo>
                    <a:pt x="54702" y="328730"/>
                  </a:lnTo>
                  <a:lnTo>
                    <a:pt x="56723" y="325811"/>
                  </a:lnTo>
                  <a:lnTo>
                    <a:pt x="58977" y="322893"/>
                  </a:lnTo>
                  <a:lnTo>
                    <a:pt x="61309" y="319900"/>
                  </a:lnTo>
                  <a:lnTo>
                    <a:pt x="63641" y="317131"/>
                  </a:lnTo>
                  <a:lnTo>
                    <a:pt x="66128" y="314362"/>
                  </a:lnTo>
                  <a:lnTo>
                    <a:pt x="68693" y="311668"/>
                  </a:lnTo>
                  <a:lnTo>
                    <a:pt x="71336" y="308974"/>
                  </a:lnTo>
                  <a:lnTo>
                    <a:pt x="74134" y="306280"/>
                  </a:lnTo>
                  <a:lnTo>
                    <a:pt x="76932" y="303736"/>
                  </a:lnTo>
                  <a:lnTo>
                    <a:pt x="79808" y="301192"/>
                  </a:lnTo>
                  <a:lnTo>
                    <a:pt x="82840" y="298872"/>
                  </a:lnTo>
                  <a:lnTo>
                    <a:pt x="85871" y="296553"/>
                  </a:lnTo>
                  <a:lnTo>
                    <a:pt x="88980" y="294308"/>
                  </a:lnTo>
                  <a:lnTo>
                    <a:pt x="92245" y="292138"/>
                  </a:lnTo>
                  <a:lnTo>
                    <a:pt x="95432" y="290042"/>
                  </a:lnTo>
                  <a:lnTo>
                    <a:pt x="98774" y="288022"/>
                  </a:lnTo>
                  <a:lnTo>
                    <a:pt x="102116" y="286076"/>
                  </a:lnTo>
                  <a:lnTo>
                    <a:pt x="105614" y="284280"/>
                  </a:lnTo>
                  <a:lnTo>
                    <a:pt x="109034" y="282484"/>
                  </a:lnTo>
                  <a:lnTo>
                    <a:pt x="112687" y="280763"/>
                  </a:lnTo>
                  <a:lnTo>
                    <a:pt x="116340" y="279192"/>
                  </a:lnTo>
                  <a:lnTo>
                    <a:pt x="119994" y="277695"/>
                  </a:lnTo>
                  <a:lnTo>
                    <a:pt x="123725" y="276199"/>
                  </a:lnTo>
                  <a:lnTo>
                    <a:pt x="127611" y="274777"/>
                  </a:lnTo>
                  <a:lnTo>
                    <a:pt x="131497" y="273505"/>
                  </a:lnTo>
                  <a:lnTo>
                    <a:pt x="135462" y="272382"/>
                  </a:lnTo>
                  <a:lnTo>
                    <a:pt x="139503" y="271185"/>
                  </a:lnTo>
                  <a:lnTo>
                    <a:pt x="143623" y="270137"/>
                  </a:lnTo>
                  <a:lnTo>
                    <a:pt x="147743" y="269165"/>
                  </a:lnTo>
                  <a:lnTo>
                    <a:pt x="152018" y="268192"/>
                  </a:lnTo>
                  <a:lnTo>
                    <a:pt x="156370" y="267444"/>
                  </a:lnTo>
                  <a:lnTo>
                    <a:pt x="160723" y="266695"/>
                  </a:lnTo>
                  <a:lnTo>
                    <a:pt x="165076" y="265947"/>
                  </a:lnTo>
                  <a:lnTo>
                    <a:pt x="169662" y="265423"/>
                  </a:lnTo>
                  <a:lnTo>
                    <a:pt x="174170" y="264899"/>
                  </a:lnTo>
                  <a:lnTo>
                    <a:pt x="178756" y="264450"/>
                  </a:lnTo>
                  <a:lnTo>
                    <a:pt x="183498" y="264151"/>
                  </a:lnTo>
                  <a:lnTo>
                    <a:pt x="188239" y="263852"/>
                  </a:lnTo>
                  <a:lnTo>
                    <a:pt x="193058" y="263702"/>
                  </a:lnTo>
                  <a:lnTo>
                    <a:pt x="197955" y="263552"/>
                  </a:lnTo>
                  <a:lnTo>
                    <a:pt x="202852" y="263552"/>
                  </a:lnTo>
                  <a:lnTo>
                    <a:pt x="203318" y="263178"/>
                  </a:lnTo>
                  <a:lnTo>
                    <a:pt x="203785" y="262954"/>
                  </a:lnTo>
                  <a:lnTo>
                    <a:pt x="204251" y="262879"/>
                  </a:lnTo>
                  <a:lnTo>
                    <a:pt x="204795" y="262804"/>
                  </a:lnTo>
                  <a:lnTo>
                    <a:pt x="205261" y="262804"/>
                  </a:lnTo>
                  <a:lnTo>
                    <a:pt x="205883" y="262804"/>
                  </a:lnTo>
                  <a:lnTo>
                    <a:pt x="206661" y="262804"/>
                  </a:lnTo>
                  <a:lnTo>
                    <a:pt x="207671" y="262804"/>
                  </a:lnTo>
                  <a:lnTo>
                    <a:pt x="210625" y="262954"/>
                  </a:lnTo>
                  <a:lnTo>
                    <a:pt x="213812" y="263103"/>
                  </a:lnTo>
                  <a:lnTo>
                    <a:pt x="216921" y="263178"/>
                  </a:lnTo>
                  <a:lnTo>
                    <a:pt x="220185" y="263328"/>
                  </a:lnTo>
                  <a:lnTo>
                    <a:pt x="223605" y="263403"/>
                  </a:lnTo>
                  <a:lnTo>
                    <a:pt x="226948" y="263403"/>
                  </a:lnTo>
                  <a:lnTo>
                    <a:pt x="230523" y="263552"/>
                  </a:lnTo>
                  <a:lnTo>
                    <a:pt x="234176" y="263552"/>
                  </a:lnTo>
                  <a:lnTo>
                    <a:pt x="234254" y="263103"/>
                  </a:lnTo>
                  <a:lnTo>
                    <a:pt x="234332" y="262729"/>
                  </a:lnTo>
                  <a:lnTo>
                    <a:pt x="234565" y="262280"/>
                  </a:lnTo>
                  <a:lnTo>
                    <a:pt x="234798" y="261756"/>
                  </a:lnTo>
                  <a:lnTo>
                    <a:pt x="235653" y="260634"/>
                  </a:lnTo>
                  <a:lnTo>
                    <a:pt x="236819" y="259362"/>
                  </a:lnTo>
                  <a:lnTo>
                    <a:pt x="237907" y="258165"/>
                  </a:lnTo>
                  <a:lnTo>
                    <a:pt x="238762" y="257341"/>
                  </a:lnTo>
                  <a:lnTo>
                    <a:pt x="239073" y="256967"/>
                  </a:lnTo>
                  <a:lnTo>
                    <a:pt x="239462" y="256743"/>
                  </a:lnTo>
                  <a:lnTo>
                    <a:pt x="239695" y="256668"/>
                  </a:lnTo>
                  <a:lnTo>
                    <a:pt x="239851" y="256593"/>
                  </a:lnTo>
                  <a:lnTo>
                    <a:pt x="236975" y="255695"/>
                  </a:lnTo>
                  <a:lnTo>
                    <a:pt x="234099" y="254872"/>
                  </a:lnTo>
                  <a:lnTo>
                    <a:pt x="231300" y="253899"/>
                  </a:lnTo>
                  <a:lnTo>
                    <a:pt x="228502" y="252926"/>
                  </a:lnTo>
                  <a:lnTo>
                    <a:pt x="225704" y="251879"/>
                  </a:lnTo>
                  <a:lnTo>
                    <a:pt x="222983" y="250756"/>
                  </a:lnTo>
                  <a:lnTo>
                    <a:pt x="220263" y="249709"/>
                  </a:lnTo>
                  <a:lnTo>
                    <a:pt x="217620" y="248586"/>
                  </a:lnTo>
                  <a:lnTo>
                    <a:pt x="214977" y="247389"/>
                  </a:lnTo>
                  <a:lnTo>
                    <a:pt x="212490" y="246117"/>
                  </a:lnTo>
                  <a:lnTo>
                    <a:pt x="209925" y="244845"/>
                  </a:lnTo>
                  <a:lnTo>
                    <a:pt x="207438" y="243573"/>
                  </a:lnTo>
                  <a:lnTo>
                    <a:pt x="204951" y="242226"/>
                  </a:lnTo>
                  <a:lnTo>
                    <a:pt x="202541" y="240804"/>
                  </a:lnTo>
                  <a:lnTo>
                    <a:pt x="200131" y="239307"/>
                  </a:lnTo>
                  <a:lnTo>
                    <a:pt x="197800" y="237811"/>
                  </a:lnTo>
                  <a:lnTo>
                    <a:pt x="195468" y="236314"/>
                  </a:lnTo>
                  <a:lnTo>
                    <a:pt x="193136" y="234743"/>
                  </a:lnTo>
                  <a:lnTo>
                    <a:pt x="190882" y="233096"/>
                  </a:lnTo>
                  <a:lnTo>
                    <a:pt x="188705" y="231450"/>
                  </a:lnTo>
                  <a:lnTo>
                    <a:pt x="186529" y="229804"/>
                  </a:lnTo>
                  <a:lnTo>
                    <a:pt x="184430" y="228008"/>
                  </a:lnTo>
                  <a:lnTo>
                    <a:pt x="182332" y="226287"/>
                  </a:lnTo>
                  <a:lnTo>
                    <a:pt x="180233" y="224491"/>
                  </a:lnTo>
                  <a:lnTo>
                    <a:pt x="178212" y="222620"/>
                  </a:lnTo>
                  <a:lnTo>
                    <a:pt x="176191" y="220749"/>
                  </a:lnTo>
                  <a:lnTo>
                    <a:pt x="174248" y="218804"/>
                  </a:lnTo>
                  <a:lnTo>
                    <a:pt x="172382" y="216858"/>
                  </a:lnTo>
                  <a:lnTo>
                    <a:pt x="170439" y="214838"/>
                  </a:lnTo>
                  <a:lnTo>
                    <a:pt x="168574" y="212743"/>
                  </a:lnTo>
                  <a:lnTo>
                    <a:pt x="166708" y="210722"/>
                  </a:lnTo>
                  <a:lnTo>
                    <a:pt x="164998" y="208552"/>
                  </a:lnTo>
                  <a:lnTo>
                    <a:pt x="163288" y="206307"/>
                  </a:lnTo>
                  <a:lnTo>
                    <a:pt x="161656" y="204212"/>
                  </a:lnTo>
                  <a:lnTo>
                    <a:pt x="159946" y="201967"/>
                  </a:lnTo>
                  <a:lnTo>
                    <a:pt x="158391" y="199722"/>
                  </a:lnTo>
                  <a:lnTo>
                    <a:pt x="156915" y="197402"/>
                  </a:lnTo>
                  <a:lnTo>
                    <a:pt x="155515" y="195157"/>
                  </a:lnTo>
                  <a:lnTo>
                    <a:pt x="154116" y="192913"/>
                  </a:lnTo>
                  <a:lnTo>
                    <a:pt x="152795" y="190593"/>
                  </a:lnTo>
                  <a:lnTo>
                    <a:pt x="151474" y="188273"/>
                  </a:lnTo>
                  <a:lnTo>
                    <a:pt x="150230" y="185879"/>
                  </a:lnTo>
                  <a:lnTo>
                    <a:pt x="149064" y="183484"/>
                  </a:lnTo>
                  <a:lnTo>
                    <a:pt x="147976" y="181089"/>
                  </a:lnTo>
                  <a:lnTo>
                    <a:pt x="146965" y="178695"/>
                  </a:lnTo>
                  <a:lnTo>
                    <a:pt x="145877" y="176300"/>
                  </a:lnTo>
                  <a:lnTo>
                    <a:pt x="144944" y="173906"/>
                  </a:lnTo>
                  <a:lnTo>
                    <a:pt x="144012" y="171436"/>
                  </a:lnTo>
                  <a:lnTo>
                    <a:pt x="143234" y="168967"/>
                  </a:lnTo>
                  <a:lnTo>
                    <a:pt x="142379" y="166497"/>
                  </a:lnTo>
                  <a:lnTo>
                    <a:pt x="141680" y="163953"/>
                  </a:lnTo>
                  <a:lnTo>
                    <a:pt x="140980" y="161409"/>
                  </a:lnTo>
                  <a:lnTo>
                    <a:pt x="140358" y="158865"/>
                  </a:lnTo>
                  <a:lnTo>
                    <a:pt x="139737" y="156321"/>
                  </a:lnTo>
                  <a:lnTo>
                    <a:pt x="139270" y="153702"/>
                  </a:lnTo>
                  <a:lnTo>
                    <a:pt x="138882" y="151008"/>
                  </a:lnTo>
                  <a:lnTo>
                    <a:pt x="138415" y="148389"/>
                  </a:lnTo>
                  <a:lnTo>
                    <a:pt x="138027" y="145770"/>
                  </a:lnTo>
                  <a:lnTo>
                    <a:pt x="137793" y="143076"/>
                  </a:lnTo>
                  <a:lnTo>
                    <a:pt x="137560" y="140382"/>
                  </a:lnTo>
                  <a:lnTo>
                    <a:pt x="137249" y="137688"/>
                  </a:lnTo>
                  <a:lnTo>
                    <a:pt x="137172" y="134994"/>
                  </a:lnTo>
                  <a:lnTo>
                    <a:pt x="137094" y="132225"/>
                  </a:lnTo>
                  <a:lnTo>
                    <a:pt x="137016" y="129382"/>
                  </a:lnTo>
                  <a:lnTo>
                    <a:pt x="137094" y="126164"/>
                  </a:lnTo>
                  <a:lnTo>
                    <a:pt x="137172" y="122797"/>
                  </a:lnTo>
                  <a:lnTo>
                    <a:pt x="137405" y="119579"/>
                  </a:lnTo>
                  <a:lnTo>
                    <a:pt x="137716" y="116361"/>
                  </a:lnTo>
                  <a:lnTo>
                    <a:pt x="138027" y="113069"/>
                  </a:lnTo>
                  <a:lnTo>
                    <a:pt x="138415" y="109926"/>
                  </a:lnTo>
                  <a:lnTo>
                    <a:pt x="138959" y="106783"/>
                  </a:lnTo>
                  <a:lnTo>
                    <a:pt x="139503" y="103715"/>
                  </a:lnTo>
                  <a:lnTo>
                    <a:pt x="140125" y="100647"/>
                  </a:lnTo>
                  <a:lnTo>
                    <a:pt x="140903" y="97579"/>
                  </a:lnTo>
                  <a:lnTo>
                    <a:pt x="141758" y="94586"/>
                  </a:lnTo>
                  <a:lnTo>
                    <a:pt x="142613" y="91518"/>
                  </a:lnTo>
                  <a:lnTo>
                    <a:pt x="143545" y="88599"/>
                  </a:lnTo>
                  <a:lnTo>
                    <a:pt x="144634" y="85681"/>
                  </a:lnTo>
                  <a:lnTo>
                    <a:pt x="145722" y="82762"/>
                  </a:lnTo>
                  <a:lnTo>
                    <a:pt x="146965" y="79919"/>
                  </a:lnTo>
                  <a:lnTo>
                    <a:pt x="148131" y="77075"/>
                  </a:lnTo>
                  <a:lnTo>
                    <a:pt x="149608" y="74307"/>
                  </a:lnTo>
                  <a:lnTo>
                    <a:pt x="151007" y="71463"/>
                  </a:lnTo>
                  <a:lnTo>
                    <a:pt x="152484" y="68769"/>
                  </a:lnTo>
                  <a:lnTo>
                    <a:pt x="154116" y="66075"/>
                  </a:lnTo>
                  <a:lnTo>
                    <a:pt x="155749" y="63381"/>
                  </a:lnTo>
                  <a:lnTo>
                    <a:pt x="157459" y="60687"/>
                  </a:lnTo>
                  <a:lnTo>
                    <a:pt x="159324" y="58068"/>
                  </a:lnTo>
                  <a:lnTo>
                    <a:pt x="161190" y="55524"/>
                  </a:lnTo>
                  <a:lnTo>
                    <a:pt x="163211" y="52980"/>
                  </a:lnTo>
                  <a:lnTo>
                    <a:pt x="165231" y="50436"/>
                  </a:lnTo>
                  <a:lnTo>
                    <a:pt x="167408" y="47892"/>
                  </a:lnTo>
                  <a:lnTo>
                    <a:pt x="169507" y="45422"/>
                  </a:lnTo>
                  <a:lnTo>
                    <a:pt x="171838" y="42953"/>
                  </a:lnTo>
                  <a:lnTo>
                    <a:pt x="174248" y="40558"/>
                  </a:lnTo>
                  <a:lnTo>
                    <a:pt x="176658" y="38164"/>
                  </a:lnTo>
                  <a:lnTo>
                    <a:pt x="179145" y="35769"/>
                  </a:lnTo>
                  <a:lnTo>
                    <a:pt x="181710" y="33524"/>
                  </a:lnTo>
                  <a:lnTo>
                    <a:pt x="184119" y="31354"/>
                  </a:lnTo>
                  <a:lnTo>
                    <a:pt x="186762" y="29184"/>
                  </a:lnTo>
                  <a:lnTo>
                    <a:pt x="189327" y="27089"/>
                  </a:lnTo>
                  <a:lnTo>
                    <a:pt x="191970" y="25143"/>
                  </a:lnTo>
                  <a:lnTo>
                    <a:pt x="194613" y="23272"/>
                  </a:lnTo>
                  <a:lnTo>
                    <a:pt x="197333" y="21476"/>
                  </a:lnTo>
                  <a:lnTo>
                    <a:pt x="200054" y="19680"/>
                  </a:lnTo>
                  <a:lnTo>
                    <a:pt x="202774" y="17959"/>
                  </a:lnTo>
                  <a:lnTo>
                    <a:pt x="205572" y="16388"/>
                  </a:lnTo>
                  <a:lnTo>
                    <a:pt x="208448" y="14891"/>
                  </a:lnTo>
                  <a:lnTo>
                    <a:pt x="211247" y="13395"/>
                  </a:lnTo>
                  <a:lnTo>
                    <a:pt x="214122" y="11973"/>
                  </a:lnTo>
                  <a:lnTo>
                    <a:pt x="217076" y="10701"/>
                  </a:lnTo>
                  <a:lnTo>
                    <a:pt x="219952" y="9504"/>
                  </a:lnTo>
                  <a:lnTo>
                    <a:pt x="222906" y="8306"/>
                  </a:lnTo>
                  <a:lnTo>
                    <a:pt x="226015" y="7333"/>
                  </a:lnTo>
                  <a:lnTo>
                    <a:pt x="229046" y="6286"/>
                  </a:lnTo>
                  <a:lnTo>
                    <a:pt x="232078" y="5313"/>
                  </a:lnTo>
                  <a:lnTo>
                    <a:pt x="235187" y="4490"/>
                  </a:lnTo>
                  <a:lnTo>
                    <a:pt x="238296" y="3742"/>
                  </a:lnTo>
                  <a:lnTo>
                    <a:pt x="241483" y="2993"/>
                  </a:lnTo>
                  <a:lnTo>
                    <a:pt x="244670" y="2395"/>
                  </a:lnTo>
                  <a:lnTo>
                    <a:pt x="247857" y="1796"/>
                  </a:lnTo>
                  <a:lnTo>
                    <a:pt x="251121" y="1347"/>
                  </a:lnTo>
                  <a:lnTo>
                    <a:pt x="254463" y="973"/>
                  </a:lnTo>
                  <a:lnTo>
                    <a:pt x="257728" y="524"/>
                  </a:lnTo>
                  <a:lnTo>
                    <a:pt x="261148" y="299"/>
                  </a:lnTo>
                  <a:lnTo>
                    <a:pt x="264490" y="150"/>
                  </a:lnTo>
                  <a:lnTo>
                    <a:pt x="267910" y="75"/>
                  </a:ln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100">
                <a:solidFill>
                  <a:schemeClr val="lt1"/>
                </a:solidFill>
              </a:endParaRPr>
            </a:p>
          </p:txBody>
        </p:sp>
        <p:sp>
          <p:nvSpPr>
            <p:cNvPr id="17" name="文本框 6">
              <a:extLst>
                <a:ext uri="{FF2B5EF4-FFF2-40B4-BE49-F238E27FC236}">
                  <a16:creationId xmlns:a16="http://schemas.microsoft.com/office/drawing/2014/main" id="{FE52165E-9ABD-4E71-B3B4-376BE7B87EFD}"/>
                </a:ext>
              </a:extLst>
            </p:cNvPr>
            <p:cNvSpPr txBox="1">
              <a:spLocks noChangeArrowheads="1"/>
            </p:cNvSpPr>
            <p:nvPr/>
          </p:nvSpPr>
          <p:spPr bwMode="auto">
            <a:xfrm>
              <a:off x="819748" y="5117295"/>
              <a:ext cx="2678112" cy="657502"/>
            </a:xfrm>
            <a:prstGeom prst="rect">
              <a:avLst/>
            </a:prstGeom>
            <a:grpFill/>
            <a:ln>
              <a:noFill/>
            </a:ln>
          </p:spPr>
          <p:txBody>
            <a:bodyPr wrap="squar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en-US" lang="zh-CN" sz="2800">
                  <a:solidFill>
                    <a:schemeClr val="bg1"/>
                  </a:solidFill>
                  <a:latin charset="0" panose="020b0806030902050204" pitchFamily="34" typeface="Impact"/>
                  <a:ea charset="-122" pitchFamily="50" typeface="造字工房尚雅体演示版常规体"/>
                </a:rPr>
                <a:t>加入标题</a:t>
              </a:r>
            </a:p>
          </p:txBody>
        </p:sp>
        <p:sp>
          <p:nvSpPr>
            <p:cNvPr id="18" name="文本框 54">
              <a:extLst>
                <a:ext uri="{FF2B5EF4-FFF2-40B4-BE49-F238E27FC236}">
                  <a16:creationId xmlns:a16="http://schemas.microsoft.com/office/drawing/2014/main" id="{0543EB1B-7A36-45E5-8B42-B803D000DB20}"/>
                </a:ext>
              </a:extLst>
            </p:cNvPr>
            <p:cNvSpPr txBox="1">
              <a:spLocks noChangeArrowheads="1"/>
            </p:cNvSpPr>
            <p:nvPr/>
          </p:nvSpPr>
          <p:spPr bwMode="auto">
            <a:xfrm>
              <a:off x="3699473" y="5114121"/>
              <a:ext cx="2678112" cy="657502"/>
            </a:xfrm>
            <a:prstGeom prst="rect">
              <a:avLst/>
            </a:prstGeom>
            <a:solidFill>
              <a:srgbClr val="59A3B0"/>
            </a:solidFill>
            <a:ln>
              <a:noFill/>
            </a:ln>
          </p:spPr>
          <p:txBody>
            <a:bodyPr wrap="squar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en-US" lang="zh-CN" sz="2800">
                  <a:solidFill>
                    <a:schemeClr val="bg1"/>
                  </a:solidFill>
                  <a:latin charset="0" panose="020b0806030902050204" pitchFamily="34" typeface="Impact"/>
                  <a:ea charset="-122" pitchFamily="50" typeface="造字工房尚雅体演示版常规体"/>
                </a:rPr>
                <a:t>加入标题</a:t>
              </a:r>
            </a:p>
          </p:txBody>
        </p:sp>
      </p:grpSp>
      <p:grpSp>
        <p:nvGrpSpPr>
          <p:cNvPr id="19" name="组合 18">
            <a:extLst>
              <a:ext uri="{FF2B5EF4-FFF2-40B4-BE49-F238E27FC236}">
                <a16:creationId xmlns:a16="http://schemas.microsoft.com/office/drawing/2014/main" id="{566C7E2D-C638-4AE4-8D93-BBAAE46A3989}"/>
              </a:ext>
            </a:extLst>
          </p:cNvPr>
          <p:cNvGrpSpPr/>
          <p:nvPr/>
        </p:nvGrpSpPr>
        <p:grpSpPr>
          <a:xfrm>
            <a:off x="6117643" y="2143443"/>
            <a:ext cx="5467024" cy="3625203"/>
            <a:chOff x="482600" y="1903736"/>
            <a:chExt cx="5467024" cy="3625203"/>
          </a:xfrm>
        </p:grpSpPr>
        <p:sp>
          <p:nvSpPr>
            <p:cNvPr id="20" name="Rectangle 22">
              <a:extLst>
                <a:ext uri="{FF2B5EF4-FFF2-40B4-BE49-F238E27FC236}">
                  <a16:creationId xmlns:a16="http://schemas.microsoft.com/office/drawing/2014/main" id="{2D8940ED-A596-4882-9AB4-C2FCE468053A}"/>
                </a:ext>
              </a:extLst>
            </p:cNvPr>
            <p:cNvSpPr>
              <a:spLocks noChangeArrowheads="1"/>
            </p:cNvSpPr>
            <p:nvPr/>
          </p:nvSpPr>
          <p:spPr bwMode="auto">
            <a:xfrm>
              <a:off x="482600" y="1903736"/>
              <a:ext cx="5467024"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en-US" lang="zh-CN" sz="16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6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6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1" name="Rectangle 23">
              <a:extLst>
                <a:ext uri="{FF2B5EF4-FFF2-40B4-BE49-F238E27FC236}">
                  <a16:creationId xmlns:a16="http://schemas.microsoft.com/office/drawing/2014/main" id="{B18D9452-C411-47F3-8B81-815EC3ABE4B8}"/>
                </a:ext>
              </a:extLst>
            </p:cNvPr>
            <p:cNvSpPr>
              <a:spLocks noChangeArrowheads="1"/>
            </p:cNvSpPr>
            <p:nvPr/>
          </p:nvSpPr>
          <p:spPr bwMode="auto">
            <a:xfrm>
              <a:off x="482600" y="3018022"/>
              <a:ext cx="5366568"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en-US" lang="zh-CN" sz="14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4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2" name="Line 24">
              <a:extLst>
                <a:ext uri="{FF2B5EF4-FFF2-40B4-BE49-F238E27FC236}">
                  <a16:creationId xmlns:a16="http://schemas.microsoft.com/office/drawing/2014/main" id="{9083F0DF-701D-4629-A846-E0639E9AC8C2}"/>
                </a:ext>
              </a:extLst>
            </p:cNvPr>
            <p:cNvSpPr>
              <a:spLocks noChangeShapeType="1"/>
            </p:cNvSpPr>
            <p:nvPr/>
          </p:nvSpPr>
          <p:spPr bwMode="auto">
            <a:xfrm>
              <a:off x="482600" y="3578514"/>
              <a:ext cx="5366568" cy="0"/>
            </a:xfrm>
            <a:prstGeom prst="line">
              <a:avLst/>
            </a:prstGeom>
            <a:noFill/>
            <a:ln w="6350">
              <a:solidFill>
                <a:schemeClr val="bg1">
                  <a:lumMod val="50000"/>
                </a:schemeClr>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3600">
                <a:solidFill>
                  <a:schemeClr val="bg1">
                    <a:lumMod val="50000"/>
                  </a:schemeClr>
                </a:solidFill>
              </a:endParaRPr>
            </a:p>
          </p:txBody>
        </p:sp>
        <p:sp>
          <p:nvSpPr>
            <p:cNvPr id="23" name="Rectangle 25">
              <a:extLst>
                <a:ext uri="{FF2B5EF4-FFF2-40B4-BE49-F238E27FC236}">
                  <a16:creationId xmlns:a16="http://schemas.microsoft.com/office/drawing/2014/main" id="{A0BBC603-4B9D-481A-8C34-97E47086A258}"/>
                </a:ext>
              </a:extLst>
            </p:cNvPr>
            <p:cNvSpPr>
              <a:spLocks noChangeArrowheads="1"/>
            </p:cNvSpPr>
            <p:nvPr/>
          </p:nvSpPr>
          <p:spPr bwMode="auto">
            <a:xfrm>
              <a:off x="482600" y="3929102"/>
              <a:ext cx="5366568"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lvl="0"/>
              <a:r>
                <a:rPr altLang="en-US" lang="zh-CN" sz="14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点击此处更换文本点击此处更换文本</a:t>
              </a:r>
            </a:p>
            <a:p>
              <a:pPr lvl="0"/>
              <a:r>
                <a:rPr altLang="en-US" lang="zh-CN" sz="14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4" name="Line 26">
              <a:extLst>
                <a:ext uri="{FF2B5EF4-FFF2-40B4-BE49-F238E27FC236}">
                  <a16:creationId xmlns:a16="http://schemas.microsoft.com/office/drawing/2014/main" id="{3A3E91DD-DD7D-4B8A-BD8D-69EA6FE92BCC}"/>
                </a:ext>
              </a:extLst>
            </p:cNvPr>
            <p:cNvSpPr>
              <a:spLocks noChangeShapeType="1"/>
            </p:cNvSpPr>
            <p:nvPr/>
          </p:nvSpPr>
          <p:spPr bwMode="auto">
            <a:xfrm>
              <a:off x="482600" y="4489594"/>
              <a:ext cx="5366568" cy="0"/>
            </a:xfrm>
            <a:prstGeom prst="line">
              <a:avLst/>
            </a:prstGeom>
            <a:noFill/>
            <a:ln w="6350">
              <a:solidFill>
                <a:schemeClr val="bg1">
                  <a:lumMod val="50000"/>
                </a:schemeClr>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3600">
                <a:solidFill>
                  <a:schemeClr val="bg1">
                    <a:lumMod val="50000"/>
                  </a:schemeClr>
                </a:solidFill>
              </a:endParaRPr>
            </a:p>
          </p:txBody>
        </p:sp>
        <p:sp>
          <p:nvSpPr>
            <p:cNvPr id="25" name="Rectangle 27">
              <a:extLst>
                <a:ext uri="{FF2B5EF4-FFF2-40B4-BE49-F238E27FC236}">
                  <a16:creationId xmlns:a16="http://schemas.microsoft.com/office/drawing/2014/main" id="{0D195C70-1550-486F-B12C-51079173E66B}"/>
                </a:ext>
              </a:extLst>
            </p:cNvPr>
            <p:cNvSpPr>
              <a:spLocks noChangeArrowheads="1"/>
            </p:cNvSpPr>
            <p:nvPr/>
          </p:nvSpPr>
          <p:spPr bwMode="auto">
            <a:xfrm>
              <a:off x="482600" y="4882608"/>
              <a:ext cx="5366568"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lvl="0"/>
              <a:r>
                <a:rPr altLang="en-US" lang="zh-CN" sz="14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点击此处更换文本点击此处更换文本</a:t>
              </a:r>
            </a:p>
            <a:p>
              <a:pPr lvl="0"/>
              <a:r>
                <a:rPr altLang="en-US" lang="zh-CN" sz="14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6" name="Line 28">
              <a:extLst>
                <a:ext uri="{FF2B5EF4-FFF2-40B4-BE49-F238E27FC236}">
                  <a16:creationId xmlns:a16="http://schemas.microsoft.com/office/drawing/2014/main" id="{36F2BBCF-F5E1-44C4-BDF1-D1B2BC567706}"/>
                </a:ext>
              </a:extLst>
            </p:cNvPr>
            <p:cNvSpPr>
              <a:spLocks noChangeShapeType="1"/>
            </p:cNvSpPr>
            <p:nvPr/>
          </p:nvSpPr>
          <p:spPr bwMode="auto">
            <a:xfrm>
              <a:off x="482600" y="5443101"/>
              <a:ext cx="5366568" cy="0"/>
            </a:xfrm>
            <a:prstGeom prst="line">
              <a:avLst/>
            </a:prstGeom>
            <a:noFill/>
            <a:ln w="6350">
              <a:solidFill>
                <a:schemeClr val="bg1">
                  <a:lumMod val="50000"/>
                </a:schemeClr>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3600">
                <a:solidFill>
                  <a:schemeClr val="bg1">
                    <a:lumMod val="50000"/>
                  </a:schemeClr>
                </a:solidFill>
              </a:endParaRPr>
            </a:p>
          </p:txBody>
        </p:sp>
      </p:grpSp>
    </p:spTree>
    <p:extLst>
      <p:ext uri="{BB962C8B-B14F-4D97-AF65-F5344CB8AC3E}">
        <p14:creationId val="3569488848"/>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42" presetSubtype="0">
                                  <p:stCondLst>
                                    <p:cond delay="0"/>
                                  </p:stCondLst>
                                  <p:childTnLst>
                                    <p:set>
                                      <p:cBhvr>
                                        <p:cTn dur="1" fill="hold" id="16">
                                          <p:stCondLst>
                                            <p:cond delay="0"/>
                                          </p:stCondLst>
                                        </p:cTn>
                                        <p:tgtEl>
                                          <p:spTgt spid="19"/>
                                        </p:tgtEl>
                                        <p:attrNameLst>
                                          <p:attrName>style.visibility</p:attrName>
                                        </p:attrNameLst>
                                      </p:cBhvr>
                                      <p:to>
                                        <p:strVal val="visible"/>
                                      </p:to>
                                    </p:set>
                                    <p:animEffect filter="fade" transition="in">
                                      <p:cBhvr>
                                        <p:cTn dur="500" id="17"/>
                                        <p:tgtEl>
                                          <p:spTgt spid="19"/>
                                        </p:tgtEl>
                                      </p:cBhvr>
                                    </p:animEffect>
                                    <p:anim calcmode="lin" valueType="num">
                                      <p:cBhvr>
                                        <p:cTn dur="500" fill="hold" id="18"/>
                                        <p:tgtEl>
                                          <p:spTgt spid="19"/>
                                        </p:tgtEl>
                                        <p:attrNameLst>
                                          <p:attrName>ppt_x</p:attrName>
                                        </p:attrNameLst>
                                      </p:cBhvr>
                                      <p:tavLst>
                                        <p:tav tm="0">
                                          <p:val>
                                            <p:strVal val="#ppt_x"/>
                                          </p:val>
                                        </p:tav>
                                        <p:tav tm="100000">
                                          <p:val>
                                            <p:strVal val="#ppt_x"/>
                                          </p:val>
                                        </p:tav>
                                      </p:tavLst>
                                    </p:anim>
                                    <p:anim calcmode="lin" valueType="num">
                                      <p:cBhvr>
                                        <p:cTn dur="500" fill="hold" id="19"/>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工作完成情况</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Subtitle 2">
            <a:extLst>
              <a:ext uri="{FF2B5EF4-FFF2-40B4-BE49-F238E27FC236}">
                <a16:creationId xmlns:a16="http://schemas.microsoft.com/office/drawing/2014/main" id="{C24F13BD-C7AA-496B-9270-D7F50F6E1C70}"/>
              </a:ext>
            </a:extLst>
          </p:cNvPr>
          <p:cNvSpPr txBox="1"/>
          <p:nvPr/>
        </p:nvSpPr>
        <p:spPr>
          <a:xfrm>
            <a:off x="7032541" y="4100257"/>
            <a:ext cx="3601304" cy="54765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defRPr/>
            </a:pPr>
            <a:r>
              <a:rPr altLang="en-US" kern="0" lang="zh-CN" sz="1200">
                <a:solidFill>
                  <a:schemeClr val="bg1">
                    <a:lumMod val="50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11" name="Subtitle 2">
            <a:extLst>
              <a:ext uri="{FF2B5EF4-FFF2-40B4-BE49-F238E27FC236}">
                <a16:creationId xmlns:a16="http://schemas.microsoft.com/office/drawing/2014/main" id="{08C3CCD1-2910-4CF5-A1FA-83B683330FE9}"/>
              </a:ext>
            </a:extLst>
          </p:cNvPr>
          <p:cNvSpPr txBox="1"/>
          <p:nvPr/>
        </p:nvSpPr>
        <p:spPr>
          <a:xfrm>
            <a:off x="7032541" y="2170743"/>
            <a:ext cx="3601304" cy="54765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defRPr/>
            </a:pPr>
            <a:r>
              <a:rPr altLang="en-US" kern="0" lang="zh-CN" sz="1200">
                <a:solidFill>
                  <a:schemeClr val="bg1">
                    <a:lumMod val="50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12" name="Subtitle 2">
            <a:extLst>
              <a:ext uri="{FF2B5EF4-FFF2-40B4-BE49-F238E27FC236}">
                <a16:creationId xmlns:a16="http://schemas.microsoft.com/office/drawing/2014/main" id="{BFC3C5B1-3D64-4959-B5D9-9B77077A9A54}"/>
              </a:ext>
            </a:extLst>
          </p:cNvPr>
          <p:cNvSpPr txBox="1"/>
          <p:nvPr/>
        </p:nvSpPr>
        <p:spPr>
          <a:xfrm>
            <a:off x="7032541" y="3177139"/>
            <a:ext cx="3601304" cy="54765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defRPr/>
            </a:pPr>
            <a:r>
              <a:rPr altLang="en-US" kern="0" lang="zh-CN" sz="1200">
                <a:solidFill>
                  <a:schemeClr val="bg1">
                    <a:lumMod val="50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13" name="TextBox 42">
            <a:extLst>
              <a:ext uri="{FF2B5EF4-FFF2-40B4-BE49-F238E27FC236}">
                <a16:creationId xmlns:a16="http://schemas.microsoft.com/office/drawing/2014/main" id="{CC7AC1FC-93D0-453C-AEF8-866F589FFD28}"/>
              </a:ext>
            </a:extLst>
          </p:cNvPr>
          <p:cNvSpPr txBox="1"/>
          <p:nvPr/>
        </p:nvSpPr>
        <p:spPr>
          <a:xfrm>
            <a:off x="6259079" y="2834180"/>
            <a:ext cx="712734" cy="1158240"/>
          </a:xfrm>
          <a:prstGeom prst="rect">
            <a:avLst/>
          </a:prstGeom>
          <a:noFill/>
        </p:spPr>
        <p:txBody>
          <a:bodyPr rtlCol="0" wrap="square">
            <a:spAutoFit/>
          </a:bodyPr>
          <a:lstStyle/>
          <a:p>
            <a:pPr algn="ctr"/>
            <a:r>
              <a:rPr lang="en-US" sz="7000">
                <a:solidFill>
                  <a:srgbClr val="3B4658"/>
                </a:solidFill>
                <a:latin charset="0" typeface="Source Sans Pro"/>
                <a:ea charset="0" typeface="Source Sans Pro"/>
                <a:cs charset="0" typeface="Source Sans Pro"/>
              </a:rPr>
              <a:t>2</a:t>
            </a:r>
          </a:p>
        </p:txBody>
      </p:sp>
      <p:sp>
        <p:nvSpPr>
          <p:cNvPr id="16" name="TextBox 43">
            <a:extLst>
              <a:ext uri="{FF2B5EF4-FFF2-40B4-BE49-F238E27FC236}">
                <a16:creationId xmlns:a16="http://schemas.microsoft.com/office/drawing/2014/main" id="{BFA7A24A-4F5D-43D2-991C-64034C2B680E}"/>
              </a:ext>
            </a:extLst>
          </p:cNvPr>
          <p:cNvSpPr txBox="1"/>
          <p:nvPr/>
        </p:nvSpPr>
        <p:spPr>
          <a:xfrm>
            <a:off x="6259079" y="3782699"/>
            <a:ext cx="712734" cy="1158240"/>
          </a:xfrm>
          <a:prstGeom prst="rect">
            <a:avLst/>
          </a:prstGeom>
          <a:noFill/>
        </p:spPr>
        <p:txBody>
          <a:bodyPr rtlCol="0" wrap="square">
            <a:spAutoFit/>
          </a:bodyPr>
          <a:lstStyle/>
          <a:p>
            <a:pPr algn="ctr"/>
            <a:r>
              <a:rPr lang="en-US" sz="7000">
                <a:solidFill>
                  <a:srgbClr val="59A3B0"/>
                </a:solidFill>
                <a:latin charset="0" typeface="Source Sans Pro"/>
                <a:ea charset="0" typeface="Source Sans Pro"/>
                <a:cs charset="0" typeface="Source Sans Pro"/>
              </a:rPr>
              <a:t>3</a:t>
            </a:r>
          </a:p>
        </p:txBody>
      </p:sp>
      <p:sp>
        <p:nvSpPr>
          <p:cNvPr id="17" name="TextBox 44">
            <a:extLst>
              <a:ext uri="{FF2B5EF4-FFF2-40B4-BE49-F238E27FC236}">
                <a16:creationId xmlns:a16="http://schemas.microsoft.com/office/drawing/2014/main" id="{8239CC28-518A-4D69-B217-3A29560926CA}"/>
              </a:ext>
            </a:extLst>
          </p:cNvPr>
          <p:cNvSpPr txBox="1"/>
          <p:nvPr/>
        </p:nvSpPr>
        <p:spPr>
          <a:xfrm>
            <a:off x="6259079" y="1874275"/>
            <a:ext cx="712734" cy="1158240"/>
          </a:xfrm>
          <a:prstGeom prst="rect">
            <a:avLst/>
          </a:prstGeom>
          <a:noFill/>
        </p:spPr>
        <p:txBody>
          <a:bodyPr rtlCol="0" wrap="square">
            <a:spAutoFit/>
          </a:bodyPr>
          <a:lstStyle/>
          <a:p>
            <a:pPr algn="ctr"/>
            <a:r>
              <a:rPr lang="en-US" sz="7000">
                <a:solidFill>
                  <a:srgbClr val="59A3B0"/>
                </a:solidFill>
                <a:latin charset="0" typeface="Source Sans Pro"/>
                <a:ea charset="0" typeface="Source Sans Pro"/>
                <a:cs charset="0" typeface="Source Sans Pro"/>
              </a:rPr>
              <a:t>1</a:t>
            </a:r>
          </a:p>
        </p:txBody>
      </p:sp>
      <p:sp>
        <p:nvSpPr>
          <p:cNvPr id="18" name="Subtitle 2">
            <a:extLst>
              <a:ext uri="{FF2B5EF4-FFF2-40B4-BE49-F238E27FC236}">
                <a16:creationId xmlns:a16="http://schemas.microsoft.com/office/drawing/2014/main" id="{71890699-54E9-4692-9A0D-CAF796B681FC}"/>
              </a:ext>
            </a:extLst>
          </p:cNvPr>
          <p:cNvSpPr txBox="1"/>
          <p:nvPr/>
        </p:nvSpPr>
        <p:spPr>
          <a:xfrm>
            <a:off x="7032541" y="5101306"/>
            <a:ext cx="3601304" cy="54765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defRPr/>
            </a:pPr>
            <a:r>
              <a:rPr altLang="en-US" kern="0" lang="zh-CN" sz="1200">
                <a:solidFill>
                  <a:schemeClr val="bg1">
                    <a:lumMod val="50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19" name="TextBox 43">
            <a:extLst>
              <a:ext uri="{FF2B5EF4-FFF2-40B4-BE49-F238E27FC236}">
                <a16:creationId xmlns:a16="http://schemas.microsoft.com/office/drawing/2014/main" id="{582D3A0F-03DC-45A6-BC6F-8289D2DFDA73}"/>
              </a:ext>
            </a:extLst>
          </p:cNvPr>
          <p:cNvSpPr txBox="1"/>
          <p:nvPr/>
        </p:nvSpPr>
        <p:spPr>
          <a:xfrm>
            <a:off x="6259079" y="4783748"/>
            <a:ext cx="712734" cy="1158240"/>
          </a:xfrm>
          <a:prstGeom prst="rect">
            <a:avLst/>
          </a:prstGeom>
          <a:noFill/>
        </p:spPr>
        <p:txBody>
          <a:bodyPr rtlCol="0" wrap="square">
            <a:spAutoFit/>
          </a:bodyPr>
          <a:lstStyle/>
          <a:p>
            <a:pPr algn="ctr"/>
            <a:r>
              <a:rPr lang="en-US" sz="7000">
                <a:solidFill>
                  <a:srgbClr val="3B4658"/>
                </a:solidFill>
                <a:latin charset="0" typeface="Source Sans Pro"/>
                <a:ea charset="0" typeface="Source Sans Pro"/>
                <a:cs charset="0" typeface="Source Sans Pro"/>
              </a:rPr>
              <a:t>4</a:t>
            </a:r>
          </a:p>
        </p:txBody>
      </p:sp>
      <p:grpSp>
        <p:nvGrpSpPr>
          <p:cNvPr id="20" name="组合 19">
            <a:extLst>
              <a:ext uri="{FF2B5EF4-FFF2-40B4-BE49-F238E27FC236}">
                <a16:creationId xmlns:a16="http://schemas.microsoft.com/office/drawing/2014/main" id="{994ECD0B-FD88-41CE-9BDA-7FC2AD666163}"/>
              </a:ext>
            </a:extLst>
          </p:cNvPr>
          <p:cNvGrpSpPr/>
          <p:nvPr/>
        </p:nvGrpSpPr>
        <p:grpSpPr>
          <a:xfrm>
            <a:off x="1711862" y="1977613"/>
            <a:ext cx="3911626" cy="3911624"/>
            <a:chOff x="2076716" y="1585342"/>
            <a:chExt cx="4714240" cy="4714238"/>
          </a:xfrm>
        </p:grpSpPr>
        <p:sp>
          <p:nvSpPr>
            <p:cNvPr id="21" name="PA_十字箭头 6">
              <a:extLst>
                <a:ext uri="{FF2B5EF4-FFF2-40B4-BE49-F238E27FC236}">
                  <a16:creationId xmlns:a16="http://schemas.microsoft.com/office/drawing/2014/main" id="{C06C62EF-96FA-4436-80A7-1644E1D72728}"/>
                </a:ext>
              </a:extLst>
            </p:cNvPr>
            <p:cNvSpPr/>
            <p:nvPr>
              <p:custDataLst>
                <p:tags r:id="rId3"/>
              </p:custDataLst>
            </p:nvPr>
          </p:nvSpPr>
          <p:spPr>
            <a:xfrm>
              <a:off x="2076716" y="1585342"/>
              <a:ext cx="4714240" cy="4714238"/>
            </a:xfrm>
            <a:prstGeom prst="quadArrow">
              <a:avLst>
                <a:gd fmla="val 2000" name="adj1"/>
                <a:gd fmla="val 4000" name="adj2"/>
                <a:gd fmla="val 5000" name="adj3"/>
              </a:avLst>
            </a:prstGeom>
            <a:solidFill>
              <a:schemeClr val="bg1">
                <a:lumMod val="65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p:txBody>
        </p:sp>
        <p:sp>
          <p:nvSpPr>
            <p:cNvPr id="22" name="PA品 7">
              <a:extLst>
                <a:ext uri="{FF2B5EF4-FFF2-40B4-BE49-F238E27FC236}">
                  <a16:creationId xmlns:a16="http://schemas.microsoft.com/office/drawing/2014/main" id="{36D69DB4-9173-4F82-8653-B1004301C009}"/>
                </a:ext>
              </a:extLst>
            </p:cNvPr>
            <p:cNvSpPr/>
            <p:nvPr>
              <p:custDataLst>
                <p:tags r:id="rId4"/>
              </p:custDataLst>
            </p:nvPr>
          </p:nvSpPr>
          <p:spPr>
            <a:xfrm>
              <a:off x="2217601" y="1726226"/>
              <a:ext cx="1885694" cy="1885694"/>
            </a:xfrm>
            <a:custGeom>
              <a:gdLst>
                <a:gd fmla="*/ 0 w 2167466" name="connsiteX0"/>
                <a:gd fmla="*/ 361252 h 2167466" name="connsiteY0"/>
                <a:gd fmla="*/ 361252 w 2167466" name="connsiteX1"/>
                <a:gd fmla="*/ 0 h 2167466" name="connsiteY1"/>
                <a:gd fmla="*/ 1806214 w 2167466" name="connsiteX2"/>
                <a:gd fmla="*/ 0 h 2167466" name="connsiteY2"/>
                <a:gd fmla="*/ 2167466 w 2167466" name="connsiteX3"/>
                <a:gd fmla="*/ 361252 h 2167466" name="connsiteY3"/>
                <a:gd fmla="*/ 2167466 w 2167466" name="connsiteX4"/>
                <a:gd fmla="*/ 1806214 h 2167466" name="connsiteY4"/>
                <a:gd fmla="*/ 1806214 w 2167466" name="connsiteX5"/>
                <a:gd fmla="*/ 2167466 h 2167466" name="connsiteY5"/>
                <a:gd fmla="*/ 361252 w 2167466" name="connsiteX6"/>
                <a:gd fmla="*/ 2167466 h 2167466" name="connsiteY6"/>
                <a:gd fmla="*/ 0 w 2167466" name="connsiteX7"/>
                <a:gd fmla="*/ 1806214 h 2167466" name="connsiteY7"/>
                <a:gd fmla="*/ 0 w 2167466" name="connsiteX8"/>
                <a:gd fmla="*/ 361252 h 21674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67466" w="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3B465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84877" lIns="284877" numCol="1" rIns="284877" spcCol="1270" spcFirstLastPara="0" tIns="284877" vert="horz" wrap="square">
              <a:noAutofit/>
            </a:bodyPr>
            <a:lstStyle/>
            <a:p>
              <a:pPr algn="ctr" defTabSz="2089150" lvl="0">
                <a:lnSpc>
                  <a:spcPct val="90000"/>
                </a:lnSpc>
                <a:spcBef>
                  <a:spcPct val="0"/>
                </a:spcBef>
                <a:spcAft>
                  <a:spcPct val="35000"/>
                </a:spcAft>
              </a:pPr>
              <a:endParaRPr altLang="en-US" kern="1200" lang="zh-CN" sz="3600"/>
            </a:p>
          </p:txBody>
        </p:sp>
        <p:sp>
          <p:nvSpPr>
            <p:cNvPr id="23" name="PA_宝品 8">
              <a:extLst>
                <a:ext uri="{FF2B5EF4-FFF2-40B4-BE49-F238E27FC236}">
                  <a16:creationId xmlns:a16="http://schemas.microsoft.com/office/drawing/2014/main" id="{338D927C-7C36-4DA7-B5C7-9EAE36AA384F}"/>
                </a:ext>
              </a:extLst>
            </p:cNvPr>
            <p:cNvSpPr/>
            <p:nvPr>
              <p:custDataLst>
                <p:tags r:id="rId5"/>
              </p:custDataLst>
            </p:nvPr>
          </p:nvSpPr>
          <p:spPr>
            <a:xfrm>
              <a:off x="4764375" y="1726226"/>
              <a:ext cx="1885694" cy="1885694"/>
            </a:xfrm>
            <a:custGeom>
              <a:gdLst>
                <a:gd fmla="*/ 0 w 2167466" name="connsiteX0"/>
                <a:gd fmla="*/ 361252 h 2167466" name="connsiteY0"/>
                <a:gd fmla="*/ 361252 w 2167466" name="connsiteX1"/>
                <a:gd fmla="*/ 0 h 2167466" name="connsiteY1"/>
                <a:gd fmla="*/ 1806214 w 2167466" name="connsiteX2"/>
                <a:gd fmla="*/ 0 h 2167466" name="connsiteY2"/>
                <a:gd fmla="*/ 2167466 w 2167466" name="connsiteX3"/>
                <a:gd fmla="*/ 361252 h 2167466" name="connsiteY3"/>
                <a:gd fmla="*/ 2167466 w 2167466" name="connsiteX4"/>
                <a:gd fmla="*/ 1806214 h 2167466" name="connsiteY4"/>
                <a:gd fmla="*/ 1806214 w 2167466" name="connsiteX5"/>
                <a:gd fmla="*/ 2167466 h 2167466" name="connsiteY5"/>
                <a:gd fmla="*/ 361252 w 2167466" name="connsiteX6"/>
                <a:gd fmla="*/ 2167466 h 2167466" name="connsiteY6"/>
                <a:gd fmla="*/ 0 w 2167466" name="connsiteX7"/>
                <a:gd fmla="*/ 1806214 h 2167466" name="connsiteY7"/>
                <a:gd fmla="*/ 0 w 2167466" name="connsiteX8"/>
                <a:gd fmla="*/ 361252 h 21674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67466" w="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59A3B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84877" lIns="284877" numCol="1" rIns="284877" spcCol="1270" spcFirstLastPara="0" tIns="284877" vert="horz" wrap="square">
              <a:noAutofit/>
            </a:bodyPr>
            <a:lstStyle/>
            <a:p>
              <a:pPr algn="ctr" defTabSz="2089150" lvl="0">
                <a:lnSpc>
                  <a:spcPct val="90000"/>
                </a:lnSpc>
                <a:spcBef>
                  <a:spcPct val="0"/>
                </a:spcBef>
                <a:spcAft>
                  <a:spcPct val="35000"/>
                </a:spcAft>
              </a:pPr>
              <a:endParaRPr altLang="en-US" kern="1200" lang="zh-CN" sz="3600"/>
            </a:p>
          </p:txBody>
        </p:sp>
        <p:sp>
          <p:nvSpPr>
            <p:cNvPr id="24" name="品 9">
              <a:extLst>
                <a:ext uri="{FF2B5EF4-FFF2-40B4-BE49-F238E27FC236}">
                  <a16:creationId xmlns:a16="http://schemas.microsoft.com/office/drawing/2014/main" id="{A20655B5-28A9-4872-A656-06B64C1337A1}"/>
                </a:ext>
              </a:extLst>
            </p:cNvPr>
            <p:cNvSpPr/>
            <p:nvPr>
              <p:custDataLst>
                <p:tags r:id="rId6"/>
              </p:custDataLst>
            </p:nvPr>
          </p:nvSpPr>
          <p:spPr>
            <a:xfrm>
              <a:off x="2217601" y="4272999"/>
              <a:ext cx="1885694" cy="1885694"/>
            </a:xfrm>
            <a:custGeom>
              <a:gdLst>
                <a:gd fmla="*/ 0 w 2167466" name="connsiteX0"/>
                <a:gd fmla="*/ 361252 h 2167466" name="connsiteY0"/>
                <a:gd fmla="*/ 361252 w 2167466" name="connsiteX1"/>
                <a:gd fmla="*/ 0 h 2167466" name="connsiteY1"/>
                <a:gd fmla="*/ 1806214 w 2167466" name="connsiteX2"/>
                <a:gd fmla="*/ 0 h 2167466" name="connsiteY2"/>
                <a:gd fmla="*/ 2167466 w 2167466" name="connsiteX3"/>
                <a:gd fmla="*/ 361252 h 2167466" name="connsiteY3"/>
                <a:gd fmla="*/ 2167466 w 2167466" name="connsiteX4"/>
                <a:gd fmla="*/ 1806214 h 2167466" name="connsiteY4"/>
                <a:gd fmla="*/ 1806214 w 2167466" name="connsiteX5"/>
                <a:gd fmla="*/ 2167466 h 2167466" name="connsiteY5"/>
                <a:gd fmla="*/ 361252 w 2167466" name="connsiteX6"/>
                <a:gd fmla="*/ 2167466 h 2167466" name="connsiteY6"/>
                <a:gd fmla="*/ 0 w 2167466" name="connsiteX7"/>
                <a:gd fmla="*/ 1806214 h 2167466" name="connsiteY7"/>
                <a:gd fmla="*/ 0 w 2167466" name="connsiteX8"/>
                <a:gd fmla="*/ 361252 h 21674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67466" w="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59A3B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84877" lIns="284877" numCol="1" rIns="284877" spcCol="1270" spcFirstLastPara="0" tIns="284877" vert="horz" wrap="square">
              <a:noAutofit/>
            </a:bodyPr>
            <a:lstStyle/>
            <a:p>
              <a:pPr algn="ctr" defTabSz="2089150" lvl="0">
                <a:lnSpc>
                  <a:spcPct val="90000"/>
                </a:lnSpc>
                <a:spcBef>
                  <a:spcPct val="0"/>
                </a:spcBef>
                <a:spcAft>
                  <a:spcPct val="35000"/>
                </a:spcAft>
              </a:pPr>
              <a:endParaRPr altLang="en-US" kern="1200" lang="zh-CN" sz="3600"/>
            </a:p>
          </p:txBody>
        </p:sp>
        <p:sp>
          <p:nvSpPr>
            <p:cNvPr id="25" name="品 10">
              <a:extLst>
                <a:ext uri="{FF2B5EF4-FFF2-40B4-BE49-F238E27FC236}">
                  <a16:creationId xmlns:a16="http://schemas.microsoft.com/office/drawing/2014/main" id="{995607DC-971C-4A26-AC51-14BBF767AF11}"/>
                </a:ext>
              </a:extLst>
            </p:cNvPr>
            <p:cNvSpPr/>
            <p:nvPr>
              <p:custDataLst>
                <p:tags r:id="rId7"/>
              </p:custDataLst>
            </p:nvPr>
          </p:nvSpPr>
          <p:spPr>
            <a:xfrm>
              <a:off x="4764375" y="4272999"/>
              <a:ext cx="1885694" cy="1885694"/>
            </a:xfrm>
            <a:custGeom>
              <a:gdLst>
                <a:gd fmla="*/ 0 w 2167466" name="connsiteX0"/>
                <a:gd fmla="*/ 361252 h 2167466" name="connsiteY0"/>
                <a:gd fmla="*/ 361252 w 2167466" name="connsiteX1"/>
                <a:gd fmla="*/ 0 h 2167466" name="connsiteY1"/>
                <a:gd fmla="*/ 1806214 w 2167466" name="connsiteX2"/>
                <a:gd fmla="*/ 0 h 2167466" name="connsiteY2"/>
                <a:gd fmla="*/ 2167466 w 2167466" name="connsiteX3"/>
                <a:gd fmla="*/ 361252 h 2167466" name="connsiteY3"/>
                <a:gd fmla="*/ 2167466 w 2167466" name="connsiteX4"/>
                <a:gd fmla="*/ 1806214 h 2167466" name="connsiteY4"/>
                <a:gd fmla="*/ 1806214 w 2167466" name="connsiteX5"/>
                <a:gd fmla="*/ 2167466 h 2167466" name="connsiteY5"/>
                <a:gd fmla="*/ 361252 w 2167466" name="connsiteX6"/>
                <a:gd fmla="*/ 2167466 h 2167466" name="connsiteY6"/>
                <a:gd fmla="*/ 0 w 2167466" name="connsiteX7"/>
                <a:gd fmla="*/ 1806214 h 2167466" name="connsiteY7"/>
                <a:gd fmla="*/ 0 w 2167466" name="connsiteX8"/>
                <a:gd fmla="*/ 361252 h 21674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67466" w="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3B465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84877" lIns="284877" numCol="1" rIns="284877" spcCol="1270" spcFirstLastPara="0" tIns="284877" vert="horz" wrap="square">
              <a:noAutofit/>
            </a:bodyPr>
            <a:lstStyle/>
            <a:p>
              <a:pPr algn="ctr" defTabSz="2089150" lvl="0">
                <a:lnSpc>
                  <a:spcPct val="90000"/>
                </a:lnSpc>
                <a:spcBef>
                  <a:spcPct val="0"/>
                </a:spcBef>
                <a:spcAft>
                  <a:spcPct val="35000"/>
                </a:spcAft>
              </a:pPr>
              <a:endParaRPr altLang="en-US" kern="1200" lang="zh-CN" sz="3600"/>
            </a:p>
          </p:txBody>
        </p:sp>
        <p:sp>
          <p:nvSpPr>
            <p:cNvPr id="26" name="PA_KSO_Shape_7">
              <a:extLst>
                <a:ext uri="{FF2B5EF4-FFF2-40B4-BE49-F238E27FC236}">
                  <a16:creationId xmlns:a16="http://schemas.microsoft.com/office/drawing/2014/main" id="{9609319F-6F4A-432A-8FB1-AF5A81A8E1D8}"/>
                </a:ext>
              </a:extLst>
            </p:cNvPr>
            <p:cNvSpPr/>
            <p:nvPr>
              <p:custDataLst>
                <p:tags r:id="rId8"/>
              </p:custDataLst>
            </p:nvPr>
          </p:nvSpPr>
          <p:spPr>
            <a:xfrm>
              <a:off x="2846121" y="4588376"/>
              <a:ext cx="628654" cy="1044854"/>
            </a:xfrm>
            <a:custGeom>
              <a:gdLst>
                <a:gd fmla="*/ 588566 w 1536700" name="connsiteX0"/>
                <a:gd fmla="*/ 2172931 h 2555648" name="connsiteY0"/>
                <a:gd fmla="*/ 588566 w 1536700" name="connsiteX1"/>
                <a:gd fmla="*/ 2232462 h 2555648" name="connsiteY1"/>
                <a:gd fmla="*/ 948135 w 1536700" name="connsiteX2"/>
                <a:gd fmla="*/ 2232462 h 2555648" name="connsiteY2"/>
                <a:gd fmla="*/ 948135 w 1536700" name="connsiteX3"/>
                <a:gd fmla="*/ 2172931 h 2555648" name="connsiteY3"/>
                <a:gd fmla="*/ 588566 w 1536700" name="connsiteX4"/>
                <a:gd fmla="*/ 2014319 h 2555648" name="connsiteY4"/>
                <a:gd fmla="*/ 588566 w 1536700" name="connsiteX5"/>
                <a:gd fmla="*/ 2073850 h 2555648" name="connsiteY5"/>
                <a:gd fmla="*/ 948135 w 1536700" name="connsiteX6"/>
                <a:gd fmla="*/ 2073850 h 2555648" name="connsiteY6"/>
                <a:gd fmla="*/ 948135 w 1536700" name="connsiteX7"/>
                <a:gd fmla="*/ 2014319 h 2555648" name="connsiteY7"/>
                <a:gd fmla="*/ 439655 w 1536700" name="connsiteX8"/>
                <a:gd fmla="*/ 1865655 h 2555648" name="connsiteY8"/>
                <a:gd fmla="*/ 1097045 w 1536700" name="connsiteX9"/>
                <a:gd fmla="*/ 1865655 h 2555648" name="connsiteY9"/>
                <a:gd fmla="*/ 1189236 w 1536700" name="connsiteX10"/>
                <a:gd fmla="*/ 1953225 h 2555648" name="connsiteY10"/>
                <a:gd fmla="*/ 1097045 w 1536700" name="connsiteX11"/>
                <a:gd fmla="*/ 2040795 h 2555648" name="connsiteY11"/>
                <a:gd fmla="*/ 1189236 w 1536700" name="connsiteX12"/>
                <a:gd fmla="*/ 2128365 h 2555648" name="connsiteY12"/>
                <a:gd fmla="*/ 1097045 w 1536700" name="connsiteX13"/>
                <a:gd fmla="*/ 2215935 h 2555648" name="connsiteY13"/>
                <a:gd fmla="*/ 1189236 w 1536700" name="connsiteX14"/>
                <a:gd fmla="*/ 2303505 h 2555648" name="connsiteY14"/>
                <a:gd fmla="*/ 1097045 w 1536700" name="connsiteX15"/>
                <a:gd fmla="*/ 2391075 h 2555648" name="connsiteY15"/>
                <a:gd fmla="*/ 948071 w 1536700" name="connsiteX16"/>
                <a:gd fmla="*/ 2391075 h 2555648" name="connsiteY16"/>
                <a:gd fmla="*/ 937297 w 1536700" name="connsiteX17"/>
                <a:gd fmla="*/ 2444188 h 2555648" name="connsiteY17"/>
                <a:gd fmla="*/ 768350 w 1536700" name="connsiteX18"/>
                <a:gd fmla="*/ 2555648 h 2555648" name="connsiteY18"/>
                <a:gd fmla="*/ 599403 w 1536700" name="connsiteX19"/>
                <a:gd fmla="*/ 2444188 h 2555648" name="connsiteY19"/>
                <a:gd fmla="*/ 588630 w 1536700" name="connsiteX20"/>
                <a:gd fmla="*/ 2391075 h 2555648" name="connsiteY20"/>
                <a:gd fmla="*/ 439655 w 1536700" name="connsiteX21"/>
                <a:gd fmla="*/ 2391075 h 2555648" name="connsiteY21"/>
                <a:gd fmla="*/ 347464 w 1536700" name="connsiteX22"/>
                <a:gd fmla="*/ 2303505 h 2555648" name="connsiteY22"/>
                <a:gd fmla="*/ 439655 w 1536700" name="connsiteX23"/>
                <a:gd fmla="*/ 2215935 h 2555648" name="connsiteY23"/>
                <a:gd fmla="*/ 347464 w 1536700" name="connsiteX24"/>
                <a:gd fmla="*/ 2128365 h 2555648" name="connsiteY24"/>
                <a:gd fmla="*/ 439655 w 1536700" name="connsiteX25"/>
                <a:gd fmla="*/ 2040795 h 2555648" name="connsiteY25"/>
                <a:gd fmla="*/ 347464 w 1536700" name="connsiteX26"/>
                <a:gd fmla="*/ 1953225 h 2555648" name="connsiteY26"/>
                <a:gd fmla="*/ 439655 w 1536700" name="connsiteX27"/>
                <a:gd fmla="*/ 1865655 h 2555648" name="connsiteY27"/>
                <a:gd fmla="*/ 768350 w 1536700" name="connsiteX28"/>
                <a:gd fmla="*/ 0 h 2555648" name="connsiteY28"/>
                <a:gd fmla="*/ 1536700 w 1536700" name="connsiteX29"/>
                <a:gd fmla="*/ 770343 h 2555648" name="connsiteY29"/>
                <a:gd fmla="*/ 1521090 w 1536700" name="connsiteX30"/>
                <a:gd fmla="*/ 925594 h 2555648" name="connsiteY30"/>
                <a:gd fmla="*/ 1491688 w 1536700" name="connsiteX31"/>
                <a:gd fmla="*/ 1020556 h 2555648" name="connsiteY31"/>
                <a:gd fmla="*/ 1491950 w 1536700" name="connsiteX32"/>
                <a:gd fmla="*/ 1020556 h 2555648" name="connsiteY32"/>
                <a:gd fmla="*/ 1140478 w 1536700" name="connsiteX33"/>
                <a:gd fmla="*/ 1823920 h 2555648" name="connsiteY33"/>
                <a:gd fmla="*/ 396222 w 1536700" name="connsiteX34"/>
                <a:gd fmla="*/ 1823920 h 2555648" name="connsiteY34"/>
                <a:gd fmla="*/ 44750 w 1536700" name="connsiteX35"/>
                <a:gd fmla="*/ 1020556 h 2555648" name="connsiteY35"/>
                <a:gd fmla="*/ 45012 w 1536700" name="connsiteX36"/>
                <a:gd fmla="*/ 1020556 h 2555648" name="connsiteY36"/>
                <a:gd fmla="*/ 15610 w 1536700" name="connsiteX37"/>
                <a:gd fmla="*/ 925594 h 2555648" name="connsiteY37"/>
                <a:gd fmla="*/ 0 w 1536700" name="connsiteX38"/>
                <a:gd fmla="*/ 770343 h 2555648" name="connsiteY38"/>
                <a:gd fmla="*/ 768350 w 1536700" name="connsiteX39"/>
                <a:gd fmla="*/ 0 h 2555648"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2555648" w="1536700">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200"/>
            </a:p>
          </p:txBody>
        </p:sp>
        <p:sp>
          <p:nvSpPr>
            <p:cNvPr id="27" name="PA_KSO_Shape_8">
              <a:extLst>
                <a:ext uri="{FF2B5EF4-FFF2-40B4-BE49-F238E27FC236}">
                  <a16:creationId xmlns:a16="http://schemas.microsoft.com/office/drawing/2014/main" id="{BB85E57B-39D8-4FB1-BBB6-086E9D81078D}"/>
                </a:ext>
              </a:extLst>
            </p:cNvPr>
            <p:cNvSpPr/>
            <p:nvPr>
              <p:custDataLst>
                <p:tags r:id="rId9"/>
              </p:custDataLst>
            </p:nvPr>
          </p:nvSpPr>
          <p:spPr bwMode="auto">
            <a:xfrm>
              <a:off x="2657640" y="2016616"/>
              <a:ext cx="1044856" cy="1015252"/>
            </a:xfrm>
            <a:custGeom>
              <a:gdLst>
                <a:gd fmla="*/ 1300686 w 4656" name="T0"/>
                <a:gd fmla="*/ 3684 h 4524" name="T1"/>
                <a:gd fmla="*/ 1211082 w 4656" name="T2"/>
                <a:gd fmla="*/ 23332 h 4524" name="T3"/>
                <a:gd fmla="*/ 1130071 w 4656" name="T4"/>
                <a:gd fmla="*/ 57715 h 4524" name="T5"/>
                <a:gd fmla="*/ 1056424 w 4656" name="T6"/>
                <a:gd fmla="*/ 106425 h 4524" name="T7"/>
                <a:gd fmla="*/ 991369 w 4656" name="T8"/>
                <a:gd fmla="*/ 167006 h 4524" name="T9"/>
                <a:gd fmla="*/ 943090 w 4656" name="T10"/>
                <a:gd fmla="*/ 200980 h 4524" name="T11"/>
                <a:gd fmla="*/ 882126 w 4656" name="T12"/>
                <a:gd fmla="*/ 135488 h 4524" name="T13"/>
                <a:gd fmla="*/ 812571 w 4656" name="T14"/>
                <a:gd fmla="*/ 80638 h 4524" name="T15"/>
                <a:gd fmla="*/ 735242 w 4656" name="T16"/>
                <a:gd fmla="*/ 38886 h 4524" name="T17"/>
                <a:gd fmla="*/ 650139 w 4656" name="T18"/>
                <a:gd fmla="*/ 11461 h 4524" name="T19"/>
                <a:gd fmla="*/ 556443 w 4656" name="T20"/>
                <a:gd fmla="*/ 0 h 4524" name="T21"/>
                <a:gd fmla="*/ 484842 w 4656" name="T22"/>
                <a:gd fmla="*/ 2456 h 4524" name="T23"/>
                <a:gd fmla="*/ 405467 w 4656" name="T24"/>
                <a:gd fmla="*/ 17192 h 4524" name="T25"/>
                <a:gd fmla="*/ 329774 w 4656" name="T26"/>
                <a:gd fmla="*/ 42161 h 4524" name="T27"/>
                <a:gd fmla="*/ 259810 w 4656" name="T28"/>
                <a:gd fmla="*/ 78182 h 4524" name="T29"/>
                <a:gd fmla="*/ 196392 w 4656" name="T30"/>
                <a:gd fmla="*/ 123617 h 4524" name="T31"/>
                <a:gd fmla="*/ 140338 w 4656" name="T32"/>
                <a:gd fmla="*/ 176830 h 4524" name="T33"/>
                <a:gd fmla="*/ 92059 w 4656" name="T34"/>
                <a:gd fmla="*/ 238229 h 4524" name="T35"/>
                <a:gd fmla="*/ 52780 w 4656" name="T36"/>
                <a:gd fmla="*/ 306177 h 4524" name="T37"/>
                <a:gd fmla="*/ 23731 w 4656" name="T38"/>
                <a:gd fmla="*/ 379856 h 4524" name="T39"/>
                <a:gd fmla="*/ 6137 w 4656" name="T40"/>
                <a:gd fmla="*/ 458447 h 4524" name="T41"/>
                <a:gd fmla="*/ 0 w 4656" name="T42"/>
                <a:gd fmla="*/ 540722 h 4524" name="T43"/>
                <a:gd fmla="*/ 12274 w 4656" name="T44"/>
                <a:gd fmla="*/ 663930 h 4524" name="T45"/>
                <a:gd fmla="*/ 56053 w 4656" name="T46"/>
                <a:gd fmla="*/ 798189 h 4524" name="T47"/>
                <a:gd fmla="*/ 126836 w 4656" name="T48"/>
                <a:gd fmla="*/ 919760 h 4524" name="T49"/>
                <a:gd fmla="*/ 219304 w 4656" name="T50"/>
                <a:gd fmla="*/ 1028641 h 4524" name="T51"/>
                <a:gd fmla="*/ 326910 w 4656" name="T52"/>
                <a:gd fmla="*/ 1126061 h 4524" name="T53"/>
                <a:gd fmla="*/ 461930 w 4656" name="T54"/>
                <a:gd fmla="*/ 1230439 h 4524" name="T55"/>
                <a:gd fmla="*/ 608405 w 4656" name="T56"/>
                <a:gd fmla="*/ 1357331 h 4524" name="T57"/>
                <a:gd fmla="*/ 732787 w 4656" name="T58"/>
                <a:gd fmla="*/ 1485041 h 4524" name="T59"/>
                <a:gd fmla="*/ 842439 w 4656" name="T60"/>
                <a:gd fmla="*/ 1625850 h 4524" name="T61"/>
                <a:gd fmla="*/ 925087 w 4656" name="T62"/>
                <a:gd fmla="*/ 1775255 h 4524" name="T63"/>
                <a:gd fmla="*/ 952500 w 4656" name="T64"/>
                <a:gd fmla="*/ 1851799 h 4524" name="T65"/>
                <a:gd fmla="*/ 990960 w 4656" name="T66"/>
                <a:gd fmla="*/ 1749467 h 4524" name="T67"/>
                <a:gd fmla="*/ 1078927 w 4656" name="T68"/>
                <a:gd fmla="*/ 1601700 h 4524" name="T69"/>
                <a:gd fmla="*/ 1192262 w 4656" name="T70"/>
                <a:gd fmla="*/ 1462528 h 4524" name="T71"/>
                <a:gd fmla="*/ 1317461 w 4656" name="T72"/>
                <a:gd fmla="*/ 1337274 h 4524" name="T73"/>
                <a:gd fmla="*/ 1482349 w 4656" name="T74"/>
                <a:gd fmla="*/ 1199330 h 4524" name="T75"/>
                <a:gd fmla="*/ 1596910 w 4656" name="T76"/>
                <a:gd fmla="*/ 1110506 h 4524" name="T77"/>
                <a:gd fmla="*/ 1702062 w 4656" name="T78"/>
                <a:gd fmla="*/ 1011040 h 4524" name="T79"/>
                <a:gd fmla="*/ 1791256 w 4656" name="T80"/>
                <a:gd fmla="*/ 900521 h 4524" name="T81"/>
                <a:gd fmla="*/ 1858357 w 4656" name="T82"/>
                <a:gd fmla="*/ 776904 h 4524" name="T83"/>
                <a:gd fmla="*/ 1896817 w 4656" name="T84"/>
                <a:gd fmla="*/ 639779 h 4524" name="T85"/>
                <a:gd fmla="*/ 1905000 w 4656" name="T86"/>
                <a:gd fmla="*/ 526805 h 4524" name="T87"/>
                <a:gd fmla="*/ 1896408 w 4656" name="T88"/>
                <a:gd fmla="*/ 444939 h 4524" name="T89"/>
                <a:gd fmla="*/ 1876769 w 4656" name="T90"/>
                <a:gd fmla="*/ 367167 h 4524" name="T91"/>
                <a:gd fmla="*/ 1846082 w 4656" name="T92"/>
                <a:gd fmla="*/ 294307 h 4524" name="T93"/>
                <a:gd fmla="*/ 1805168 w 4656" name="T94"/>
                <a:gd fmla="*/ 227586 h 4524" name="T95"/>
                <a:gd fmla="*/ 1755660 w 4656" name="T96"/>
                <a:gd fmla="*/ 167415 h 4524" name="T97"/>
                <a:gd fmla="*/ 1698380 w 4656" name="T98"/>
                <a:gd fmla="*/ 115021 h 4524" name="T99"/>
                <a:gd fmla="*/ 1633734 w 4656" name="T100"/>
                <a:gd fmla="*/ 71632 h 4524" name="T101"/>
                <a:gd fmla="*/ 1562951 w 4656" name="T102"/>
                <a:gd fmla="*/ 37249 h 4524" name="T103"/>
                <a:gd fmla="*/ 1486849 w 4656" name="T104"/>
                <a:gd fmla="*/ 13917 h 4524" name="T105"/>
                <a:gd fmla="*/ 1406247 w 4656" name="T106"/>
                <a:gd fmla="*/ 1637 h 4524"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b" l="0" r="r" t="0"/>
              <a:pathLst>
                <a:path h="4524" w="4656">
                  <a:moveTo>
                    <a:pt x="3336" y="0"/>
                  </a:moveTo>
                  <a:lnTo>
                    <a:pt x="3336" y="0"/>
                  </a:lnTo>
                  <a:lnTo>
                    <a:pt x="3295" y="0"/>
                  </a:lnTo>
                  <a:lnTo>
                    <a:pt x="3256" y="3"/>
                  </a:lnTo>
                  <a:lnTo>
                    <a:pt x="3217" y="5"/>
                  </a:lnTo>
                  <a:lnTo>
                    <a:pt x="3179" y="9"/>
                  </a:lnTo>
                  <a:lnTo>
                    <a:pt x="3142" y="14"/>
                  </a:lnTo>
                  <a:lnTo>
                    <a:pt x="3103" y="21"/>
                  </a:lnTo>
                  <a:lnTo>
                    <a:pt x="3068" y="28"/>
                  </a:lnTo>
                  <a:lnTo>
                    <a:pt x="3031" y="37"/>
                  </a:lnTo>
                  <a:lnTo>
                    <a:pt x="2995" y="46"/>
                  </a:lnTo>
                  <a:lnTo>
                    <a:pt x="2960" y="57"/>
                  </a:lnTo>
                  <a:lnTo>
                    <a:pt x="2926" y="68"/>
                  </a:lnTo>
                  <a:lnTo>
                    <a:pt x="2892" y="81"/>
                  </a:lnTo>
                  <a:lnTo>
                    <a:pt x="2859" y="95"/>
                  </a:lnTo>
                  <a:lnTo>
                    <a:pt x="2825" y="110"/>
                  </a:lnTo>
                  <a:lnTo>
                    <a:pt x="2793" y="125"/>
                  </a:lnTo>
                  <a:lnTo>
                    <a:pt x="2762" y="141"/>
                  </a:lnTo>
                  <a:lnTo>
                    <a:pt x="2730" y="160"/>
                  </a:lnTo>
                  <a:lnTo>
                    <a:pt x="2699" y="177"/>
                  </a:lnTo>
                  <a:lnTo>
                    <a:pt x="2669" y="197"/>
                  </a:lnTo>
                  <a:lnTo>
                    <a:pt x="2640" y="217"/>
                  </a:lnTo>
                  <a:lnTo>
                    <a:pt x="2610" y="238"/>
                  </a:lnTo>
                  <a:lnTo>
                    <a:pt x="2582" y="260"/>
                  </a:lnTo>
                  <a:lnTo>
                    <a:pt x="2555" y="282"/>
                  </a:lnTo>
                  <a:lnTo>
                    <a:pt x="2527" y="306"/>
                  </a:lnTo>
                  <a:lnTo>
                    <a:pt x="2500" y="331"/>
                  </a:lnTo>
                  <a:lnTo>
                    <a:pt x="2474" y="355"/>
                  </a:lnTo>
                  <a:lnTo>
                    <a:pt x="2448" y="381"/>
                  </a:lnTo>
                  <a:lnTo>
                    <a:pt x="2423" y="408"/>
                  </a:lnTo>
                  <a:lnTo>
                    <a:pt x="2399" y="435"/>
                  </a:lnTo>
                  <a:lnTo>
                    <a:pt x="2375" y="462"/>
                  </a:lnTo>
                  <a:lnTo>
                    <a:pt x="2351" y="491"/>
                  </a:lnTo>
                  <a:lnTo>
                    <a:pt x="2328" y="520"/>
                  </a:lnTo>
                  <a:lnTo>
                    <a:pt x="2305" y="491"/>
                  </a:lnTo>
                  <a:lnTo>
                    <a:pt x="2282" y="462"/>
                  </a:lnTo>
                  <a:lnTo>
                    <a:pt x="2258" y="435"/>
                  </a:lnTo>
                  <a:lnTo>
                    <a:pt x="2232" y="408"/>
                  </a:lnTo>
                  <a:lnTo>
                    <a:pt x="2208" y="381"/>
                  </a:lnTo>
                  <a:lnTo>
                    <a:pt x="2182" y="355"/>
                  </a:lnTo>
                  <a:lnTo>
                    <a:pt x="2156" y="331"/>
                  </a:lnTo>
                  <a:lnTo>
                    <a:pt x="2129" y="306"/>
                  </a:lnTo>
                  <a:lnTo>
                    <a:pt x="2102" y="282"/>
                  </a:lnTo>
                  <a:lnTo>
                    <a:pt x="2074" y="260"/>
                  </a:lnTo>
                  <a:lnTo>
                    <a:pt x="2045" y="238"/>
                  </a:lnTo>
                  <a:lnTo>
                    <a:pt x="2016" y="217"/>
                  </a:lnTo>
                  <a:lnTo>
                    <a:pt x="1986" y="197"/>
                  </a:lnTo>
                  <a:lnTo>
                    <a:pt x="1956" y="177"/>
                  </a:lnTo>
                  <a:lnTo>
                    <a:pt x="1925" y="160"/>
                  </a:lnTo>
                  <a:lnTo>
                    <a:pt x="1894" y="141"/>
                  </a:lnTo>
                  <a:lnTo>
                    <a:pt x="1863" y="125"/>
                  </a:lnTo>
                  <a:lnTo>
                    <a:pt x="1830" y="110"/>
                  </a:lnTo>
                  <a:lnTo>
                    <a:pt x="1797" y="95"/>
                  </a:lnTo>
                  <a:lnTo>
                    <a:pt x="1763" y="81"/>
                  </a:lnTo>
                  <a:lnTo>
                    <a:pt x="1730" y="68"/>
                  </a:lnTo>
                  <a:lnTo>
                    <a:pt x="1695" y="57"/>
                  </a:lnTo>
                  <a:lnTo>
                    <a:pt x="1661" y="46"/>
                  </a:lnTo>
                  <a:lnTo>
                    <a:pt x="1625" y="37"/>
                  </a:lnTo>
                  <a:lnTo>
                    <a:pt x="1589" y="28"/>
                  </a:lnTo>
                  <a:lnTo>
                    <a:pt x="1552" y="21"/>
                  </a:lnTo>
                  <a:lnTo>
                    <a:pt x="1515" y="14"/>
                  </a:lnTo>
                  <a:lnTo>
                    <a:pt x="1477" y="9"/>
                  </a:lnTo>
                  <a:lnTo>
                    <a:pt x="1439" y="5"/>
                  </a:lnTo>
                  <a:lnTo>
                    <a:pt x="1400" y="3"/>
                  </a:lnTo>
                  <a:lnTo>
                    <a:pt x="1360" y="0"/>
                  </a:lnTo>
                  <a:lnTo>
                    <a:pt x="1320" y="0"/>
                  </a:lnTo>
                  <a:lnTo>
                    <a:pt x="1286" y="0"/>
                  </a:lnTo>
                  <a:lnTo>
                    <a:pt x="1253" y="1"/>
                  </a:lnTo>
                  <a:lnTo>
                    <a:pt x="1218" y="4"/>
                  </a:lnTo>
                  <a:lnTo>
                    <a:pt x="1185" y="6"/>
                  </a:lnTo>
                  <a:lnTo>
                    <a:pt x="1152" y="11"/>
                  </a:lnTo>
                  <a:lnTo>
                    <a:pt x="1119" y="15"/>
                  </a:lnTo>
                  <a:lnTo>
                    <a:pt x="1087" y="20"/>
                  </a:lnTo>
                  <a:lnTo>
                    <a:pt x="1054" y="27"/>
                  </a:lnTo>
                  <a:lnTo>
                    <a:pt x="1022" y="34"/>
                  </a:lnTo>
                  <a:lnTo>
                    <a:pt x="991" y="42"/>
                  </a:lnTo>
                  <a:lnTo>
                    <a:pt x="958" y="50"/>
                  </a:lnTo>
                  <a:lnTo>
                    <a:pt x="927" y="59"/>
                  </a:lnTo>
                  <a:lnTo>
                    <a:pt x="897" y="70"/>
                  </a:lnTo>
                  <a:lnTo>
                    <a:pt x="866" y="80"/>
                  </a:lnTo>
                  <a:lnTo>
                    <a:pt x="836" y="91"/>
                  </a:lnTo>
                  <a:lnTo>
                    <a:pt x="806" y="103"/>
                  </a:lnTo>
                  <a:lnTo>
                    <a:pt x="777" y="117"/>
                  </a:lnTo>
                  <a:lnTo>
                    <a:pt x="748" y="130"/>
                  </a:lnTo>
                  <a:lnTo>
                    <a:pt x="719" y="145"/>
                  </a:lnTo>
                  <a:lnTo>
                    <a:pt x="690" y="158"/>
                  </a:lnTo>
                  <a:lnTo>
                    <a:pt x="663" y="175"/>
                  </a:lnTo>
                  <a:lnTo>
                    <a:pt x="635" y="191"/>
                  </a:lnTo>
                  <a:lnTo>
                    <a:pt x="608" y="208"/>
                  </a:lnTo>
                  <a:lnTo>
                    <a:pt x="582" y="225"/>
                  </a:lnTo>
                  <a:lnTo>
                    <a:pt x="555" y="243"/>
                  </a:lnTo>
                  <a:lnTo>
                    <a:pt x="530" y="262"/>
                  </a:lnTo>
                  <a:lnTo>
                    <a:pt x="504" y="281"/>
                  </a:lnTo>
                  <a:lnTo>
                    <a:pt x="480" y="302"/>
                  </a:lnTo>
                  <a:lnTo>
                    <a:pt x="456" y="321"/>
                  </a:lnTo>
                  <a:lnTo>
                    <a:pt x="432" y="343"/>
                  </a:lnTo>
                  <a:lnTo>
                    <a:pt x="408" y="364"/>
                  </a:lnTo>
                  <a:lnTo>
                    <a:pt x="387" y="386"/>
                  </a:lnTo>
                  <a:lnTo>
                    <a:pt x="365" y="409"/>
                  </a:lnTo>
                  <a:lnTo>
                    <a:pt x="343" y="432"/>
                  </a:lnTo>
                  <a:lnTo>
                    <a:pt x="322" y="457"/>
                  </a:lnTo>
                  <a:lnTo>
                    <a:pt x="301" y="481"/>
                  </a:lnTo>
                  <a:lnTo>
                    <a:pt x="281" y="505"/>
                  </a:lnTo>
                  <a:lnTo>
                    <a:pt x="262" y="530"/>
                  </a:lnTo>
                  <a:lnTo>
                    <a:pt x="243" y="556"/>
                  </a:lnTo>
                  <a:lnTo>
                    <a:pt x="225" y="582"/>
                  </a:lnTo>
                  <a:lnTo>
                    <a:pt x="207" y="609"/>
                  </a:lnTo>
                  <a:lnTo>
                    <a:pt x="190" y="636"/>
                  </a:lnTo>
                  <a:lnTo>
                    <a:pt x="174" y="663"/>
                  </a:lnTo>
                  <a:lnTo>
                    <a:pt x="159" y="691"/>
                  </a:lnTo>
                  <a:lnTo>
                    <a:pt x="144" y="719"/>
                  </a:lnTo>
                  <a:lnTo>
                    <a:pt x="129" y="748"/>
                  </a:lnTo>
                  <a:lnTo>
                    <a:pt x="116" y="777"/>
                  </a:lnTo>
                  <a:lnTo>
                    <a:pt x="104" y="807"/>
                  </a:lnTo>
                  <a:lnTo>
                    <a:pt x="91" y="837"/>
                  </a:lnTo>
                  <a:lnTo>
                    <a:pt x="79" y="867"/>
                  </a:lnTo>
                  <a:lnTo>
                    <a:pt x="69" y="897"/>
                  </a:lnTo>
                  <a:lnTo>
                    <a:pt x="58" y="928"/>
                  </a:lnTo>
                  <a:lnTo>
                    <a:pt x="49" y="959"/>
                  </a:lnTo>
                  <a:lnTo>
                    <a:pt x="41" y="990"/>
                  </a:lnTo>
                  <a:lnTo>
                    <a:pt x="33" y="1023"/>
                  </a:lnTo>
                  <a:lnTo>
                    <a:pt x="26" y="1055"/>
                  </a:lnTo>
                  <a:lnTo>
                    <a:pt x="20" y="1087"/>
                  </a:lnTo>
                  <a:lnTo>
                    <a:pt x="15" y="1120"/>
                  </a:lnTo>
                  <a:lnTo>
                    <a:pt x="10" y="1153"/>
                  </a:lnTo>
                  <a:lnTo>
                    <a:pt x="6" y="1185"/>
                  </a:lnTo>
                  <a:lnTo>
                    <a:pt x="3" y="1219"/>
                  </a:lnTo>
                  <a:lnTo>
                    <a:pt x="1" y="1252"/>
                  </a:lnTo>
                  <a:lnTo>
                    <a:pt x="0" y="1287"/>
                  </a:lnTo>
                  <a:lnTo>
                    <a:pt x="0" y="1321"/>
                  </a:lnTo>
                  <a:lnTo>
                    <a:pt x="1" y="1383"/>
                  </a:lnTo>
                  <a:lnTo>
                    <a:pt x="4" y="1444"/>
                  </a:lnTo>
                  <a:lnTo>
                    <a:pt x="10" y="1504"/>
                  </a:lnTo>
                  <a:lnTo>
                    <a:pt x="18" y="1563"/>
                  </a:lnTo>
                  <a:lnTo>
                    <a:pt x="30" y="1622"/>
                  </a:lnTo>
                  <a:lnTo>
                    <a:pt x="42" y="1679"/>
                  </a:lnTo>
                  <a:lnTo>
                    <a:pt x="57" y="1735"/>
                  </a:lnTo>
                  <a:lnTo>
                    <a:pt x="75" y="1791"/>
                  </a:lnTo>
                  <a:lnTo>
                    <a:pt x="93" y="1845"/>
                  </a:lnTo>
                  <a:lnTo>
                    <a:pt x="114" y="1898"/>
                  </a:lnTo>
                  <a:lnTo>
                    <a:pt x="137" y="1950"/>
                  </a:lnTo>
                  <a:lnTo>
                    <a:pt x="161" y="2002"/>
                  </a:lnTo>
                  <a:lnTo>
                    <a:pt x="188" y="2053"/>
                  </a:lnTo>
                  <a:lnTo>
                    <a:pt x="217" y="2103"/>
                  </a:lnTo>
                  <a:lnTo>
                    <a:pt x="246" y="2151"/>
                  </a:lnTo>
                  <a:lnTo>
                    <a:pt x="278" y="2200"/>
                  </a:lnTo>
                  <a:lnTo>
                    <a:pt x="310" y="2247"/>
                  </a:lnTo>
                  <a:lnTo>
                    <a:pt x="345" y="2293"/>
                  </a:lnTo>
                  <a:lnTo>
                    <a:pt x="380" y="2338"/>
                  </a:lnTo>
                  <a:lnTo>
                    <a:pt x="417" y="2383"/>
                  </a:lnTo>
                  <a:lnTo>
                    <a:pt x="456" y="2427"/>
                  </a:lnTo>
                  <a:lnTo>
                    <a:pt x="495" y="2470"/>
                  </a:lnTo>
                  <a:lnTo>
                    <a:pt x="536" y="2513"/>
                  </a:lnTo>
                  <a:lnTo>
                    <a:pt x="577" y="2554"/>
                  </a:lnTo>
                  <a:lnTo>
                    <a:pt x="620" y="2595"/>
                  </a:lnTo>
                  <a:lnTo>
                    <a:pt x="663" y="2635"/>
                  </a:lnTo>
                  <a:lnTo>
                    <a:pt x="708" y="2675"/>
                  </a:lnTo>
                  <a:lnTo>
                    <a:pt x="753" y="2713"/>
                  </a:lnTo>
                  <a:lnTo>
                    <a:pt x="799" y="2751"/>
                  </a:lnTo>
                  <a:lnTo>
                    <a:pt x="845" y="2788"/>
                  </a:lnTo>
                  <a:lnTo>
                    <a:pt x="892" y="2825"/>
                  </a:lnTo>
                  <a:lnTo>
                    <a:pt x="940" y="2861"/>
                  </a:lnTo>
                  <a:lnTo>
                    <a:pt x="1032" y="2930"/>
                  </a:lnTo>
                  <a:lnTo>
                    <a:pt x="1129" y="3006"/>
                  </a:lnTo>
                  <a:lnTo>
                    <a:pt x="1229" y="3087"/>
                  </a:lnTo>
                  <a:lnTo>
                    <a:pt x="1279" y="3131"/>
                  </a:lnTo>
                  <a:lnTo>
                    <a:pt x="1331" y="3175"/>
                  </a:lnTo>
                  <a:lnTo>
                    <a:pt x="1383" y="3221"/>
                  </a:lnTo>
                  <a:lnTo>
                    <a:pt x="1435" y="3267"/>
                  </a:lnTo>
                  <a:lnTo>
                    <a:pt x="1487" y="3316"/>
                  </a:lnTo>
                  <a:lnTo>
                    <a:pt x="1539" y="3365"/>
                  </a:lnTo>
                  <a:lnTo>
                    <a:pt x="1590" y="3415"/>
                  </a:lnTo>
                  <a:lnTo>
                    <a:pt x="1642" y="3467"/>
                  </a:lnTo>
                  <a:lnTo>
                    <a:pt x="1692" y="3520"/>
                  </a:lnTo>
                  <a:lnTo>
                    <a:pt x="1743" y="3573"/>
                  </a:lnTo>
                  <a:lnTo>
                    <a:pt x="1791" y="3628"/>
                  </a:lnTo>
                  <a:lnTo>
                    <a:pt x="1840" y="3683"/>
                  </a:lnTo>
                  <a:lnTo>
                    <a:pt x="1886" y="3740"/>
                  </a:lnTo>
                  <a:lnTo>
                    <a:pt x="1932" y="3796"/>
                  </a:lnTo>
                  <a:lnTo>
                    <a:pt x="1976" y="3854"/>
                  </a:lnTo>
                  <a:lnTo>
                    <a:pt x="2019" y="3913"/>
                  </a:lnTo>
                  <a:lnTo>
                    <a:pt x="2059" y="3972"/>
                  </a:lnTo>
                  <a:lnTo>
                    <a:pt x="2098" y="4031"/>
                  </a:lnTo>
                  <a:lnTo>
                    <a:pt x="2135" y="4091"/>
                  </a:lnTo>
                  <a:lnTo>
                    <a:pt x="2171" y="4152"/>
                  </a:lnTo>
                  <a:lnTo>
                    <a:pt x="2204" y="4213"/>
                  </a:lnTo>
                  <a:lnTo>
                    <a:pt x="2234" y="4274"/>
                  </a:lnTo>
                  <a:lnTo>
                    <a:pt x="2261" y="4337"/>
                  </a:lnTo>
                  <a:lnTo>
                    <a:pt x="2287" y="4399"/>
                  </a:lnTo>
                  <a:lnTo>
                    <a:pt x="2298" y="4430"/>
                  </a:lnTo>
                  <a:lnTo>
                    <a:pt x="2309" y="4462"/>
                  </a:lnTo>
                  <a:lnTo>
                    <a:pt x="2319" y="4493"/>
                  </a:lnTo>
                  <a:lnTo>
                    <a:pt x="2328" y="4524"/>
                  </a:lnTo>
                  <a:lnTo>
                    <a:pt x="2338" y="4493"/>
                  </a:lnTo>
                  <a:lnTo>
                    <a:pt x="2347" y="4462"/>
                  </a:lnTo>
                  <a:lnTo>
                    <a:pt x="2358" y="4430"/>
                  </a:lnTo>
                  <a:lnTo>
                    <a:pt x="2369" y="4399"/>
                  </a:lnTo>
                  <a:lnTo>
                    <a:pt x="2394" y="4337"/>
                  </a:lnTo>
                  <a:lnTo>
                    <a:pt x="2422" y="4274"/>
                  </a:lnTo>
                  <a:lnTo>
                    <a:pt x="2452" y="4213"/>
                  </a:lnTo>
                  <a:lnTo>
                    <a:pt x="2484" y="4152"/>
                  </a:lnTo>
                  <a:lnTo>
                    <a:pt x="2520" y="4091"/>
                  </a:lnTo>
                  <a:lnTo>
                    <a:pt x="2557" y="4031"/>
                  </a:lnTo>
                  <a:lnTo>
                    <a:pt x="2596" y="3972"/>
                  </a:lnTo>
                  <a:lnTo>
                    <a:pt x="2637" y="3913"/>
                  </a:lnTo>
                  <a:lnTo>
                    <a:pt x="2680" y="3854"/>
                  </a:lnTo>
                  <a:lnTo>
                    <a:pt x="2723" y="3796"/>
                  </a:lnTo>
                  <a:lnTo>
                    <a:pt x="2770" y="3740"/>
                  </a:lnTo>
                  <a:lnTo>
                    <a:pt x="2817" y="3683"/>
                  </a:lnTo>
                  <a:lnTo>
                    <a:pt x="2864" y="3628"/>
                  </a:lnTo>
                  <a:lnTo>
                    <a:pt x="2914" y="3573"/>
                  </a:lnTo>
                  <a:lnTo>
                    <a:pt x="2964" y="3520"/>
                  </a:lnTo>
                  <a:lnTo>
                    <a:pt x="3015" y="3467"/>
                  </a:lnTo>
                  <a:lnTo>
                    <a:pt x="3065" y="3415"/>
                  </a:lnTo>
                  <a:lnTo>
                    <a:pt x="3117" y="3365"/>
                  </a:lnTo>
                  <a:lnTo>
                    <a:pt x="3168" y="3316"/>
                  </a:lnTo>
                  <a:lnTo>
                    <a:pt x="3220" y="3267"/>
                  </a:lnTo>
                  <a:lnTo>
                    <a:pt x="3272" y="3221"/>
                  </a:lnTo>
                  <a:lnTo>
                    <a:pt x="3324" y="3175"/>
                  </a:lnTo>
                  <a:lnTo>
                    <a:pt x="3376" y="3131"/>
                  </a:lnTo>
                  <a:lnTo>
                    <a:pt x="3427" y="3087"/>
                  </a:lnTo>
                  <a:lnTo>
                    <a:pt x="3527" y="3006"/>
                  </a:lnTo>
                  <a:lnTo>
                    <a:pt x="3623" y="2930"/>
                  </a:lnTo>
                  <a:lnTo>
                    <a:pt x="3716" y="2861"/>
                  </a:lnTo>
                  <a:lnTo>
                    <a:pt x="3763" y="2825"/>
                  </a:lnTo>
                  <a:lnTo>
                    <a:pt x="3810" y="2788"/>
                  </a:lnTo>
                  <a:lnTo>
                    <a:pt x="3858" y="2751"/>
                  </a:lnTo>
                  <a:lnTo>
                    <a:pt x="3903" y="2713"/>
                  </a:lnTo>
                  <a:lnTo>
                    <a:pt x="3948" y="2675"/>
                  </a:lnTo>
                  <a:lnTo>
                    <a:pt x="3993" y="2635"/>
                  </a:lnTo>
                  <a:lnTo>
                    <a:pt x="4037" y="2595"/>
                  </a:lnTo>
                  <a:lnTo>
                    <a:pt x="4078" y="2554"/>
                  </a:lnTo>
                  <a:lnTo>
                    <a:pt x="4120" y="2513"/>
                  </a:lnTo>
                  <a:lnTo>
                    <a:pt x="4160" y="2470"/>
                  </a:lnTo>
                  <a:lnTo>
                    <a:pt x="4201" y="2427"/>
                  </a:lnTo>
                  <a:lnTo>
                    <a:pt x="4239" y="2383"/>
                  </a:lnTo>
                  <a:lnTo>
                    <a:pt x="4276" y="2338"/>
                  </a:lnTo>
                  <a:lnTo>
                    <a:pt x="4311" y="2293"/>
                  </a:lnTo>
                  <a:lnTo>
                    <a:pt x="4345" y="2247"/>
                  </a:lnTo>
                  <a:lnTo>
                    <a:pt x="4378" y="2200"/>
                  </a:lnTo>
                  <a:lnTo>
                    <a:pt x="4410" y="2151"/>
                  </a:lnTo>
                  <a:lnTo>
                    <a:pt x="4439" y="2103"/>
                  </a:lnTo>
                  <a:lnTo>
                    <a:pt x="4468" y="2053"/>
                  </a:lnTo>
                  <a:lnTo>
                    <a:pt x="4494" y="2002"/>
                  </a:lnTo>
                  <a:lnTo>
                    <a:pt x="4519" y="1950"/>
                  </a:lnTo>
                  <a:lnTo>
                    <a:pt x="4542" y="1898"/>
                  </a:lnTo>
                  <a:lnTo>
                    <a:pt x="4562" y="1845"/>
                  </a:lnTo>
                  <a:lnTo>
                    <a:pt x="4581" y="1791"/>
                  </a:lnTo>
                  <a:lnTo>
                    <a:pt x="4598" y="1735"/>
                  </a:lnTo>
                  <a:lnTo>
                    <a:pt x="4613" y="1679"/>
                  </a:lnTo>
                  <a:lnTo>
                    <a:pt x="4626" y="1622"/>
                  </a:lnTo>
                  <a:lnTo>
                    <a:pt x="4636" y="1563"/>
                  </a:lnTo>
                  <a:lnTo>
                    <a:pt x="4646" y="1504"/>
                  </a:lnTo>
                  <a:lnTo>
                    <a:pt x="4651" y="1444"/>
                  </a:lnTo>
                  <a:lnTo>
                    <a:pt x="4655" y="1383"/>
                  </a:lnTo>
                  <a:lnTo>
                    <a:pt x="4656" y="1321"/>
                  </a:lnTo>
                  <a:lnTo>
                    <a:pt x="4656" y="1287"/>
                  </a:lnTo>
                  <a:lnTo>
                    <a:pt x="4655" y="1252"/>
                  </a:lnTo>
                  <a:lnTo>
                    <a:pt x="4653" y="1219"/>
                  </a:lnTo>
                  <a:lnTo>
                    <a:pt x="4649" y="1185"/>
                  </a:lnTo>
                  <a:lnTo>
                    <a:pt x="4646" y="1153"/>
                  </a:lnTo>
                  <a:lnTo>
                    <a:pt x="4641" y="1120"/>
                  </a:lnTo>
                  <a:lnTo>
                    <a:pt x="4635" y="1087"/>
                  </a:lnTo>
                  <a:lnTo>
                    <a:pt x="4629" y="1055"/>
                  </a:lnTo>
                  <a:lnTo>
                    <a:pt x="4623" y="1023"/>
                  </a:lnTo>
                  <a:lnTo>
                    <a:pt x="4614" y="990"/>
                  </a:lnTo>
                  <a:lnTo>
                    <a:pt x="4606" y="959"/>
                  </a:lnTo>
                  <a:lnTo>
                    <a:pt x="4597" y="928"/>
                  </a:lnTo>
                  <a:lnTo>
                    <a:pt x="4587" y="897"/>
                  </a:lnTo>
                  <a:lnTo>
                    <a:pt x="4576" y="867"/>
                  </a:lnTo>
                  <a:lnTo>
                    <a:pt x="4565" y="837"/>
                  </a:lnTo>
                  <a:lnTo>
                    <a:pt x="4552" y="807"/>
                  </a:lnTo>
                  <a:lnTo>
                    <a:pt x="4539" y="777"/>
                  </a:lnTo>
                  <a:lnTo>
                    <a:pt x="4527" y="748"/>
                  </a:lnTo>
                  <a:lnTo>
                    <a:pt x="4512" y="719"/>
                  </a:lnTo>
                  <a:lnTo>
                    <a:pt x="4497" y="691"/>
                  </a:lnTo>
                  <a:lnTo>
                    <a:pt x="4482" y="663"/>
                  </a:lnTo>
                  <a:lnTo>
                    <a:pt x="4465" y="636"/>
                  </a:lnTo>
                  <a:lnTo>
                    <a:pt x="4448" y="609"/>
                  </a:lnTo>
                  <a:lnTo>
                    <a:pt x="4431" y="582"/>
                  </a:lnTo>
                  <a:lnTo>
                    <a:pt x="4412" y="556"/>
                  </a:lnTo>
                  <a:lnTo>
                    <a:pt x="4394" y="530"/>
                  </a:lnTo>
                  <a:lnTo>
                    <a:pt x="4374" y="505"/>
                  </a:lnTo>
                  <a:lnTo>
                    <a:pt x="4355" y="481"/>
                  </a:lnTo>
                  <a:lnTo>
                    <a:pt x="4334" y="457"/>
                  </a:lnTo>
                  <a:lnTo>
                    <a:pt x="4313" y="432"/>
                  </a:lnTo>
                  <a:lnTo>
                    <a:pt x="4291" y="409"/>
                  </a:lnTo>
                  <a:lnTo>
                    <a:pt x="4269" y="386"/>
                  </a:lnTo>
                  <a:lnTo>
                    <a:pt x="4247" y="364"/>
                  </a:lnTo>
                  <a:lnTo>
                    <a:pt x="4224" y="343"/>
                  </a:lnTo>
                  <a:lnTo>
                    <a:pt x="4200" y="321"/>
                  </a:lnTo>
                  <a:lnTo>
                    <a:pt x="4175" y="302"/>
                  </a:lnTo>
                  <a:lnTo>
                    <a:pt x="4151" y="281"/>
                  </a:lnTo>
                  <a:lnTo>
                    <a:pt x="4126" y="262"/>
                  </a:lnTo>
                  <a:lnTo>
                    <a:pt x="4100" y="243"/>
                  </a:lnTo>
                  <a:lnTo>
                    <a:pt x="4074" y="225"/>
                  </a:lnTo>
                  <a:lnTo>
                    <a:pt x="4047" y="208"/>
                  </a:lnTo>
                  <a:lnTo>
                    <a:pt x="4021" y="191"/>
                  </a:lnTo>
                  <a:lnTo>
                    <a:pt x="3993" y="175"/>
                  </a:lnTo>
                  <a:lnTo>
                    <a:pt x="3965" y="158"/>
                  </a:lnTo>
                  <a:lnTo>
                    <a:pt x="3936" y="145"/>
                  </a:lnTo>
                  <a:lnTo>
                    <a:pt x="3907" y="130"/>
                  </a:lnTo>
                  <a:lnTo>
                    <a:pt x="3879" y="117"/>
                  </a:lnTo>
                  <a:lnTo>
                    <a:pt x="3850" y="103"/>
                  </a:lnTo>
                  <a:lnTo>
                    <a:pt x="3820" y="91"/>
                  </a:lnTo>
                  <a:lnTo>
                    <a:pt x="3790" y="80"/>
                  </a:lnTo>
                  <a:lnTo>
                    <a:pt x="3758" y="70"/>
                  </a:lnTo>
                  <a:lnTo>
                    <a:pt x="3728" y="59"/>
                  </a:lnTo>
                  <a:lnTo>
                    <a:pt x="3697" y="50"/>
                  </a:lnTo>
                  <a:lnTo>
                    <a:pt x="3665" y="42"/>
                  </a:lnTo>
                  <a:lnTo>
                    <a:pt x="3634" y="34"/>
                  </a:lnTo>
                  <a:lnTo>
                    <a:pt x="3601" y="27"/>
                  </a:lnTo>
                  <a:lnTo>
                    <a:pt x="3569" y="20"/>
                  </a:lnTo>
                  <a:lnTo>
                    <a:pt x="3537" y="15"/>
                  </a:lnTo>
                  <a:lnTo>
                    <a:pt x="3503" y="11"/>
                  </a:lnTo>
                  <a:lnTo>
                    <a:pt x="3470" y="6"/>
                  </a:lnTo>
                  <a:lnTo>
                    <a:pt x="3437" y="4"/>
                  </a:lnTo>
                  <a:lnTo>
                    <a:pt x="3403" y="1"/>
                  </a:lnTo>
                  <a:lnTo>
                    <a:pt x="3369" y="0"/>
                  </a:lnTo>
                  <a:lnTo>
                    <a:pt x="3336" y="0"/>
                  </a:lnTo>
                  <a:close/>
                </a:path>
              </a:pathLst>
            </a:custGeom>
            <a:solidFill>
              <a:schemeClr val="bg1"/>
            </a:solidFill>
            <a:ln>
              <a:noFill/>
            </a:ln>
          </p:spPr>
          <p:txBody>
            <a:bodyPr/>
            <a:lstStyle/>
            <a:p>
              <a:endParaRPr altLang="en-US" lang="zh-CN" sz="1200"/>
            </a:p>
          </p:txBody>
        </p:sp>
        <p:sp>
          <p:nvSpPr>
            <p:cNvPr id="28" name="PA_KSO_Shape_9">
              <a:extLst>
                <a:ext uri="{FF2B5EF4-FFF2-40B4-BE49-F238E27FC236}">
                  <a16:creationId xmlns:a16="http://schemas.microsoft.com/office/drawing/2014/main" id="{23406937-5AFD-463A-B363-3A3999670327}"/>
                </a:ext>
              </a:extLst>
            </p:cNvPr>
            <p:cNvSpPr/>
            <p:nvPr>
              <p:custDataLst>
                <p:tags r:id="rId10"/>
              </p:custDataLst>
            </p:nvPr>
          </p:nvSpPr>
          <p:spPr bwMode="auto">
            <a:xfrm>
              <a:off x="5296244" y="4588375"/>
              <a:ext cx="821956" cy="1044858"/>
            </a:xfrm>
            <a:custGeom>
              <a:gdLst>
                <a:gd fmla="*/ 769455 w 4116" name="T0"/>
                <a:gd fmla="*/ 749055 h 5239" name="T1"/>
                <a:gd fmla="*/ 608652 w 4116" name="T2"/>
                <a:gd fmla="*/ 766145 h 5239" name="T3"/>
                <a:gd fmla="*/ 337614 w 4116" name="T4"/>
                <a:gd fmla="*/ 920683 h 5239" name="T5"/>
                <a:gd fmla="*/ 253575 w 4116" name="T6"/>
                <a:gd fmla="*/ 1028315 h 5239" name="T7"/>
                <a:gd fmla="*/ 196457 w 4116" name="T8"/>
                <a:gd fmla="*/ 1154127 h 5239" name="T9"/>
                <a:gd fmla="*/ 171354 w 4116" name="T10"/>
                <a:gd fmla="*/ 1294120 h 5239" name="T11"/>
                <a:gd fmla="*/ 176811 w 4116" name="T12"/>
                <a:gd fmla="*/ 1414842 h 5239" name="T13"/>
                <a:gd fmla="*/ 210645 w 4116" name="T14"/>
                <a:gd fmla="*/ 1539199 h 5239" name="T15"/>
                <a:gd fmla="*/ 269218 w 4116" name="T16"/>
                <a:gd fmla="*/ 1650103 h 5239" name="T17"/>
                <a:gd fmla="*/ 349620 w 4116" name="T18"/>
                <a:gd fmla="*/ 1745371 h 5239" name="T19"/>
                <a:gd fmla="*/ 448940 w 4116" name="T20"/>
                <a:gd fmla="*/ 1821368 h 5239" name="T21"/>
                <a:gd fmla="*/ 563539 w 4116" name="T22"/>
                <a:gd fmla="*/ 1874456 h 5239" name="T23"/>
                <a:gd fmla="*/ 689781 w 4116" name="T24"/>
                <a:gd fmla="*/ 1902091 h 5239" name="T25"/>
                <a:gd fmla="*/ 808019 w 4116" name="T26"/>
                <a:gd fmla="*/ 1902091 h 5239" name="T27"/>
                <a:gd fmla="*/ 934624 w 4116" name="T28"/>
                <a:gd fmla="*/ 1874456 h 5239" name="T29"/>
                <a:gd fmla="*/ 1048860 w 4116" name="T30"/>
                <a:gd fmla="*/ 1821368 h 5239" name="T31"/>
                <a:gd fmla="*/ 1147816 w 4116" name="T32"/>
                <a:gd fmla="*/ 1745371 h 5239" name="T33"/>
                <a:gd fmla="*/ 1228218 w 4116" name="T34"/>
                <a:gd fmla="*/ 1650103 h 5239" name="T35"/>
                <a:gd fmla="*/ 1287155 w 4116" name="T36"/>
                <a:gd fmla="*/ 1539199 h 5239" name="T37"/>
                <a:gd fmla="*/ 1320625 w 4116" name="T38"/>
                <a:gd fmla="*/ 1414842 h 5239" name="T39"/>
                <a:gd fmla="*/ 1326082 w 4116" name="T40"/>
                <a:gd fmla="*/ 1291575 h 5239" name="T41"/>
                <a:gd fmla="*/ 1296977 w 4116" name="T42"/>
                <a:gd fmla="*/ 1141400 h 5239" name="T43"/>
                <a:gd fmla="*/ 1231128 w 4116" name="T44"/>
                <a:gd fmla="*/ 1007588 h 5239" name="T45"/>
                <a:gd fmla="*/ 1134355 w 4116" name="T46"/>
                <a:gd fmla="*/ 895957 h 5239" name="T47"/>
                <a:gd fmla="*/ 1120530 w 4116" name="T48"/>
                <a:gd fmla="*/ 1326846 h 5239" name="T49"/>
                <a:gd fmla="*/ 1110708 w 4116" name="T50"/>
                <a:gd fmla="*/ 1410478 h 5239" name="T51"/>
                <a:gd fmla="*/ 1075418 w 4116" name="T52"/>
                <a:gd fmla="*/ 1503928 h 5239" name="T53"/>
                <a:gd fmla="*/ 971005 w 4116" name="T54"/>
                <a:gd fmla="*/ 1624286 h 5239" name="T55"/>
                <a:gd fmla="*/ 859316 w 4116" name="T56"/>
                <a:gd fmla="*/ 1681738 h 5239" name="T57"/>
                <a:gd fmla="*/ 777459 w 4116" name="T58"/>
                <a:gd fmla="*/ 1697374 h 5239" name="T59"/>
                <a:gd fmla="*/ 701787 w 4116" name="T60"/>
                <a:gd fmla="*/ 1695192 h 5239" name="T61"/>
                <a:gd fmla="*/ 621385 w 4116" name="T62"/>
                <a:gd fmla="*/ 1675556 h 5239" name="T63"/>
                <a:gd fmla="*/ 499509 w 4116" name="T64"/>
                <a:gd fmla="*/ 1601742 h 5239" name="T65"/>
                <a:gd fmla="*/ 406738 w 4116" name="T66"/>
                <a:gd fmla="*/ 1471203 h 5239" name="T67"/>
                <a:gd fmla="*/ 383090 w 4116" name="T68"/>
                <a:gd fmla="*/ 1392297 h 5239" name="T69"/>
                <a:gd fmla="*/ 377269 w 4116" name="T70"/>
                <a:gd fmla="*/ 1317028 h 5239" name="T71"/>
                <a:gd fmla="*/ 388911 w 4116" name="T72"/>
                <a:gd fmla="*/ 1234123 h 5239" name="T73"/>
                <a:gd fmla="*/ 431113 w 4116" name="T74"/>
                <a:gd fmla="*/ 1134491 h 5239" name="T75"/>
                <a:gd fmla="*/ 541347 w 4116" name="T76"/>
                <a:gd fmla="*/ 1018860 h 5239" name="T77"/>
                <a:gd fmla="*/ 647215 w 4116" name="T78"/>
                <a:gd fmla="*/ 969772 h 5239" name="T79"/>
                <a:gd fmla="*/ 729800 w 4116" name="T80"/>
                <a:gd fmla="*/ 955954 h 5239" name="T81"/>
                <a:gd fmla="*/ 805472 w 4116" name="T82"/>
                <a:gd fmla="*/ 959954 h 5239" name="T83"/>
                <a:gd fmla="*/ 884782 w 4116" name="T84"/>
                <a:gd fmla="*/ 981771 h 5239" name="T85"/>
                <a:gd fmla="*/ 1011388 w 4116" name="T86"/>
                <a:gd fmla="*/ 1064676 h 5239" name="T87"/>
                <a:gd fmla="*/ 1094700 w 4116" name="T88"/>
                <a:gd fmla="*/ 1190852 h 5239" name="T89"/>
                <a:gd fmla="*/ 1116165 w 4116" name="T90"/>
                <a:gd fmla="*/ 1270485 h 5239" name="T91"/>
                <a:gd fmla="*/ 0 w 4116" name="T92"/>
                <a:gd fmla="*/ 167992 h 5239" name="T93"/>
                <a:gd fmla="*/ 419835 w 4116" name="T94"/>
                <a:gd fmla="*/ 1208306 h 5239" name="T95"/>
                <a:gd fmla="*/ 410740 w 4116" name="T96"/>
                <a:gd fmla="*/ 1220669 h 5239" name="T97"/>
                <a:gd fmla="*/ 534435 w 4116" name="T98"/>
                <a:gd fmla="*/ 1599924 h 5239" name="T99"/>
                <a:gd fmla="*/ 539528 w 4116" name="T100"/>
                <a:gd fmla="*/ 1614105 h 5239" name="T101"/>
                <a:gd fmla="*/ 748718 w 4116" name="T102"/>
                <a:gd fmla="*/ 1473384 h 5239" name="T103"/>
                <a:gd fmla="*/ 954270 w 4116" name="T104"/>
                <a:gd fmla="*/ 1615923 h 5239" name="T105"/>
                <a:gd fmla="*/ 963365 w 4116" name="T106"/>
                <a:gd fmla="*/ 1603923 h 5239" name="T107"/>
                <a:gd fmla="*/ 1086332 w 4116" name="T108"/>
                <a:gd fmla="*/ 1224669 h 5239" name="T109"/>
                <a:gd fmla="*/ 1081603 w 4116" name="T110"/>
                <a:gd fmla="*/ 1210124 h 5239" name="T111"/>
                <a:gd fmla="*/ 759632 w 4116" name="T112"/>
                <a:gd fmla="*/ 977044 h 5239" name="T113"/>
                <a:gd fmla="*/ 744716 w 4116" name="T114"/>
                <a:gd fmla="*/ 972317 h 5239"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b" l="0" r="r" t="0"/>
              <a:pathLst>
                <a:path h="5239" w="4116">
                  <a:moveTo>
                    <a:pt x="2496" y="2121"/>
                  </a:moveTo>
                  <a:lnTo>
                    <a:pt x="2496" y="2121"/>
                  </a:lnTo>
                  <a:lnTo>
                    <a:pt x="2443" y="2107"/>
                  </a:lnTo>
                  <a:lnTo>
                    <a:pt x="2390" y="2095"/>
                  </a:lnTo>
                  <a:lnTo>
                    <a:pt x="2336" y="2084"/>
                  </a:lnTo>
                  <a:lnTo>
                    <a:pt x="2282" y="2075"/>
                  </a:lnTo>
                  <a:lnTo>
                    <a:pt x="2227" y="2068"/>
                  </a:lnTo>
                  <a:lnTo>
                    <a:pt x="2171" y="2063"/>
                  </a:lnTo>
                  <a:lnTo>
                    <a:pt x="2115" y="2060"/>
                  </a:lnTo>
                  <a:lnTo>
                    <a:pt x="2058" y="2059"/>
                  </a:lnTo>
                  <a:lnTo>
                    <a:pt x="2002" y="2060"/>
                  </a:lnTo>
                  <a:lnTo>
                    <a:pt x="1945" y="2063"/>
                  </a:lnTo>
                  <a:lnTo>
                    <a:pt x="1890" y="2068"/>
                  </a:lnTo>
                  <a:lnTo>
                    <a:pt x="1835" y="2075"/>
                  </a:lnTo>
                  <a:lnTo>
                    <a:pt x="1780" y="2084"/>
                  </a:lnTo>
                  <a:lnTo>
                    <a:pt x="1726" y="2095"/>
                  </a:lnTo>
                  <a:lnTo>
                    <a:pt x="1673" y="2107"/>
                  </a:lnTo>
                  <a:lnTo>
                    <a:pt x="1621" y="2121"/>
                  </a:lnTo>
                  <a:lnTo>
                    <a:pt x="1621" y="761"/>
                  </a:lnTo>
                  <a:lnTo>
                    <a:pt x="452" y="761"/>
                  </a:lnTo>
                  <a:lnTo>
                    <a:pt x="452" y="1438"/>
                  </a:lnTo>
                  <a:lnTo>
                    <a:pt x="1020" y="2446"/>
                  </a:lnTo>
                  <a:lnTo>
                    <a:pt x="989" y="2473"/>
                  </a:lnTo>
                  <a:lnTo>
                    <a:pt x="958" y="2502"/>
                  </a:lnTo>
                  <a:lnTo>
                    <a:pt x="928" y="2532"/>
                  </a:lnTo>
                  <a:lnTo>
                    <a:pt x="900" y="2561"/>
                  </a:lnTo>
                  <a:lnTo>
                    <a:pt x="871" y="2593"/>
                  </a:lnTo>
                  <a:lnTo>
                    <a:pt x="844" y="2624"/>
                  </a:lnTo>
                  <a:lnTo>
                    <a:pt x="817" y="2656"/>
                  </a:lnTo>
                  <a:lnTo>
                    <a:pt x="792" y="2689"/>
                  </a:lnTo>
                  <a:lnTo>
                    <a:pt x="767" y="2723"/>
                  </a:lnTo>
                  <a:lnTo>
                    <a:pt x="743" y="2758"/>
                  </a:lnTo>
                  <a:lnTo>
                    <a:pt x="720" y="2792"/>
                  </a:lnTo>
                  <a:lnTo>
                    <a:pt x="697" y="2828"/>
                  </a:lnTo>
                  <a:lnTo>
                    <a:pt x="676" y="2864"/>
                  </a:lnTo>
                  <a:lnTo>
                    <a:pt x="655" y="2901"/>
                  </a:lnTo>
                  <a:lnTo>
                    <a:pt x="636" y="2938"/>
                  </a:lnTo>
                  <a:lnTo>
                    <a:pt x="618" y="2977"/>
                  </a:lnTo>
                  <a:lnTo>
                    <a:pt x="600" y="3015"/>
                  </a:lnTo>
                  <a:lnTo>
                    <a:pt x="584" y="3054"/>
                  </a:lnTo>
                  <a:lnTo>
                    <a:pt x="569" y="3094"/>
                  </a:lnTo>
                  <a:lnTo>
                    <a:pt x="554" y="3134"/>
                  </a:lnTo>
                  <a:lnTo>
                    <a:pt x="540" y="3174"/>
                  </a:lnTo>
                  <a:lnTo>
                    <a:pt x="528" y="3216"/>
                  </a:lnTo>
                  <a:lnTo>
                    <a:pt x="517" y="3257"/>
                  </a:lnTo>
                  <a:lnTo>
                    <a:pt x="507" y="3300"/>
                  </a:lnTo>
                  <a:lnTo>
                    <a:pt x="499" y="3341"/>
                  </a:lnTo>
                  <a:lnTo>
                    <a:pt x="490" y="3384"/>
                  </a:lnTo>
                  <a:lnTo>
                    <a:pt x="483" y="3428"/>
                  </a:lnTo>
                  <a:lnTo>
                    <a:pt x="478" y="3472"/>
                  </a:lnTo>
                  <a:lnTo>
                    <a:pt x="474" y="3515"/>
                  </a:lnTo>
                  <a:lnTo>
                    <a:pt x="471" y="3559"/>
                  </a:lnTo>
                  <a:lnTo>
                    <a:pt x="469" y="3604"/>
                  </a:lnTo>
                  <a:lnTo>
                    <a:pt x="468" y="3649"/>
                  </a:lnTo>
                  <a:lnTo>
                    <a:pt x="469" y="3691"/>
                  </a:lnTo>
                  <a:lnTo>
                    <a:pt x="470" y="3731"/>
                  </a:lnTo>
                  <a:lnTo>
                    <a:pt x="473" y="3771"/>
                  </a:lnTo>
                  <a:lnTo>
                    <a:pt x="476" y="3812"/>
                  </a:lnTo>
                  <a:lnTo>
                    <a:pt x="481" y="3852"/>
                  </a:lnTo>
                  <a:lnTo>
                    <a:pt x="486" y="3891"/>
                  </a:lnTo>
                  <a:lnTo>
                    <a:pt x="493" y="3931"/>
                  </a:lnTo>
                  <a:lnTo>
                    <a:pt x="501" y="3970"/>
                  </a:lnTo>
                  <a:lnTo>
                    <a:pt x="509" y="4008"/>
                  </a:lnTo>
                  <a:lnTo>
                    <a:pt x="519" y="4046"/>
                  </a:lnTo>
                  <a:lnTo>
                    <a:pt x="529" y="4085"/>
                  </a:lnTo>
                  <a:lnTo>
                    <a:pt x="540" y="4122"/>
                  </a:lnTo>
                  <a:lnTo>
                    <a:pt x="552" y="4159"/>
                  </a:lnTo>
                  <a:lnTo>
                    <a:pt x="565" y="4196"/>
                  </a:lnTo>
                  <a:lnTo>
                    <a:pt x="579" y="4233"/>
                  </a:lnTo>
                  <a:lnTo>
                    <a:pt x="593" y="4268"/>
                  </a:lnTo>
                  <a:lnTo>
                    <a:pt x="609" y="4304"/>
                  </a:lnTo>
                  <a:lnTo>
                    <a:pt x="625" y="4339"/>
                  </a:lnTo>
                  <a:lnTo>
                    <a:pt x="642" y="4373"/>
                  </a:lnTo>
                  <a:lnTo>
                    <a:pt x="661" y="4407"/>
                  </a:lnTo>
                  <a:lnTo>
                    <a:pt x="679" y="4440"/>
                  </a:lnTo>
                  <a:lnTo>
                    <a:pt x="698" y="4474"/>
                  </a:lnTo>
                  <a:lnTo>
                    <a:pt x="719" y="4507"/>
                  </a:lnTo>
                  <a:lnTo>
                    <a:pt x="740" y="4538"/>
                  </a:lnTo>
                  <a:lnTo>
                    <a:pt x="761" y="4570"/>
                  </a:lnTo>
                  <a:lnTo>
                    <a:pt x="785" y="4600"/>
                  </a:lnTo>
                  <a:lnTo>
                    <a:pt x="807" y="4631"/>
                  </a:lnTo>
                  <a:lnTo>
                    <a:pt x="832" y="4660"/>
                  </a:lnTo>
                  <a:lnTo>
                    <a:pt x="856" y="4690"/>
                  </a:lnTo>
                  <a:lnTo>
                    <a:pt x="882" y="4718"/>
                  </a:lnTo>
                  <a:lnTo>
                    <a:pt x="907" y="4746"/>
                  </a:lnTo>
                  <a:lnTo>
                    <a:pt x="935" y="4773"/>
                  </a:lnTo>
                  <a:lnTo>
                    <a:pt x="961" y="4800"/>
                  </a:lnTo>
                  <a:lnTo>
                    <a:pt x="990" y="4826"/>
                  </a:lnTo>
                  <a:lnTo>
                    <a:pt x="1018" y="4852"/>
                  </a:lnTo>
                  <a:lnTo>
                    <a:pt x="1047" y="4876"/>
                  </a:lnTo>
                  <a:lnTo>
                    <a:pt x="1077" y="4900"/>
                  </a:lnTo>
                  <a:lnTo>
                    <a:pt x="1107" y="4923"/>
                  </a:lnTo>
                  <a:lnTo>
                    <a:pt x="1138" y="4946"/>
                  </a:lnTo>
                  <a:lnTo>
                    <a:pt x="1170" y="4968"/>
                  </a:lnTo>
                  <a:lnTo>
                    <a:pt x="1201" y="4988"/>
                  </a:lnTo>
                  <a:lnTo>
                    <a:pt x="1234" y="5009"/>
                  </a:lnTo>
                  <a:lnTo>
                    <a:pt x="1267" y="5028"/>
                  </a:lnTo>
                  <a:lnTo>
                    <a:pt x="1300" y="5047"/>
                  </a:lnTo>
                  <a:lnTo>
                    <a:pt x="1335" y="5065"/>
                  </a:lnTo>
                  <a:lnTo>
                    <a:pt x="1370" y="5082"/>
                  </a:lnTo>
                  <a:lnTo>
                    <a:pt x="1404" y="5098"/>
                  </a:lnTo>
                  <a:lnTo>
                    <a:pt x="1440" y="5114"/>
                  </a:lnTo>
                  <a:lnTo>
                    <a:pt x="1476" y="5129"/>
                  </a:lnTo>
                  <a:lnTo>
                    <a:pt x="1512" y="5142"/>
                  </a:lnTo>
                  <a:lnTo>
                    <a:pt x="1549" y="5155"/>
                  </a:lnTo>
                  <a:lnTo>
                    <a:pt x="1586" y="5168"/>
                  </a:lnTo>
                  <a:lnTo>
                    <a:pt x="1623" y="5179"/>
                  </a:lnTo>
                  <a:lnTo>
                    <a:pt x="1661" y="5189"/>
                  </a:lnTo>
                  <a:lnTo>
                    <a:pt x="1700" y="5198"/>
                  </a:lnTo>
                  <a:lnTo>
                    <a:pt x="1738" y="5206"/>
                  </a:lnTo>
                  <a:lnTo>
                    <a:pt x="1777" y="5214"/>
                  </a:lnTo>
                  <a:lnTo>
                    <a:pt x="1817" y="5221"/>
                  </a:lnTo>
                  <a:lnTo>
                    <a:pt x="1855" y="5227"/>
                  </a:lnTo>
                  <a:lnTo>
                    <a:pt x="1896" y="5231"/>
                  </a:lnTo>
                  <a:lnTo>
                    <a:pt x="1936" y="5235"/>
                  </a:lnTo>
                  <a:lnTo>
                    <a:pt x="1977" y="5237"/>
                  </a:lnTo>
                  <a:lnTo>
                    <a:pt x="2017" y="5239"/>
                  </a:lnTo>
                  <a:lnTo>
                    <a:pt x="2058" y="5239"/>
                  </a:lnTo>
                  <a:lnTo>
                    <a:pt x="2099" y="5239"/>
                  </a:lnTo>
                  <a:lnTo>
                    <a:pt x="2141" y="5237"/>
                  </a:lnTo>
                  <a:lnTo>
                    <a:pt x="2180" y="5235"/>
                  </a:lnTo>
                  <a:lnTo>
                    <a:pt x="2221" y="5231"/>
                  </a:lnTo>
                  <a:lnTo>
                    <a:pt x="2261" y="5227"/>
                  </a:lnTo>
                  <a:lnTo>
                    <a:pt x="2301" y="5221"/>
                  </a:lnTo>
                  <a:lnTo>
                    <a:pt x="2339" y="5214"/>
                  </a:lnTo>
                  <a:lnTo>
                    <a:pt x="2379" y="5206"/>
                  </a:lnTo>
                  <a:lnTo>
                    <a:pt x="2418" y="5198"/>
                  </a:lnTo>
                  <a:lnTo>
                    <a:pt x="2456" y="5189"/>
                  </a:lnTo>
                  <a:lnTo>
                    <a:pt x="2494" y="5179"/>
                  </a:lnTo>
                  <a:lnTo>
                    <a:pt x="2531" y="5168"/>
                  </a:lnTo>
                  <a:lnTo>
                    <a:pt x="2569" y="5155"/>
                  </a:lnTo>
                  <a:lnTo>
                    <a:pt x="2605" y="5142"/>
                  </a:lnTo>
                  <a:lnTo>
                    <a:pt x="2642" y="5129"/>
                  </a:lnTo>
                  <a:lnTo>
                    <a:pt x="2678" y="5114"/>
                  </a:lnTo>
                  <a:lnTo>
                    <a:pt x="2713" y="5098"/>
                  </a:lnTo>
                  <a:lnTo>
                    <a:pt x="2748" y="5082"/>
                  </a:lnTo>
                  <a:lnTo>
                    <a:pt x="2783" y="5065"/>
                  </a:lnTo>
                  <a:lnTo>
                    <a:pt x="2816" y="5047"/>
                  </a:lnTo>
                  <a:lnTo>
                    <a:pt x="2850" y="5028"/>
                  </a:lnTo>
                  <a:lnTo>
                    <a:pt x="2883" y="5009"/>
                  </a:lnTo>
                  <a:lnTo>
                    <a:pt x="2915" y="4988"/>
                  </a:lnTo>
                  <a:lnTo>
                    <a:pt x="2948" y="4968"/>
                  </a:lnTo>
                  <a:lnTo>
                    <a:pt x="2979" y="4946"/>
                  </a:lnTo>
                  <a:lnTo>
                    <a:pt x="3010" y="4923"/>
                  </a:lnTo>
                  <a:lnTo>
                    <a:pt x="3040" y="4900"/>
                  </a:lnTo>
                  <a:lnTo>
                    <a:pt x="3070" y="4876"/>
                  </a:lnTo>
                  <a:lnTo>
                    <a:pt x="3099" y="4852"/>
                  </a:lnTo>
                  <a:lnTo>
                    <a:pt x="3128" y="4826"/>
                  </a:lnTo>
                  <a:lnTo>
                    <a:pt x="3155" y="4800"/>
                  </a:lnTo>
                  <a:lnTo>
                    <a:pt x="3183" y="4773"/>
                  </a:lnTo>
                  <a:lnTo>
                    <a:pt x="3209" y="4746"/>
                  </a:lnTo>
                  <a:lnTo>
                    <a:pt x="3236" y="4718"/>
                  </a:lnTo>
                  <a:lnTo>
                    <a:pt x="3260" y="4690"/>
                  </a:lnTo>
                  <a:lnTo>
                    <a:pt x="3286" y="4660"/>
                  </a:lnTo>
                  <a:lnTo>
                    <a:pt x="3309" y="4631"/>
                  </a:lnTo>
                  <a:lnTo>
                    <a:pt x="3333" y="4600"/>
                  </a:lnTo>
                  <a:lnTo>
                    <a:pt x="3355" y="4570"/>
                  </a:lnTo>
                  <a:lnTo>
                    <a:pt x="3376" y="4538"/>
                  </a:lnTo>
                  <a:lnTo>
                    <a:pt x="3398" y="4507"/>
                  </a:lnTo>
                  <a:lnTo>
                    <a:pt x="3418" y="4474"/>
                  </a:lnTo>
                  <a:lnTo>
                    <a:pt x="3438" y="4440"/>
                  </a:lnTo>
                  <a:lnTo>
                    <a:pt x="3457" y="4407"/>
                  </a:lnTo>
                  <a:lnTo>
                    <a:pt x="3474" y="4373"/>
                  </a:lnTo>
                  <a:lnTo>
                    <a:pt x="3492" y="4339"/>
                  </a:lnTo>
                  <a:lnTo>
                    <a:pt x="3508" y="4304"/>
                  </a:lnTo>
                  <a:lnTo>
                    <a:pt x="3523" y="4268"/>
                  </a:lnTo>
                  <a:lnTo>
                    <a:pt x="3538" y="4233"/>
                  </a:lnTo>
                  <a:lnTo>
                    <a:pt x="3552" y="4196"/>
                  </a:lnTo>
                  <a:lnTo>
                    <a:pt x="3565" y="4159"/>
                  </a:lnTo>
                  <a:lnTo>
                    <a:pt x="3577" y="4122"/>
                  </a:lnTo>
                  <a:lnTo>
                    <a:pt x="3588" y="4085"/>
                  </a:lnTo>
                  <a:lnTo>
                    <a:pt x="3599" y="4046"/>
                  </a:lnTo>
                  <a:lnTo>
                    <a:pt x="3608" y="4008"/>
                  </a:lnTo>
                  <a:lnTo>
                    <a:pt x="3616" y="3970"/>
                  </a:lnTo>
                  <a:lnTo>
                    <a:pt x="3624" y="3931"/>
                  </a:lnTo>
                  <a:lnTo>
                    <a:pt x="3630" y="3891"/>
                  </a:lnTo>
                  <a:lnTo>
                    <a:pt x="3635" y="3852"/>
                  </a:lnTo>
                  <a:lnTo>
                    <a:pt x="3640" y="3812"/>
                  </a:lnTo>
                  <a:lnTo>
                    <a:pt x="3643" y="3771"/>
                  </a:lnTo>
                  <a:lnTo>
                    <a:pt x="3646" y="3731"/>
                  </a:lnTo>
                  <a:lnTo>
                    <a:pt x="3648" y="3691"/>
                  </a:lnTo>
                  <a:lnTo>
                    <a:pt x="3648" y="3649"/>
                  </a:lnTo>
                  <a:lnTo>
                    <a:pt x="3647" y="3601"/>
                  </a:lnTo>
                  <a:lnTo>
                    <a:pt x="3645" y="3552"/>
                  </a:lnTo>
                  <a:lnTo>
                    <a:pt x="3642" y="3504"/>
                  </a:lnTo>
                  <a:lnTo>
                    <a:pt x="3637" y="3457"/>
                  </a:lnTo>
                  <a:lnTo>
                    <a:pt x="3631" y="3411"/>
                  </a:lnTo>
                  <a:lnTo>
                    <a:pt x="3623" y="3364"/>
                  </a:lnTo>
                  <a:lnTo>
                    <a:pt x="3614" y="3318"/>
                  </a:lnTo>
                  <a:lnTo>
                    <a:pt x="3604" y="3272"/>
                  </a:lnTo>
                  <a:lnTo>
                    <a:pt x="3591" y="3227"/>
                  </a:lnTo>
                  <a:lnTo>
                    <a:pt x="3579" y="3182"/>
                  </a:lnTo>
                  <a:lnTo>
                    <a:pt x="3565" y="3139"/>
                  </a:lnTo>
                  <a:lnTo>
                    <a:pt x="3550" y="3095"/>
                  </a:lnTo>
                  <a:lnTo>
                    <a:pt x="3532" y="3052"/>
                  </a:lnTo>
                  <a:lnTo>
                    <a:pt x="3515" y="3010"/>
                  </a:lnTo>
                  <a:lnTo>
                    <a:pt x="3496" y="2969"/>
                  </a:lnTo>
                  <a:lnTo>
                    <a:pt x="3475" y="2928"/>
                  </a:lnTo>
                  <a:lnTo>
                    <a:pt x="3454" y="2887"/>
                  </a:lnTo>
                  <a:lnTo>
                    <a:pt x="3431" y="2847"/>
                  </a:lnTo>
                  <a:lnTo>
                    <a:pt x="3408" y="2809"/>
                  </a:lnTo>
                  <a:lnTo>
                    <a:pt x="3384" y="2771"/>
                  </a:lnTo>
                  <a:lnTo>
                    <a:pt x="3358" y="2733"/>
                  </a:lnTo>
                  <a:lnTo>
                    <a:pt x="3332" y="2697"/>
                  </a:lnTo>
                  <a:lnTo>
                    <a:pt x="3304" y="2661"/>
                  </a:lnTo>
                  <a:lnTo>
                    <a:pt x="3276" y="2626"/>
                  </a:lnTo>
                  <a:lnTo>
                    <a:pt x="3246" y="2592"/>
                  </a:lnTo>
                  <a:lnTo>
                    <a:pt x="3215" y="2559"/>
                  </a:lnTo>
                  <a:lnTo>
                    <a:pt x="3184" y="2526"/>
                  </a:lnTo>
                  <a:lnTo>
                    <a:pt x="3151" y="2495"/>
                  </a:lnTo>
                  <a:lnTo>
                    <a:pt x="3118" y="2464"/>
                  </a:lnTo>
                  <a:lnTo>
                    <a:pt x="3084" y="2435"/>
                  </a:lnTo>
                  <a:lnTo>
                    <a:pt x="3049" y="2406"/>
                  </a:lnTo>
                  <a:lnTo>
                    <a:pt x="3014" y="2378"/>
                  </a:lnTo>
                  <a:lnTo>
                    <a:pt x="3666" y="1453"/>
                  </a:lnTo>
                  <a:lnTo>
                    <a:pt x="3666" y="761"/>
                  </a:lnTo>
                  <a:lnTo>
                    <a:pt x="2496" y="761"/>
                  </a:lnTo>
                  <a:lnTo>
                    <a:pt x="2496" y="2121"/>
                  </a:lnTo>
                  <a:close/>
                  <a:moveTo>
                    <a:pt x="3080" y="3649"/>
                  </a:moveTo>
                  <a:lnTo>
                    <a:pt x="3080" y="3649"/>
                  </a:lnTo>
                  <a:lnTo>
                    <a:pt x="3079" y="3675"/>
                  </a:lnTo>
                  <a:lnTo>
                    <a:pt x="3078" y="3702"/>
                  </a:lnTo>
                  <a:lnTo>
                    <a:pt x="3077" y="3727"/>
                  </a:lnTo>
                  <a:lnTo>
                    <a:pt x="3074" y="3754"/>
                  </a:lnTo>
                  <a:lnTo>
                    <a:pt x="3072" y="3779"/>
                  </a:lnTo>
                  <a:lnTo>
                    <a:pt x="3068" y="3805"/>
                  </a:lnTo>
                  <a:lnTo>
                    <a:pt x="3064" y="3829"/>
                  </a:lnTo>
                  <a:lnTo>
                    <a:pt x="3059" y="3855"/>
                  </a:lnTo>
                  <a:lnTo>
                    <a:pt x="3053" y="3879"/>
                  </a:lnTo>
                  <a:lnTo>
                    <a:pt x="3047" y="3905"/>
                  </a:lnTo>
                  <a:lnTo>
                    <a:pt x="3041" y="3928"/>
                  </a:lnTo>
                  <a:lnTo>
                    <a:pt x="3033" y="3952"/>
                  </a:lnTo>
                  <a:lnTo>
                    <a:pt x="3026" y="3976"/>
                  </a:lnTo>
                  <a:lnTo>
                    <a:pt x="3018" y="4000"/>
                  </a:lnTo>
                  <a:lnTo>
                    <a:pt x="3009" y="4023"/>
                  </a:lnTo>
                  <a:lnTo>
                    <a:pt x="3000" y="4046"/>
                  </a:lnTo>
                  <a:lnTo>
                    <a:pt x="2979" y="4091"/>
                  </a:lnTo>
                  <a:lnTo>
                    <a:pt x="2956" y="4136"/>
                  </a:lnTo>
                  <a:lnTo>
                    <a:pt x="2931" y="4179"/>
                  </a:lnTo>
                  <a:lnTo>
                    <a:pt x="2905" y="4219"/>
                  </a:lnTo>
                  <a:lnTo>
                    <a:pt x="2876" y="4260"/>
                  </a:lnTo>
                  <a:lnTo>
                    <a:pt x="2846" y="4299"/>
                  </a:lnTo>
                  <a:lnTo>
                    <a:pt x="2814" y="4335"/>
                  </a:lnTo>
                  <a:lnTo>
                    <a:pt x="2780" y="4371"/>
                  </a:lnTo>
                  <a:lnTo>
                    <a:pt x="2745" y="4405"/>
                  </a:lnTo>
                  <a:lnTo>
                    <a:pt x="2707" y="4437"/>
                  </a:lnTo>
                  <a:lnTo>
                    <a:pt x="2669" y="4467"/>
                  </a:lnTo>
                  <a:lnTo>
                    <a:pt x="2629" y="4495"/>
                  </a:lnTo>
                  <a:lnTo>
                    <a:pt x="2588" y="4522"/>
                  </a:lnTo>
                  <a:lnTo>
                    <a:pt x="2545" y="4547"/>
                  </a:lnTo>
                  <a:lnTo>
                    <a:pt x="2500" y="4570"/>
                  </a:lnTo>
                  <a:lnTo>
                    <a:pt x="2456" y="4590"/>
                  </a:lnTo>
                  <a:lnTo>
                    <a:pt x="2432" y="4599"/>
                  </a:lnTo>
                  <a:lnTo>
                    <a:pt x="2410" y="4608"/>
                  </a:lnTo>
                  <a:lnTo>
                    <a:pt x="2385" y="4617"/>
                  </a:lnTo>
                  <a:lnTo>
                    <a:pt x="2362" y="4625"/>
                  </a:lnTo>
                  <a:lnTo>
                    <a:pt x="2337" y="4632"/>
                  </a:lnTo>
                  <a:lnTo>
                    <a:pt x="2313" y="4638"/>
                  </a:lnTo>
                  <a:lnTo>
                    <a:pt x="2288" y="4644"/>
                  </a:lnTo>
                  <a:lnTo>
                    <a:pt x="2264" y="4649"/>
                  </a:lnTo>
                  <a:lnTo>
                    <a:pt x="2239" y="4654"/>
                  </a:lnTo>
                  <a:lnTo>
                    <a:pt x="2214" y="4658"/>
                  </a:lnTo>
                  <a:lnTo>
                    <a:pt x="2189" y="4662"/>
                  </a:lnTo>
                  <a:lnTo>
                    <a:pt x="2163" y="4665"/>
                  </a:lnTo>
                  <a:lnTo>
                    <a:pt x="2137" y="4668"/>
                  </a:lnTo>
                  <a:lnTo>
                    <a:pt x="2111" y="4669"/>
                  </a:lnTo>
                  <a:lnTo>
                    <a:pt x="2085" y="4670"/>
                  </a:lnTo>
                  <a:lnTo>
                    <a:pt x="2058" y="4671"/>
                  </a:lnTo>
                  <a:lnTo>
                    <a:pt x="2032" y="4670"/>
                  </a:lnTo>
                  <a:lnTo>
                    <a:pt x="2006" y="4669"/>
                  </a:lnTo>
                  <a:lnTo>
                    <a:pt x="1980" y="4668"/>
                  </a:lnTo>
                  <a:lnTo>
                    <a:pt x="1954" y="4665"/>
                  </a:lnTo>
                  <a:lnTo>
                    <a:pt x="1929" y="4662"/>
                  </a:lnTo>
                  <a:lnTo>
                    <a:pt x="1903" y="4658"/>
                  </a:lnTo>
                  <a:lnTo>
                    <a:pt x="1878" y="4654"/>
                  </a:lnTo>
                  <a:lnTo>
                    <a:pt x="1852" y="4649"/>
                  </a:lnTo>
                  <a:lnTo>
                    <a:pt x="1828" y="4644"/>
                  </a:lnTo>
                  <a:lnTo>
                    <a:pt x="1804" y="4638"/>
                  </a:lnTo>
                  <a:lnTo>
                    <a:pt x="1779" y="4632"/>
                  </a:lnTo>
                  <a:lnTo>
                    <a:pt x="1755" y="4625"/>
                  </a:lnTo>
                  <a:lnTo>
                    <a:pt x="1731" y="4617"/>
                  </a:lnTo>
                  <a:lnTo>
                    <a:pt x="1708" y="4608"/>
                  </a:lnTo>
                  <a:lnTo>
                    <a:pt x="1684" y="4599"/>
                  </a:lnTo>
                  <a:lnTo>
                    <a:pt x="1661" y="4590"/>
                  </a:lnTo>
                  <a:lnTo>
                    <a:pt x="1616" y="4570"/>
                  </a:lnTo>
                  <a:lnTo>
                    <a:pt x="1572" y="4547"/>
                  </a:lnTo>
                  <a:lnTo>
                    <a:pt x="1530" y="4522"/>
                  </a:lnTo>
                  <a:lnTo>
                    <a:pt x="1488" y="4495"/>
                  </a:lnTo>
                  <a:lnTo>
                    <a:pt x="1448" y="4467"/>
                  </a:lnTo>
                  <a:lnTo>
                    <a:pt x="1409" y="4437"/>
                  </a:lnTo>
                  <a:lnTo>
                    <a:pt x="1373" y="4405"/>
                  </a:lnTo>
                  <a:lnTo>
                    <a:pt x="1337" y="4371"/>
                  </a:lnTo>
                  <a:lnTo>
                    <a:pt x="1303" y="4335"/>
                  </a:lnTo>
                  <a:lnTo>
                    <a:pt x="1271" y="4299"/>
                  </a:lnTo>
                  <a:lnTo>
                    <a:pt x="1240" y="4260"/>
                  </a:lnTo>
                  <a:lnTo>
                    <a:pt x="1212" y="4219"/>
                  </a:lnTo>
                  <a:lnTo>
                    <a:pt x="1185" y="4179"/>
                  </a:lnTo>
                  <a:lnTo>
                    <a:pt x="1161" y="4136"/>
                  </a:lnTo>
                  <a:lnTo>
                    <a:pt x="1138" y="4091"/>
                  </a:lnTo>
                  <a:lnTo>
                    <a:pt x="1118" y="4046"/>
                  </a:lnTo>
                  <a:lnTo>
                    <a:pt x="1108" y="4023"/>
                  </a:lnTo>
                  <a:lnTo>
                    <a:pt x="1100" y="4000"/>
                  </a:lnTo>
                  <a:lnTo>
                    <a:pt x="1091" y="3976"/>
                  </a:lnTo>
                  <a:lnTo>
                    <a:pt x="1083" y="3952"/>
                  </a:lnTo>
                  <a:lnTo>
                    <a:pt x="1076" y="3928"/>
                  </a:lnTo>
                  <a:lnTo>
                    <a:pt x="1069" y="3905"/>
                  </a:lnTo>
                  <a:lnTo>
                    <a:pt x="1064" y="3879"/>
                  </a:lnTo>
                  <a:lnTo>
                    <a:pt x="1058" y="3855"/>
                  </a:lnTo>
                  <a:lnTo>
                    <a:pt x="1053" y="3829"/>
                  </a:lnTo>
                  <a:lnTo>
                    <a:pt x="1049" y="3805"/>
                  </a:lnTo>
                  <a:lnTo>
                    <a:pt x="1046" y="3779"/>
                  </a:lnTo>
                  <a:lnTo>
                    <a:pt x="1043" y="3754"/>
                  </a:lnTo>
                  <a:lnTo>
                    <a:pt x="1041" y="3727"/>
                  </a:lnTo>
                  <a:lnTo>
                    <a:pt x="1038" y="3702"/>
                  </a:lnTo>
                  <a:lnTo>
                    <a:pt x="1037" y="3675"/>
                  </a:lnTo>
                  <a:lnTo>
                    <a:pt x="1037" y="3649"/>
                  </a:lnTo>
                  <a:lnTo>
                    <a:pt x="1037" y="3622"/>
                  </a:lnTo>
                  <a:lnTo>
                    <a:pt x="1038" y="3597"/>
                  </a:lnTo>
                  <a:lnTo>
                    <a:pt x="1041" y="3571"/>
                  </a:lnTo>
                  <a:lnTo>
                    <a:pt x="1043" y="3545"/>
                  </a:lnTo>
                  <a:lnTo>
                    <a:pt x="1046" y="3520"/>
                  </a:lnTo>
                  <a:lnTo>
                    <a:pt x="1049" y="3494"/>
                  </a:lnTo>
                  <a:lnTo>
                    <a:pt x="1053" y="3469"/>
                  </a:lnTo>
                  <a:lnTo>
                    <a:pt x="1058" y="3444"/>
                  </a:lnTo>
                  <a:lnTo>
                    <a:pt x="1064" y="3419"/>
                  </a:lnTo>
                  <a:lnTo>
                    <a:pt x="1069" y="3394"/>
                  </a:lnTo>
                  <a:lnTo>
                    <a:pt x="1076" y="3370"/>
                  </a:lnTo>
                  <a:lnTo>
                    <a:pt x="1083" y="3346"/>
                  </a:lnTo>
                  <a:lnTo>
                    <a:pt x="1091" y="3322"/>
                  </a:lnTo>
                  <a:lnTo>
                    <a:pt x="1100" y="3299"/>
                  </a:lnTo>
                  <a:lnTo>
                    <a:pt x="1108" y="3275"/>
                  </a:lnTo>
                  <a:lnTo>
                    <a:pt x="1118" y="3252"/>
                  </a:lnTo>
                  <a:lnTo>
                    <a:pt x="1138" y="3207"/>
                  </a:lnTo>
                  <a:lnTo>
                    <a:pt x="1161" y="3163"/>
                  </a:lnTo>
                  <a:lnTo>
                    <a:pt x="1185" y="3120"/>
                  </a:lnTo>
                  <a:lnTo>
                    <a:pt x="1212" y="3079"/>
                  </a:lnTo>
                  <a:lnTo>
                    <a:pt x="1240" y="3039"/>
                  </a:lnTo>
                  <a:lnTo>
                    <a:pt x="1271" y="3000"/>
                  </a:lnTo>
                  <a:lnTo>
                    <a:pt x="1303" y="2963"/>
                  </a:lnTo>
                  <a:lnTo>
                    <a:pt x="1337" y="2928"/>
                  </a:lnTo>
                  <a:lnTo>
                    <a:pt x="1373" y="2894"/>
                  </a:lnTo>
                  <a:lnTo>
                    <a:pt x="1409" y="2862"/>
                  </a:lnTo>
                  <a:lnTo>
                    <a:pt x="1448" y="2831"/>
                  </a:lnTo>
                  <a:lnTo>
                    <a:pt x="1488" y="2802"/>
                  </a:lnTo>
                  <a:lnTo>
                    <a:pt x="1530" y="2776"/>
                  </a:lnTo>
                  <a:lnTo>
                    <a:pt x="1572" y="2752"/>
                  </a:lnTo>
                  <a:lnTo>
                    <a:pt x="1616" y="2729"/>
                  </a:lnTo>
                  <a:lnTo>
                    <a:pt x="1661" y="2709"/>
                  </a:lnTo>
                  <a:lnTo>
                    <a:pt x="1684" y="2700"/>
                  </a:lnTo>
                  <a:lnTo>
                    <a:pt x="1708" y="2690"/>
                  </a:lnTo>
                  <a:lnTo>
                    <a:pt x="1731" y="2682"/>
                  </a:lnTo>
                  <a:lnTo>
                    <a:pt x="1755" y="2674"/>
                  </a:lnTo>
                  <a:lnTo>
                    <a:pt x="1779" y="2667"/>
                  </a:lnTo>
                  <a:lnTo>
                    <a:pt x="1804" y="2661"/>
                  </a:lnTo>
                  <a:lnTo>
                    <a:pt x="1828" y="2655"/>
                  </a:lnTo>
                  <a:lnTo>
                    <a:pt x="1852" y="2649"/>
                  </a:lnTo>
                  <a:lnTo>
                    <a:pt x="1878" y="2645"/>
                  </a:lnTo>
                  <a:lnTo>
                    <a:pt x="1903" y="2640"/>
                  </a:lnTo>
                  <a:lnTo>
                    <a:pt x="1929" y="2636"/>
                  </a:lnTo>
                  <a:lnTo>
                    <a:pt x="1954" y="2633"/>
                  </a:lnTo>
                  <a:lnTo>
                    <a:pt x="1980" y="2631"/>
                  </a:lnTo>
                  <a:lnTo>
                    <a:pt x="2006" y="2629"/>
                  </a:lnTo>
                  <a:lnTo>
                    <a:pt x="2032" y="2628"/>
                  </a:lnTo>
                  <a:lnTo>
                    <a:pt x="2058" y="2628"/>
                  </a:lnTo>
                  <a:lnTo>
                    <a:pt x="2085" y="2628"/>
                  </a:lnTo>
                  <a:lnTo>
                    <a:pt x="2111" y="2629"/>
                  </a:lnTo>
                  <a:lnTo>
                    <a:pt x="2137" y="2631"/>
                  </a:lnTo>
                  <a:lnTo>
                    <a:pt x="2163" y="2633"/>
                  </a:lnTo>
                  <a:lnTo>
                    <a:pt x="2189" y="2636"/>
                  </a:lnTo>
                  <a:lnTo>
                    <a:pt x="2214" y="2640"/>
                  </a:lnTo>
                  <a:lnTo>
                    <a:pt x="2239" y="2645"/>
                  </a:lnTo>
                  <a:lnTo>
                    <a:pt x="2264" y="2649"/>
                  </a:lnTo>
                  <a:lnTo>
                    <a:pt x="2288" y="2655"/>
                  </a:lnTo>
                  <a:lnTo>
                    <a:pt x="2313" y="2661"/>
                  </a:lnTo>
                  <a:lnTo>
                    <a:pt x="2337" y="2667"/>
                  </a:lnTo>
                  <a:lnTo>
                    <a:pt x="2362" y="2674"/>
                  </a:lnTo>
                  <a:lnTo>
                    <a:pt x="2385" y="2682"/>
                  </a:lnTo>
                  <a:lnTo>
                    <a:pt x="2410" y="2690"/>
                  </a:lnTo>
                  <a:lnTo>
                    <a:pt x="2432" y="2700"/>
                  </a:lnTo>
                  <a:lnTo>
                    <a:pt x="2456" y="2709"/>
                  </a:lnTo>
                  <a:lnTo>
                    <a:pt x="2500" y="2729"/>
                  </a:lnTo>
                  <a:lnTo>
                    <a:pt x="2545" y="2752"/>
                  </a:lnTo>
                  <a:lnTo>
                    <a:pt x="2588" y="2776"/>
                  </a:lnTo>
                  <a:lnTo>
                    <a:pt x="2629" y="2802"/>
                  </a:lnTo>
                  <a:lnTo>
                    <a:pt x="2669" y="2831"/>
                  </a:lnTo>
                  <a:lnTo>
                    <a:pt x="2707" y="2862"/>
                  </a:lnTo>
                  <a:lnTo>
                    <a:pt x="2745" y="2894"/>
                  </a:lnTo>
                  <a:lnTo>
                    <a:pt x="2780" y="2928"/>
                  </a:lnTo>
                  <a:lnTo>
                    <a:pt x="2814" y="2963"/>
                  </a:lnTo>
                  <a:lnTo>
                    <a:pt x="2846" y="3000"/>
                  </a:lnTo>
                  <a:lnTo>
                    <a:pt x="2876" y="3039"/>
                  </a:lnTo>
                  <a:lnTo>
                    <a:pt x="2905" y="3079"/>
                  </a:lnTo>
                  <a:lnTo>
                    <a:pt x="2931" y="3120"/>
                  </a:lnTo>
                  <a:lnTo>
                    <a:pt x="2956" y="3163"/>
                  </a:lnTo>
                  <a:lnTo>
                    <a:pt x="2979" y="3207"/>
                  </a:lnTo>
                  <a:lnTo>
                    <a:pt x="3000" y="3252"/>
                  </a:lnTo>
                  <a:lnTo>
                    <a:pt x="3009" y="3275"/>
                  </a:lnTo>
                  <a:lnTo>
                    <a:pt x="3018" y="3299"/>
                  </a:lnTo>
                  <a:lnTo>
                    <a:pt x="3026" y="3322"/>
                  </a:lnTo>
                  <a:lnTo>
                    <a:pt x="3033" y="3346"/>
                  </a:lnTo>
                  <a:lnTo>
                    <a:pt x="3041" y="3370"/>
                  </a:lnTo>
                  <a:lnTo>
                    <a:pt x="3047" y="3394"/>
                  </a:lnTo>
                  <a:lnTo>
                    <a:pt x="3053" y="3419"/>
                  </a:lnTo>
                  <a:lnTo>
                    <a:pt x="3059" y="3444"/>
                  </a:lnTo>
                  <a:lnTo>
                    <a:pt x="3064" y="3469"/>
                  </a:lnTo>
                  <a:lnTo>
                    <a:pt x="3068" y="3494"/>
                  </a:lnTo>
                  <a:lnTo>
                    <a:pt x="3072" y="3520"/>
                  </a:lnTo>
                  <a:lnTo>
                    <a:pt x="3074" y="3545"/>
                  </a:lnTo>
                  <a:lnTo>
                    <a:pt x="3077" y="3571"/>
                  </a:lnTo>
                  <a:lnTo>
                    <a:pt x="3078" y="3597"/>
                  </a:lnTo>
                  <a:lnTo>
                    <a:pt x="3079" y="3622"/>
                  </a:lnTo>
                  <a:lnTo>
                    <a:pt x="3080" y="3649"/>
                  </a:lnTo>
                  <a:close/>
                  <a:moveTo>
                    <a:pt x="0" y="0"/>
                  </a:moveTo>
                  <a:lnTo>
                    <a:pt x="0" y="462"/>
                  </a:lnTo>
                  <a:lnTo>
                    <a:pt x="4116" y="462"/>
                  </a:lnTo>
                  <a:lnTo>
                    <a:pt x="4116" y="0"/>
                  </a:lnTo>
                  <a:lnTo>
                    <a:pt x="0" y="0"/>
                  </a:lnTo>
                  <a:close/>
                  <a:moveTo>
                    <a:pt x="2024" y="2698"/>
                  </a:moveTo>
                  <a:lnTo>
                    <a:pt x="1820" y="3321"/>
                  </a:lnTo>
                  <a:lnTo>
                    <a:pt x="1165" y="3321"/>
                  </a:lnTo>
                  <a:lnTo>
                    <a:pt x="1159" y="3321"/>
                  </a:lnTo>
                  <a:lnTo>
                    <a:pt x="1154" y="3323"/>
                  </a:lnTo>
                  <a:lnTo>
                    <a:pt x="1149" y="3325"/>
                  </a:lnTo>
                  <a:lnTo>
                    <a:pt x="1143" y="3328"/>
                  </a:lnTo>
                  <a:lnTo>
                    <a:pt x="1139" y="3331"/>
                  </a:lnTo>
                  <a:lnTo>
                    <a:pt x="1135" y="3335"/>
                  </a:lnTo>
                  <a:lnTo>
                    <a:pt x="1133" y="3340"/>
                  </a:lnTo>
                  <a:lnTo>
                    <a:pt x="1130" y="3345"/>
                  </a:lnTo>
                  <a:lnTo>
                    <a:pt x="1129" y="3352"/>
                  </a:lnTo>
                  <a:lnTo>
                    <a:pt x="1129" y="3357"/>
                  </a:lnTo>
                  <a:lnTo>
                    <a:pt x="1129" y="3363"/>
                  </a:lnTo>
                  <a:lnTo>
                    <a:pt x="1130" y="3368"/>
                  </a:lnTo>
                  <a:lnTo>
                    <a:pt x="1132" y="3373"/>
                  </a:lnTo>
                  <a:lnTo>
                    <a:pt x="1135" y="3378"/>
                  </a:lnTo>
                  <a:lnTo>
                    <a:pt x="1139" y="3382"/>
                  </a:lnTo>
                  <a:lnTo>
                    <a:pt x="1143" y="3386"/>
                  </a:lnTo>
                  <a:lnTo>
                    <a:pt x="1673" y="3772"/>
                  </a:lnTo>
                  <a:lnTo>
                    <a:pt x="1469" y="4400"/>
                  </a:lnTo>
                  <a:lnTo>
                    <a:pt x="1468" y="4405"/>
                  </a:lnTo>
                  <a:lnTo>
                    <a:pt x="1467" y="4411"/>
                  </a:lnTo>
                  <a:lnTo>
                    <a:pt x="1468" y="4416"/>
                  </a:lnTo>
                  <a:lnTo>
                    <a:pt x="1469" y="4422"/>
                  </a:lnTo>
                  <a:lnTo>
                    <a:pt x="1471" y="4427"/>
                  </a:lnTo>
                  <a:lnTo>
                    <a:pt x="1475" y="4431"/>
                  </a:lnTo>
                  <a:lnTo>
                    <a:pt x="1479" y="4436"/>
                  </a:lnTo>
                  <a:lnTo>
                    <a:pt x="1483" y="4439"/>
                  </a:lnTo>
                  <a:lnTo>
                    <a:pt x="1488" y="4442"/>
                  </a:lnTo>
                  <a:lnTo>
                    <a:pt x="1493" y="4444"/>
                  </a:lnTo>
                  <a:lnTo>
                    <a:pt x="1498" y="4446"/>
                  </a:lnTo>
                  <a:lnTo>
                    <a:pt x="1504" y="4446"/>
                  </a:lnTo>
                  <a:lnTo>
                    <a:pt x="1509" y="4446"/>
                  </a:lnTo>
                  <a:lnTo>
                    <a:pt x="1515" y="4444"/>
                  </a:lnTo>
                  <a:lnTo>
                    <a:pt x="1520" y="4442"/>
                  </a:lnTo>
                  <a:lnTo>
                    <a:pt x="1525" y="4439"/>
                  </a:lnTo>
                  <a:lnTo>
                    <a:pt x="2058" y="4052"/>
                  </a:lnTo>
                  <a:lnTo>
                    <a:pt x="2591" y="4439"/>
                  </a:lnTo>
                  <a:lnTo>
                    <a:pt x="2596" y="4442"/>
                  </a:lnTo>
                  <a:lnTo>
                    <a:pt x="2601" y="4444"/>
                  </a:lnTo>
                  <a:lnTo>
                    <a:pt x="2606" y="4446"/>
                  </a:lnTo>
                  <a:lnTo>
                    <a:pt x="2612" y="4446"/>
                  </a:lnTo>
                  <a:lnTo>
                    <a:pt x="2617" y="4446"/>
                  </a:lnTo>
                  <a:lnTo>
                    <a:pt x="2623" y="4444"/>
                  </a:lnTo>
                  <a:lnTo>
                    <a:pt x="2628" y="4442"/>
                  </a:lnTo>
                  <a:lnTo>
                    <a:pt x="2633" y="4439"/>
                  </a:lnTo>
                  <a:lnTo>
                    <a:pt x="2638" y="4436"/>
                  </a:lnTo>
                  <a:lnTo>
                    <a:pt x="2641" y="4431"/>
                  </a:lnTo>
                  <a:lnTo>
                    <a:pt x="2644" y="4427"/>
                  </a:lnTo>
                  <a:lnTo>
                    <a:pt x="2646" y="4422"/>
                  </a:lnTo>
                  <a:lnTo>
                    <a:pt x="2648" y="4416"/>
                  </a:lnTo>
                  <a:lnTo>
                    <a:pt x="2648" y="4411"/>
                  </a:lnTo>
                  <a:lnTo>
                    <a:pt x="2648" y="4405"/>
                  </a:lnTo>
                  <a:lnTo>
                    <a:pt x="2646" y="4400"/>
                  </a:lnTo>
                  <a:lnTo>
                    <a:pt x="2442" y="3772"/>
                  </a:lnTo>
                  <a:lnTo>
                    <a:pt x="2973" y="3386"/>
                  </a:lnTo>
                  <a:lnTo>
                    <a:pt x="2977" y="3382"/>
                  </a:lnTo>
                  <a:lnTo>
                    <a:pt x="2981" y="3378"/>
                  </a:lnTo>
                  <a:lnTo>
                    <a:pt x="2984" y="3373"/>
                  </a:lnTo>
                  <a:lnTo>
                    <a:pt x="2986" y="3368"/>
                  </a:lnTo>
                  <a:lnTo>
                    <a:pt x="2987" y="3363"/>
                  </a:lnTo>
                  <a:lnTo>
                    <a:pt x="2988" y="3357"/>
                  </a:lnTo>
                  <a:lnTo>
                    <a:pt x="2987" y="3352"/>
                  </a:lnTo>
                  <a:lnTo>
                    <a:pt x="2986" y="3345"/>
                  </a:lnTo>
                  <a:lnTo>
                    <a:pt x="2984" y="3340"/>
                  </a:lnTo>
                  <a:lnTo>
                    <a:pt x="2981" y="3335"/>
                  </a:lnTo>
                  <a:lnTo>
                    <a:pt x="2977" y="3331"/>
                  </a:lnTo>
                  <a:lnTo>
                    <a:pt x="2973" y="3328"/>
                  </a:lnTo>
                  <a:lnTo>
                    <a:pt x="2968" y="3325"/>
                  </a:lnTo>
                  <a:lnTo>
                    <a:pt x="2963" y="3323"/>
                  </a:lnTo>
                  <a:lnTo>
                    <a:pt x="2958" y="3321"/>
                  </a:lnTo>
                  <a:lnTo>
                    <a:pt x="2952" y="3321"/>
                  </a:lnTo>
                  <a:lnTo>
                    <a:pt x="2296" y="3321"/>
                  </a:lnTo>
                  <a:lnTo>
                    <a:pt x="2093" y="2698"/>
                  </a:lnTo>
                  <a:lnTo>
                    <a:pt x="2091" y="2691"/>
                  </a:lnTo>
                  <a:lnTo>
                    <a:pt x="2088" y="2687"/>
                  </a:lnTo>
                  <a:lnTo>
                    <a:pt x="2084" y="2682"/>
                  </a:lnTo>
                  <a:lnTo>
                    <a:pt x="2080" y="2679"/>
                  </a:lnTo>
                  <a:lnTo>
                    <a:pt x="2075" y="2676"/>
                  </a:lnTo>
                  <a:lnTo>
                    <a:pt x="2069" y="2674"/>
                  </a:lnTo>
                  <a:lnTo>
                    <a:pt x="2064" y="2673"/>
                  </a:lnTo>
                  <a:lnTo>
                    <a:pt x="2058" y="2672"/>
                  </a:lnTo>
                  <a:lnTo>
                    <a:pt x="2053" y="2673"/>
                  </a:lnTo>
                  <a:lnTo>
                    <a:pt x="2047" y="2674"/>
                  </a:lnTo>
                  <a:lnTo>
                    <a:pt x="2042" y="2676"/>
                  </a:lnTo>
                  <a:lnTo>
                    <a:pt x="2037" y="2679"/>
                  </a:lnTo>
                  <a:lnTo>
                    <a:pt x="2033" y="2682"/>
                  </a:lnTo>
                  <a:lnTo>
                    <a:pt x="2030" y="2687"/>
                  </a:lnTo>
                  <a:lnTo>
                    <a:pt x="2027" y="2691"/>
                  </a:lnTo>
                  <a:lnTo>
                    <a:pt x="2024" y="2698"/>
                  </a:lnTo>
                  <a:close/>
                </a:path>
              </a:pathLst>
            </a:custGeom>
            <a:solidFill>
              <a:schemeClr val="bg1"/>
            </a:solidFill>
            <a:ln>
              <a:noFill/>
            </a:ln>
          </p:spPr>
          <p:txBody>
            <a:bodyPr/>
            <a:lstStyle/>
            <a:p>
              <a:endParaRPr altLang="en-US" lang="zh-CN" sz="1200"/>
            </a:p>
          </p:txBody>
        </p:sp>
        <p:sp>
          <p:nvSpPr>
            <p:cNvPr id="29" name="PA_KSO_Shape_10">
              <a:extLst>
                <a:ext uri="{FF2B5EF4-FFF2-40B4-BE49-F238E27FC236}">
                  <a16:creationId xmlns:a16="http://schemas.microsoft.com/office/drawing/2014/main" id="{4388B16B-2F98-4918-97FD-C05C06742EC1}"/>
                </a:ext>
              </a:extLst>
            </p:cNvPr>
            <p:cNvSpPr/>
            <p:nvPr>
              <p:custDataLst>
                <p:tags r:id="rId11"/>
              </p:custDataLst>
            </p:nvPr>
          </p:nvSpPr>
          <p:spPr bwMode="auto">
            <a:xfrm>
              <a:off x="5147874" y="2001813"/>
              <a:ext cx="1043116" cy="1044856"/>
            </a:xfrm>
            <a:custGeom>
              <a:gdLst>
                <a:gd fmla="*/ 1677554 w 4408" name="T0"/>
                <a:gd fmla="*/ 780497 h 4408" name="T1"/>
                <a:gd fmla="*/ 1588217 w 4408" name="T2"/>
                <a:gd fmla="*/ 591639 h 4408" name="T3"/>
                <a:gd fmla="*/ 1608502 w 4408" name="T4"/>
                <a:gd fmla="*/ 502180 h 4408" name="T5"/>
                <a:gd fmla="*/ 1696976 w 4408" name="T6"/>
                <a:gd fmla="*/ 375555 h 4408" name="T7"/>
                <a:gd fmla="*/ 1554554 w 4408" name="T8"/>
                <a:gd fmla="*/ 213924 h 4408" name="T9"/>
                <a:gd fmla="*/ 1473848 w 4408" name="T10"/>
                <a:gd fmla="*/ 222135 h 4408" name="T11"/>
                <a:gd fmla="*/ 1343079 w 4408" name="T12"/>
                <a:gd fmla="*/ 316780 h 4408" name="T13"/>
                <a:gd fmla="*/ 1147142 w 4408" name="T14"/>
                <a:gd fmla="*/ 246336 h 4408" name="T15"/>
                <a:gd fmla="*/ 1097941 w 4408" name="T16"/>
                <a:gd fmla="*/ 168978 h 4408" name="T17"/>
                <a:gd fmla="*/ 1070752 w 4408" name="T18"/>
                <a:gd fmla="*/ 16855 h 4408" name="T19"/>
                <a:gd fmla="*/ 856688 w 4408" name="T20"/>
                <a:gd fmla="*/ 3025 h 4408" name="T21"/>
                <a:gd fmla="*/ 805761 w 4408" name="T22"/>
                <a:gd fmla="*/ 65690 h 4408" name="T23"/>
                <a:gd fmla="*/ 779866 w 4408" name="T24"/>
                <a:gd fmla="*/ 225592 h 4408" name="T25"/>
                <a:gd fmla="*/ 591266 w 4408" name="T26"/>
                <a:gd fmla="*/ 314619 h 4408" name="T27"/>
                <a:gd fmla="*/ 502360 w 4408" name="T28"/>
                <a:gd fmla="*/ 294739 h 4408" name="T29"/>
                <a:gd fmla="*/ 375044 w 4408" name="T30"/>
                <a:gd fmla="*/ 206145 h 4408" name="T31"/>
                <a:gd fmla="*/ 214064 w 4408" name="T32"/>
                <a:gd fmla="*/ 348328 h 4408" name="T33"/>
                <a:gd fmla="*/ 221833 w 4408" name="T34"/>
                <a:gd fmla="*/ 428711 h 4408" name="T35"/>
                <a:gd fmla="*/ 316780 w 4408" name="T36"/>
                <a:gd fmla="*/ 560091 h 4408" name="T37"/>
                <a:gd fmla="*/ 246001 w 4408" name="T38"/>
                <a:gd fmla="*/ 756728 h 4408" name="T39"/>
                <a:gd fmla="*/ 168748 w 4408" name="T40"/>
                <a:gd fmla="*/ 805563 h 4408" name="T41"/>
                <a:gd fmla="*/ 16832 w 4408" name="T42"/>
                <a:gd fmla="*/ 832357 h 4408" name="T43"/>
                <a:gd fmla="*/ 3453 w 4408" name="T44"/>
                <a:gd fmla="*/ 1047577 h 4408" name="T45"/>
                <a:gd fmla="*/ 65600 w 4408" name="T46"/>
                <a:gd fmla="*/ 1098573 h 4408" name="T47"/>
                <a:gd fmla="*/ 225717 w 4408" name="T48"/>
                <a:gd fmla="*/ 1124935 h 4408" name="T49"/>
                <a:gd fmla="*/ 314191 w 4408" name="T50"/>
                <a:gd fmla="*/ 1313361 h 4408" name="T51"/>
                <a:gd fmla="*/ 294338 w 4408" name="T52"/>
                <a:gd fmla="*/ 1402820 h 4408" name="T53"/>
                <a:gd fmla="*/ 205864 w 4408" name="T54"/>
                <a:gd fmla="*/ 1529445 h 4408" name="T55"/>
                <a:gd fmla="*/ 348286 w 4408" name="T56"/>
                <a:gd fmla="*/ 1691076 h 4408" name="T57"/>
                <a:gd fmla="*/ 428560 w 4408" name="T58"/>
                <a:gd fmla="*/ 1682865 h 4408" name="T59"/>
                <a:gd fmla="*/ 559329 w 4408" name="T60"/>
                <a:gd fmla="*/ 1588220 h 4408" name="T61"/>
                <a:gd fmla="*/ 755698 w 4408" name="T62"/>
                <a:gd fmla="*/ 1658664 h 4408" name="T63"/>
                <a:gd fmla="*/ 804467 w 4408" name="T64"/>
                <a:gd fmla="*/ 1736886 h 4408" name="T65"/>
                <a:gd fmla="*/ 831656 w 4408" name="T66"/>
                <a:gd fmla="*/ 1888578 h 4408" name="T67"/>
                <a:gd fmla="*/ 1046152 w 4408" name="T68"/>
                <a:gd fmla="*/ 1901543 h 4408" name="T69"/>
                <a:gd fmla="*/ 1097510 w 4408" name="T70"/>
                <a:gd fmla="*/ 1839310 h 4408" name="T71"/>
                <a:gd fmla="*/ 1123405 w 4408" name="T72"/>
                <a:gd fmla="*/ 1679840 h 4408" name="T73"/>
                <a:gd fmla="*/ 1311574 w 4408" name="T74"/>
                <a:gd fmla="*/ 1590813 h 4408" name="T75"/>
                <a:gd fmla="*/ 1400911 w 4408" name="T76"/>
                <a:gd fmla="*/ 1610693 h 4408" name="T77"/>
                <a:gd fmla="*/ 1527364 w 4408" name="T78"/>
                <a:gd fmla="*/ 1699288 h 4408" name="T79"/>
                <a:gd fmla="*/ 1688776 w 4408" name="T80"/>
                <a:gd fmla="*/ 1556672 h 4408" name="T81"/>
                <a:gd fmla="*/ 1681007 w 4408" name="T82"/>
                <a:gd fmla="*/ 1475856 h 4408" name="T83"/>
                <a:gd fmla="*/ 1586059 w 4408" name="T84"/>
                <a:gd fmla="*/ 1344909 h 4408" name="T85"/>
                <a:gd fmla="*/ 1656407 w 4408" name="T86"/>
                <a:gd fmla="*/ 1148705 h 4408" name="T87"/>
                <a:gd fmla="*/ 1734092 w 4408" name="T88"/>
                <a:gd fmla="*/ 1099437 h 4408" name="T89"/>
                <a:gd fmla="*/ 1886008 w 4408" name="T90"/>
                <a:gd fmla="*/ 1072211 h 4408" name="T91"/>
                <a:gd fmla="*/ 1899387 w 4408" name="T92"/>
                <a:gd fmla="*/ 857423 h 4408" name="T93"/>
                <a:gd fmla="*/ 1836808 w 4408" name="T94"/>
                <a:gd fmla="*/ 805995 h 4408" name="T95"/>
                <a:gd fmla="*/ 1281363 w 4408" name="T96"/>
                <a:gd fmla="*/ 1111106 h 4408" name="T97"/>
                <a:gd fmla="*/ 1141100 w 4408" name="T98"/>
                <a:gd fmla="*/ 1265390 h 4408" name="T99"/>
                <a:gd fmla="*/ 951636 w 4408" name="T100"/>
                <a:gd fmla="*/ 1318547 h 4408" name="T101"/>
                <a:gd fmla="*/ 747066 w 4408" name="T102"/>
                <a:gd fmla="*/ 1256315 h 4408" name="T103"/>
                <a:gd fmla="*/ 614139 w 4408" name="T104"/>
                <a:gd fmla="*/ 1095116 h 4408" name="T105"/>
                <a:gd fmla="*/ 589539 w 4408" name="T106"/>
                <a:gd fmla="*/ 896318 h 4408" name="T107"/>
                <a:gd fmla="*/ 680603 w 4408" name="T108"/>
                <a:gd fmla="*/ 706164 h 4408" name="T109"/>
                <a:gd fmla="*/ 860140 w 4408" name="T110"/>
                <a:gd fmla="*/ 597689 h 4408" name="T111"/>
                <a:gd fmla="*/ 1060394 w 4408" name="T112"/>
                <a:gd fmla="*/ 602443 h 4408" name="T113"/>
                <a:gd fmla="*/ 1233458 w 4408" name="T114"/>
                <a:gd fmla="*/ 719561 h 4408" name="T115"/>
                <a:gd fmla="*/ 1315458 w 4408" name="T116"/>
                <a:gd fmla="*/ 914901 h 440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4408" w="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solidFill>
              <a:schemeClr val="bg1"/>
            </a:solidFill>
            <a:ln>
              <a:noFill/>
            </a:ln>
          </p:spPr>
          <p:txBody>
            <a:bodyPr/>
            <a:lstStyle/>
            <a:p>
              <a:endParaRPr altLang="en-US" lang="zh-CN" sz="1200"/>
            </a:p>
          </p:txBody>
        </p:sp>
        <p:sp>
          <p:nvSpPr>
            <p:cNvPr id="30" name="出品 19">
              <a:extLst>
                <a:ext uri="{FF2B5EF4-FFF2-40B4-BE49-F238E27FC236}">
                  <a16:creationId xmlns:a16="http://schemas.microsoft.com/office/drawing/2014/main" id="{9FC81BB9-A74F-4B5B-9377-E137734C903E}"/>
                </a:ext>
              </a:extLst>
            </p:cNvPr>
            <p:cNvSpPr txBox="1"/>
            <p:nvPr>
              <p:custDataLst>
                <p:tags r:id="rId12"/>
              </p:custDataLst>
            </p:nvPr>
          </p:nvSpPr>
          <p:spPr>
            <a:xfrm>
              <a:off x="2667121" y="3163840"/>
              <a:ext cx="1171754" cy="367341"/>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加入标题</a:t>
              </a:r>
            </a:p>
          </p:txBody>
        </p:sp>
        <p:sp>
          <p:nvSpPr>
            <p:cNvPr id="31" name="出品 20">
              <a:extLst>
                <a:ext uri="{FF2B5EF4-FFF2-40B4-BE49-F238E27FC236}">
                  <a16:creationId xmlns:a16="http://schemas.microsoft.com/office/drawing/2014/main" id="{3B93DD33-7B82-499A-B047-D9CCC61C2CDB}"/>
                </a:ext>
              </a:extLst>
            </p:cNvPr>
            <p:cNvSpPr txBox="1"/>
            <p:nvPr>
              <p:custDataLst>
                <p:tags r:id="rId13"/>
              </p:custDataLst>
            </p:nvPr>
          </p:nvSpPr>
          <p:spPr>
            <a:xfrm>
              <a:off x="5121344" y="3163840"/>
              <a:ext cx="1171754" cy="367341"/>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加入标题</a:t>
              </a:r>
            </a:p>
          </p:txBody>
        </p:sp>
        <p:sp>
          <p:nvSpPr>
            <p:cNvPr id="32" name="P品 21">
              <a:extLst>
                <a:ext uri="{FF2B5EF4-FFF2-40B4-BE49-F238E27FC236}">
                  <a16:creationId xmlns:a16="http://schemas.microsoft.com/office/drawing/2014/main" id="{C633618A-4C2C-47CD-AB1D-BD8150F957FF}"/>
                </a:ext>
              </a:extLst>
            </p:cNvPr>
            <p:cNvSpPr txBox="1"/>
            <p:nvPr>
              <p:custDataLst>
                <p:tags r:id="rId14"/>
              </p:custDataLst>
            </p:nvPr>
          </p:nvSpPr>
          <p:spPr>
            <a:xfrm>
              <a:off x="5157486" y="5730687"/>
              <a:ext cx="1171754" cy="367341"/>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加入标题</a:t>
              </a:r>
            </a:p>
          </p:txBody>
        </p:sp>
        <p:sp>
          <p:nvSpPr>
            <p:cNvPr id="33" name="22">
              <a:extLst>
                <a:ext uri="{FF2B5EF4-FFF2-40B4-BE49-F238E27FC236}">
                  <a16:creationId xmlns:a16="http://schemas.microsoft.com/office/drawing/2014/main" id="{953E4411-63B8-4A1F-9F01-59865AD3C49B}"/>
                </a:ext>
              </a:extLst>
            </p:cNvPr>
            <p:cNvSpPr txBox="1"/>
            <p:nvPr>
              <p:custDataLst>
                <p:tags r:id="rId15"/>
              </p:custDataLst>
            </p:nvPr>
          </p:nvSpPr>
          <p:spPr>
            <a:xfrm>
              <a:off x="2594191" y="5730687"/>
              <a:ext cx="1171754" cy="367341"/>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加入标题</a:t>
              </a:r>
            </a:p>
          </p:txBody>
        </p:sp>
      </p:grpSp>
    </p:spTree>
    <p:extLst>
      <p:ext uri="{BB962C8B-B14F-4D97-AF65-F5344CB8AC3E}">
        <p14:creationId val="902060195"/>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 presetSubtype="4">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250" fill="hold" id="11"/>
                                        <p:tgtEl>
                                          <p:spTgt spid="8"/>
                                        </p:tgtEl>
                                        <p:attrNameLst>
                                          <p:attrName>ppt_x</p:attrName>
                                        </p:attrNameLst>
                                      </p:cBhvr>
                                      <p:tavLst>
                                        <p:tav tm="0">
                                          <p:val>
                                            <p:strVal val="#ppt_x"/>
                                          </p:val>
                                        </p:tav>
                                        <p:tav tm="100000">
                                          <p:val>
                                            <p:strVal val="#ppt_x"/>
                                          </p:val>
                                        </p:tav>
                                      </p:tavLst>
                                    </p:anim>
                                    <p:anim calcmode="lin" valueType="num">
                                      <p:cBhvr additive="base">
                                        <p:cTn dur="250" fill="hold" id="12"/>
                                        <p:tgtEl>
                                          <p:spTgt spid="8"/>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750"/>
                            </p:stCondLst>
                            <p:childTnLst>
                              <p:par>
                                <p:cTn fill="hold" grpId="0" id="14" nodeType="afterEffect" presetClass="entr" presetID="2" presetSubtype="4">
                                  <p:stCondLst>
                                    <p:cond delay="0"/>
                                  </p:stCondLst>
                                  <p:childTnLst>
                                    <p:set>
                                      <p:cBhvr>
                                        <p:cTn dur="1" fill="hold" id="15">
                                          <p:stCondLst>
                                            <p:cond delay="0"/>
                                          </p:stCondLst>
                                        </p:cTn>
                                        <p:tgtEl>
                                          <p:spTgt spid="11"/>
                                        </p:tgtEl>
                                        <p:attrNameLst>
                                          <p:attrName>style.visibility</p:attrName>
                                        </p:attrNameLst>
                                      </p:cBhvr>
                                      <p:to>
                                        <p:strVal val="visible"/>
                                      </p:to>
                                    </p:set>
                                    <p:anim calcmode="lin" valueType="num">
                                      <p:cBhvr additive="base">
                                        <p:cTn dur="250" fill="hold" id="16"/>
                                        <p:tgtEl>
                                          <p:spTgt spid="11"/>
                                        </p:tgtEl>
                                        <p:attrNameLst>
                                          <p:attrName>ppt_x</p:attrName>
                                        </p:attrNameLst>
                                      </p:cBhvr>
                                      <p:tavLst>
                                        <p:tav tm="0">
                                          <p:val>
                                            <p:strVal val="#ppt_x"/>
                                          </p:val>
                                        </p:tav>
                                        <p:tav tm="100000">
                                          <p:val>
                                            <p:strVal val="#ppt_x"/>
                                          </p:val>
                                        </p:tav>
                                      </p:tavLst>
                                    </p:anim>
                                    <p:anim calcmode="lin" valueType="num">
                                      <p:cBhvr additive="base">
                                        <p:cTn dur="250" fill="hold" id="17"/>
                                        <p:tgtEl>
                                          <p:spTgt spid="11"/>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000"/>
                            </p:stCondLst>
                            <p:childTnLst>
                              <p:par>
                                <p:cTn fill="hold" grpId="0" id="19" nodeType="afterEffect" presetClass="entr" presetID="2" presetSubtype="4">
                                  <p:stCondLst>
                                    <p:cond delay="0"/>
                                  </p:stCondLst>
                                  <p:childTnLst>
                                    <p:set>
                                      <p:cBhvr>
                                        <p:cTn dur="1" fill="hold" id="20">
                                          <p:stCondLst>
                                            <p:cond delay="0"/>
                                          </p:stCondLst>
                                        </p:cTn>
                                        <p:tgtEl>
                                          <p:spTgt spid="12"/>
                                        </p:tgtEl>
                                        <p:attrNameLst>
                                          <p:attrName>style.visibility</p:attrName>
                                        </p:attrNameLst>
                                      </p:cBhvr>
                                      <p:to>
                                        <p:strVal val="visible"/>
                                      </p:to>
                                    </p:set>
                                    <p:anim calcmode="lin" valueType="num">
                                      <p:cBhvr additive="base">
                                        <p:cTn dur="250" fill="hold" id="21"/>
                                        <p:tgtEl>
                                          <p:spTgt spid="12"/>
                                        </p:tgtEl>
                                        <p:attrNameLst>
                                          <p:attrName>ppt_x</p:attrName>
                                        </p:attrNameLst>
                                      </p:cBhvr>
                                      <p:tavLst>
                                        <p:tav tm="0">
                                          <p:val>
                                            <p:strVal val="#ppt_x"/>
                                          </p:val>
                                        </p:tav>
                                        <p:tav tm="100000">
                                          <p:val>
                                            <p:strVal val="#ppt_x"/>
                                          </p:val>
                                        </p:tav>
                                      </p:tavLst>
                                    </p:anim>
                                    <p:anim calcmode="lin" valueType="num">
                                      <p:cBhvr additive="base">
                                        <p:cTn dur="250" fill="hold" id="22"/>
                                        <p:tgtEl>
                                          <p:spTgt spid="12"/>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1250"/>
                            </p:stCondLst>
                            <p:childTnLst>
                              <p:par>
                                <p:cTn fill="hold" grpId="0" id="24" nodeType="afterEffect" presetClass="entr" presetID="2" presetSubtype="4">
                                  <p:stCondLst>
                                    <p:cond delay="0"/>
                                  </p:stCondLst>
                                  <p:childTnLst>
                                    <p:set>
                                      <p:cBhvr>
                                        <p:cTn dur="1" fill="hold" id="25">
                                          <p:stCondLst>
                                            <p:cond delay="0"/>
                                          </p:stCondLst>
                                        </p:cTn>
                                        <p:tgtEl>
                                          <p:spTgt spid="13"/>
                                        </p:tgtEl>
                                        <p:attrNameLst>
                                          <p:attrName>style.visibility</p:attrName>
                                        </p:attrNameLst>
                                      </p:cBhvr>
                                      <p:to>
                                        <p:strVal val="visible"/>
                                      </p:to>
                                    </p:set>
                                    <p:anim calcmode="lin" valueType="num">
                                      <p:cBhvr additive="base">
                                        <p:cTn dur="250" fill="hold" id="26"/>
                                        <p:tgtEl>
                                          <p:spTgt spid="13"/>
                                        </p:tgtEl>
                                        <p:attrNameLst>
                                          <p:attrName>ppt_x</p:attrName>
                                        </p:attrNameLst>
                                      </p:cBhvr>
                                      <p:tavLst>
                                        <p:tav tm="0">
                                          <p:val>
                                            <p:strVal val="#ppt_x"/>
                                          </p:val>
                                        </p:tav>
                                        <p:tav tm="100000">
                                          <p:val>
                                            <p:strVal val="#ppt_x"/>
                                          </p:val>
                                        </p:tav>
                                      </p:tavLst>
                                    </p:anim>
                                    <p:anim calcmode="lin" valueType="num">
                                      <p:cBhvr additive="base">
                                        <p:cTn dur="250" fill="hold" id="27"/>
                                        <p:tgtEl>
                                          <p:spTgt spid="13"/>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1500"/>
                            </p:stCondLst>
                            <p:childTnLst>
                              <p:par>
                                <p:cTn fill="hold" grpId="0" id="29" nodeType="afterEffect" presetClass="entr" presetID="2" presetSubtype="4">
                                  <p:stCondLst>
                                    <p:cond delay="0"/>
                                  </p:stCondLst>
                                  <p:childTnLst>
                                    <p:set>
                                      <p:cBhvr>
                                        <p:cTn dur="1" fill="hold" id="30">
                                          <p:stCondLst>
                                            <p:cond delay="0"/>
                                          </p:stCondLst>
                                        </p:cTn>
                                        <p:tgtEl>
                                          <p:spTgt spid="16"/>
                                        </p:tgtEl>
                                        <p:attrNameLst>
                                          <p:attrName>style.visibility</p:attrName>
                                        </p:attrNameLst>
                                      </p:cBhvr>
                                      <p:to>
                                        <p:strVal val="visible"/>
                                      </p:to>
                                    </p:set>
                                    <p:anim calcmode="lin" valueType="num">
                                      <p:cBhvr additive="base">
                                        <p:cTn dur="250" fill="hold" id="31"/>
                                        <p:tgtEl>
                                          <p:spTgt spid="16"/>
                                        </p:tgtEl>
                                        <p:attrNameLst>
                                          <p:attrName>ppt_x</p:attrName>
                                        </p:attrNameLst>
                                      </p:cBhvr>
                                      <p:tavLst>
                                        <p:tav tm="0">
                                          <p:val>
                                            <p:strVal val="#ppt_x"/>
                                          </p:val>
                                        </p:tav>
                                        <p:tav tm="100000">
                                          <p:val>
                                            <p:strVal val="#ppt_x"/>
                                          </p:val>
                                        </p:tav>
                                      </p:tavLst>
                                    </p:anim>
                                    <p:anim calcmode="lin" valueType="num">
                                      <p:cBhvr additive="base">
                                        <p:cTn dur="250" fill="hold" id="32"/>
                                        <p:tgtEl>
                                          <p:spTgt spid="16"/>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1750"/>
                            </p:stCondLst>
                            <p:childTnLst>
                              <p:par>
                                <p:cTn fill="hold" grpId="0" id="34" nodeType="afterEffect" presetClass="entr" presetID="2" presetSubtype="4">
                                  <p:stCondLst>
                                    <p:cond delay="0"/>
                                  </p:stCondLst>
                                  <p:childTnLst>
                                    <p:set>
                                      <p:cBhvr>
                                        <p:cTn dur="1" fill="hold" id="35">
                                          <p:stCondLst>
                                            <p:cond delay="0"/>
                                          </p:stCondLst>
                                        </p:cTn>
                                        <p:tgtEl>
                                          <p:spTgt spid="17"/>
                                        </p:tgtEl>
                                        <p:attrNameLst>
                                          <p:attrName>style.visibility</p:attrName>
                                        </p:attrNameLst>
                                      </p:cBhvr>
                                      <p:to>
                                        <p:strVal val="visible"/>
                                      </p:to>
                                    </p:set>
                                    <p:anim calcmode="lin" valueType="num">
                                      <p:cBhvr additive="base">
                                        <p:cTn dur="250" fill="hold" id="36"/>
                                        <p:tgtEl>
                                          <p:spTgt spid="17"/>
                                        </p:tgtEl>
                                        <p:attrNameLst>
                                          <p:attrName>ppt_x</p:attrName>
                                        </p:attrNameLst>
                                      </p:cBhvr>
                                      <p:tavLst>
                                        <p:tav tm="0">
                                          <p:val>
                                            <p:strVal val="#ppt_x"/>
                                          </p:val>
                                        </p:tav>
                                        <p:tav tm="100000">
                                          <p:val>
                                            <p:strVal val="#ppt_x"/>
                                          </p:val>
                                        </p:tav>
                                      </p:tavLst>
                                    </p:anim>
                                    <p:anim calcmode="lin" valueType="num">
                                      <p:cBhvr additive="base">
                                        <p:cTn dur="250" fill="hold" id="37"/>
                                        <p:tgtEl>
                                          <p:spTgt spid="17"/>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2000"/>
                            </p:stCondLst>
                            <p:childTnLst>
                              <p:par>
                                <p:cTn fill="hold" grpId="0" id="39" nodeType="afterEffect" presetClass="entr" presetID="2" presetSubtype="4">
                                  <p:stCondLst>
                                    <p:cond delay="0"/>
                                  </p:stCondLst>
                                  <p:childTnLst>
                                    <p:set>
                                      <p:cBhvr>
                                        <p:cTn dur="1" fill="hold" id="40">
                                          <p:stCondLst>
                                            <p:cond delay="0"/>
                                          </p:stCondLst>
                                        </p:cTn>
                                        <p:tgtEl>
                                          <p:spTgt spid="18"/>
                                        </p:tgtEl>
                                        <p:attrNameLst>
                                          <p:attrName>style.visibility</p:attrName>
                                        </p:attrNameLst>
                                      </p:cBhvr>
                                      <p:to>
                                        <p:strVal val="visible"/>
                                      </p:to>
                                    </p:set>
                                    <p:anim calcmode="lin" valueType="num">
                                      <p:cBhvr additive="base">
                                        <p:cTn dur="250" fill="hold" id="41"/>
                                        <p:tgtEl>
                                          <p:spTgt spid="18"/>
                                        </p:tgtEl>
                                        <p:attrNameLst>
                                          <p:attrName>ppt_x</p:attrName>
                                        </p:attrNameLst>
                                      </p:cBhvr>
                                      <p:tavLst>
                                        <p:tav tm="0">
                                          <p:val>
                                            <p:strVal val="#ppt_x"/>
                                          </p:val>
                                        </p:tav>
                                        <p:tav tm="100000">
                                          <p:val>
                                            <p:strVal val="#ppt_x"/>
                                          </p:val>
                                        </p:tav>
                                      </p:tavLst>
                                    </p:anim>
                                    <p:anim calcmode="lin" valueType="num">
                                      <p:cBhvr additive="base">
                                        <p:cTn dur="250" fill="hold" id="42"/>
                                        <p:tgtEl>
                                          <p:spTgt spid="18"/>
                                        </p:tgtEl>
                                        <p:attrNameLst>
                                          <p:attrName>ppt_y</p:attrName>
                                        </p:attrNameLst>
                                      </p:cBhvr>
                                      <p:tavLst>
                                        <p:tav tm="0">
                                          <p:val>
                                            <p:strVal val="1+#ppt_h/2"/>
                                          </p:val>
                                        </p:tav>
                                        <p:tav tm="100000">
                                          <p:val>
                                            <p:strVal val="#ppt_y"/>
                                          </p:val>
                                        </p:tav>
                                      </p:tavLst>
                                    </p:anim>
                                  </p:childTnLst>
                                </p:cTn>
                              </p:par>
                            </p:childTnLst>
                          </p:cTn>
                        </p:par>
                        <p:par>
                          <p:cTn fill="hold" id="43" nodeType="afterGroup">
                            <p:stCondLst>
                              <p:cond delay="2250"/>
                            </p:stCondLst>
                            <p:childTnLst>
                              <p:par>
                                <p:cTn fill="hold" grpId="0" id="44" nodeType="afterEffect" presetClass="entr" presetID="2" presetSubtype="4">
                                  <p:stCondLst>
                                    <p:cond delay="0"/>
                                  </p:stCondLst>
                                  <p:childTnLst>
                                    <p:set>
                                      <p:cBhvr>
                                        <p:cTn dur="1" fill="hold" id="45">
                                          <p:stCondLst>
                                            <p:cond delay="0"/>
                                          </p:stCondLst>
                                        </p:cTn>
                                        <p:tgtEl>
                                          <p:spTgt spid="19"/>
                                        </p:tgtEl>
                                        <p:attrNameLst>
                                          <p:attrName>style.visibility</p:attrName>
                                        </p:attrNameLst>
                                      </p:cBhvr>
                                      <p:to>
                                        <p:strVal val="visible"/>
                                      </p:to>
                                    </p:set>
                                    <p:anim calcmode="lin" valueType="num">
                                      <p:cBhvr additive="base">
                                        <p:cTn dur="250" fill="hold" id="46"/>
                                        <p:tgtEl>
                                          <p:spTgt spid="19"/>
                                        </p:tgtEl>
                                        <p:attrNameLst>
                                          <p:attrName>ppt_x</p:attrName>
                                        </p:attrNameLst>
                                      </p:cBhvr>
                                      <p:tavLst>
                                        <p:tav tm="0">
                                          <p:val>
                                            <p:strVal val="#ppt_x"/>
                                          </p:val>
                                        </p:tav>
                                        <p:tav tm="100000">
                                          <p:val>
                                            <p:strVal val="#ppt_x"/>
                                          </p:val>
                                        </p:tav>
                                      </p:tavLst>
                                    </p:anim>
                                    <p:anim calcmode="lin" valueType="num">
                                      <p:cBhvr additive="base">
                                        <p:cTn dur="250" fill="hold" id="47"/>
                                        <p:tgtEl>
                                          <p:spTgt spid="19"/>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2500"/>
                            </p:stCondLst>
                            <p:childTnLst>
                              <p:par>
                                <p:cTn fill="hold" id="49" nodeType="afterEffect" presetClass="entr" presetID="2" presetSubtype="1">
                                  <p:stCondLst>
                                    <p:cond delay="0"/>
                                  </p:stCondLst>
                                  <p:childTnLst>
                                    <p:set>
                                      <p:cBhvr>
                                        <p:cTn dur="1" fill="hold" id="50">
                                          <p:stCondLst>
                                            <p:cond delay="0"/>
                                          </p:stCondLst>
                                        </p:cTn>
                                        <p:tgtEl>
                                          <p:spTgt spid="20"/>
                                        </p:tgtEl>
                                        <p:attrNameLst>
                                          <p:attrName>style.visibility</p:attrName>
                                        </p:attrNameLst>
                                      </p:cBhvr>
                                      <p:to>
                                        <p:strVal val="visible"/>
                                      </p:to>
                                    </p:set>
                                    <p:anim calcmode="lin" valueType="num">
                                      <p:cBhvr additive="base">
                                        <p:cTn dur="500" fill="hold" id="51"/>
                                        <p:tgtEl>
                                          <p:spTgt spid="20"/>
                                        </p:tgtEl>
                                        <p:attrNameLst>
                                          <p:attrName>ppt_x</p:attrName>
                                        </p:attrNameLst>
                                      </p:cBhvr>
                                      <p:tavLst>
                                        <p:tav tm="0">
                                          <p:val>
                                            <p:strVal val="#ppt_x"/>
                                          </p:val>
                                        </p:tav>
                                        <p:tav tm="100000">
                                          <p:val>
                                            <p:strVal val="#ppt_x"/>
                                          </p:val>
                                        </p:tav>
                                      </p:tavLst>
                                    </p:anim>
                                    <p:anim calcmode="lin" valueType="num">
                                      <p:cBhvr additive="base">
                                        <p:cTn dur="500" fill="hold" id="52"/>
                                        <p:tgtEl>
                                          <p:spTgt spid="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2"/>
      <p:bldP grpId="0" spid="13"/>
      <p:bldP grpId="0" spid="16"/>
      <p:bldP grpId="0" spid="17"/>
      <p:bldP grpId="0" spid="18"/>
      <p:bldP grpId="0" spid="1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工作完成情况</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Oval 1">
            <a:extLst>
              <a:ext uri="{FF2B5EF4-FFF2-40B4-BE49-F238E27FC236}">
                <a16:creationId xmlns:a16="http://schemas.microsoft.com/office/drawing/2014/main" id="{D94FB5E9-9D21-46CC-913C-5C8E264CC11D}"/>
              </a:ext>
            </a:extLst>
          </p:cNvPr>
          <p:cNvSpPr/>
          <p:nvPr/>
        </p:nvSpPr>
        <p:spPr>
          <a:xfrm>
            <a:off x="5796356" y="2263023"/>
            <a:ext cx="769734" cy="769732"/>
          </a:xfrm>
          <a:prstGeom prst="ellipse">
            <a:avLst/>
          </a:prstGeom>
          <a:solidFill>
            <a:srgbClr val="3B4658"/>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latin charset="0" panose="020b0503020202020204" pitchFamily="34" typeface="Agency FB"/>
            </a:endParaRPr>
          </a:p>
        </p:txBody>
      </p:sp>
      <p:sp>
        <p:nvSpPr>
          <p:cNvPr id="11" name="Oval 2">
            <a:extLst>
              <a:ext uri="{FF2B5EF4-FFF2-40B4-BE49-F238E27FC236}">
                <a16:creationId xmlns:a16="http://schemas.microsoft.com/office/drawing/2014/main" id="{987C5D33-3320-4F37-8617-0B3DE6CDAFD0}"/>
              </a:ext>
            </a:extLst>
          </p:cNvPr>
          <p:cNvSpPr/>
          <p:nvPr/>
        </p:nvSpPr>
        <p:spPr>
          <a:xfrm>
            <a:off x="5796356" y="3223965"/>
            <a:ext cx="769734" cy="769732"/>
          </a:xfrm>
          <a:prstGeom prst="ellipse">
            <a:avLst/>
          </a:prstGeom>
          <a:solidFill>
            <a:srgbClr val="59A3B0"/>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latin charset="0" panose="020b0503020202020204" pitchFamily="34" typeface="Agency FB"/>
            </a:endParaRPr>
          </a:p>
        </p:txBody>
      </p:sp>
      <p:sp>
        <p:nvSpPr>
          <p:cNvPr id="12" name="Oval 3">
            <a:extLst>
              <a:ext uri="{FF2B5EF4-FFF2-40B4-BE49-F238E27FC236}">
                <a16:creationId xmlns:a16="http://schemas.microsoft.com/office/drawing/2014/main" id="{A3E0C4F6-4C73-4A29-9CDE-2DCDA1D78B5E}"/>
              </a:ext>
            </a:extLst>
          </p:cNvPr>
          <p:cNvSpPr/>
          <p:nvPr/>
        </p:nvSpPr>
        <p:spPr>
          <a:xfrm>
            <a:off x="5796356" y="4151015"/>
            <a:ext cx="769734" cy="769732"/>
          </a:xfrm>
          <a:prstGeom prst="ellipse">
            <a:avLst/>
          </a:prstGeom>
          <a:solidFill>
            <a:srgbClr val="3B4658"/>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latin charset="0" panose="020b0503020202020204" pitchFamily="34" typeface="Agency FB"/>
            </a:endParaRPr>
          </a:p>
        </p:txBody>
      </p:sp>
      <p:sp>
        <p:nvSpPr>
          <p:cNvPr id="13" name="Oval 4">
            <a:extLst>
              <a:ext uri="{FF2B5EF4-FFF2-40B4-BE49-F238E27FC236}">
                <a16:creationId xmlns:a16="http://schemas.microsoft.com/office/drawing/2014/main" id="{F1DF6B4F-9B6B-4031-9650-712F72701281}"/>
              </a:ext>
            </a:extLst>
          </p:cNvPr>
          <p:cNvSpPr/>
          <p:nvPr/>
        </p:nvSpPr>
        <p:spPr>
          <a:xfrm>
            <a:off x="5796356" y="5158415"/>
            <a:ext cx="769734" cy="769732"/>
          </a:xfrm>
          <a:prstGeom prst="ellipse">
            <a:avLst/>
          </a:prstGeom>
          <a:solidFill>
            <a:srgbClr val="59A3B0"/>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latin charset="0" panose="020b0503020202020204" pitchFamily="34" typeface="Agency FB"/>
            </a:endParaRPr>
          </a:p>
        </p:txBody>
      </p:sp>
      <p:sp>
        <p:nvSpPr>
          <p:cNvPr id="16" name="Subtitle 2">
            <a:extLst>
              <a:ext uri="{FF2B5EF4-FFF2-40B4-BE49-F238E27FC236}">
                <a16:creationId xmlns:a16="http://schemas.microsoft.com/office/drawing/2014/main" id="{04D30EDB-9DE7-43A7-88CC-272BF525A22E}"/>
              </a:ext>
            </a:extLst>
          </p:cNvPr>
          <p:cNvSpPr txBox="1"/>
          <p:nvPr/>
        </p:nvSpPr>
        <p:spPr>
          <a:xfrm>
            <a:off x="6744986" y="2159947"/>
            <a:ext cx="3953136" cy="13715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17" name="Subtitle 2">
            <a:extLst>
              <a:ext uri="{FF2B5EF4-FFF2-40B4-BE49-F238E27FC236}">
                <a16:creationId xmlns:a16="http://schemas.microsoft.com/office/drawing/2014/main" id="{E9B42351-D8A8-4D75-B4E0-B1F943147F7D}"/>
              </a:ext>
            </a:extLst>
          </p:cNvPr>
          <p:cNvSpPr txBox="1"/>
          <p:nvPr/>
        </p:nvSpPr>
        <p:spPr>
          <a:xfrm>
            <a:off x="6744986" y="3175256"/>
            <a:ext cx="3953136" cy="13715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18" name="Subtitle 2">
            <a:extLst>
              <a:ext uri="{FF2B5EF4-FFF2-40B4-BE49-F238E27FC236}">
                <a16:creationId xmlns:a16="http://schemas.microsoft.com/office/drawing/2014/main" id="{AAB0F8E6-B648-4623-A26F-466573DAC5BB}"/>
              </a:ext>
            </a:extLst>
          </p:cNvPr>
          <p:cNvSpPr txBox="1"/>
          <p:nvPr/>
        </p:nvSpPr>
        <p:spPr>
          <a:xfrm>
            <a:off x="6744986" y="4105833"/>
            <a:ext cx="3953136" cy="13715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19" name="Subtitle 2">
            <a:extLst>
              <a:ext uri="{FF2B5EF4-FFF2-40B4-BE49-F238E27FC236}">
                <a16:creationId xmlns:a16="http://schemas.microsoft.com/office/drawing/2014/main" id="{357B6BE0-C39E-4A47-A840-36DB9D977D9D}"/>
              </a:ext>
            </a:extLst>
          </p:cNvPr>
          <p:cNvSpPr txBox="1"/>
          <p:nvPr/>
        </p:nvSpPr>
        <p:spPr>
          <a:xfrm>
            <a:off x="6744986" y="5092228"/>
            <a:ext cx="3953136" cy="13715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20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20" name="Subtitle 2">
            <a:extLst>
              <a:ext uri="{FF2B5EF4-FFF2-40B4-BE49-F238E27FC236}">
                <a16:creationId xmlns:a16="http://schemas.microsoft.com/office/drawing/2014/main" id="{9DEAB53A-AE12-4A3A-9C93-1051ED7835B7}"/>
              </a:ext>
            </a:extLst>
          </p:cNvPr>
          <p:cNvSpPr txBox="1"/>
          <p:nvPr/>
        </p:nvSpPr>
        <p:spPr>
          <a:xfrm>
            <a:off x="5816909" y="2420295"/>
            <a:ext cx="755552" cy="4571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2400">
                <a:solidFill>
                  <a:schemeClr val="bg1"/>
                </a:solidFill>
                <a:latin charset="0" panose="020b0503020202020204" pitchFamily="34" typeface="Agency FB"/>
                <a:cs typeface="Helvetica Neue"/>
              </a:rPr>
              <a:t>25%</a:t>
            </a:r>
          </a:p>
        </p:txBody>
      </p:sp>
      <p:sp>
        <p:nvSpPr>
          <p:cNvPr id="21" name="Subtitle 2">
            <a:extLst>
              <a:ext uri="{FF2B5EF4-FFF2-40B4-BE49-F238E27FC236}">
                <a16:creationId xmlns:a16="http://schemas.microsoft.com/office/drawing/2014/main" id="{D94F6529-EDD4-43AD-ABA1-218D34D04A15}"/>
              </a:ext>
            </a:extLst>
          </p:cNvPr>
          <p:cNvSpPr txBox="1"/>
          <p:nvPr/>
        </p:nvSpPr>
        <p:spPr>
          <a:xfrm>
            <a:off x="5807502" y="3384949"/>
            <a:ext cx="755552" cy="4571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2400">
                <a:solidFill>
                  <a:schemeClr val="bg1"/>
                </a:solidFill>
                <a:latin charset="0" panose="020b0503020202020204" pitchFamily="34" typeface="Agency FB"/>
                <a:cs typeface="Helvetica Neue"/>
              </a:rPr>
              <a:t>55%</a:t>
            </a:r>
          </a:p>
        </p:txBody>
      </p:sp>
      <p:sp>
        <p:nvSpPr>
          <p:cNvPr id="22" name="Subtitle 2">
            <a:extLst>
              <a:ext uri="{FF2B5EF4-FFF2-40B4-BE49-F238E27FC236}">
                <a16:creationId xmlns:a16="http://schemas.microsoft.com/office/drawing/2014/main" id="{02943444-4096-4831-B75B-FF22FC76B9DE}"/>
              </a:ext>
            </a:extLst>
          </p:cNvPr>
          <p:cNvSpPr txBox="1"/>
          <p:nvPr/>
        </p:nvSpPr>
        <p:spPr>
          <a:xfrm>
            <a:off x="5816909" y="4320919"/>
            <a:ext cx="755552" cy="4571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2400">
                <a:solidFill>
                  <a:schemeClr val="bg1"/>
                </a:solidFill>
                <a:latin charset="0" panose="020b0503020202020204" pitchFamily="34" typeface="Agency FB"/>
                <a:cs typeface="Helvetica Neue"/>
              </a:rPr>
              <a:t>20%</a:t>
            </a:r>
          </a:p>
        </p:txBody>
      </p:sp>
      <p:sp>
        <p:nvSpPr>
          <p:cNvPr id="23" name="Subtitle 2">
            <a:extLst>
              <a:ext uri="{FF2B5EF4-FFF2-40B4-BE49-F238E27FC236}">
                <a16:creationId xmlns:a16="http://schemas.microsoft.com/office/drawing/2014/main" id="{12CD54E0-EDDD-4F18-AC3B-8C400CD8A021}"/>
              </a:ext>
            </a:extLst>
          </p:cNvPr>
          <p:cNvSpPr txBox="1"/>
          <p:nvPr/>
        </p:nvSpPr>
        <p:spPr>
          <a:xfrm>
            <a:off x="5816909" y="5318379"/>
            <a:ext cx="755552" cy="45717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2400">
                <a:solidFill>
                  <a:schemeClr val="bg1"/>
                </a:solidFill>
                <a:latin charset="0" panose="020b0503020202020204" pitchFamily="34" typeface="Agency FB"/>
                <a:cs typeface="Helvetica Neue"/>
              </a:rPr>
              <a:t>80%</a:t>
            </a:r>
          </a:p>
        </p:txBody>
      </p:sp>
      <p:grpSp>
        <p:nvGrpSpPr>
          <p:cNvPr id="24" name="组合 23">
            <a:extLst>
              <a:ext uri="{FF2B5EF4-FFF2-40B4-BE49-F238E27FC236}">
                <a16:creationId xmlns:a16="http://schemas.microsoft.com/office/drawing/2014/main" id="{2AF631DB-5470-4487-93A7-C2D55076DA45}"/>
              </a:ext>
            </a:extLst>
          </p:cNvPr>
          <p:cNvGrpSpPr/>
          <p:nvPr/>
        </p:nvGrpSpPr>
        <p:grpSpPr>
          <a:xfrm>
            <a:off x="1803301" y="1847324"/>
            <a:ext cx="3000740" cy="4268567"/>
            <a:chOff x="7681774" y="2874412"/>
            <a:chExt cx="2700795" cy="3841894"/>
          </a:xfrm>
        </p:grpSpPr>
        <p:sp>
          <p:nvSpPr>
            <p:cNvPr id="25" name="Freeform 161">
              <a:extLst>
                <a:ext uri="{FF2B5EF4-FFF2-40B4-BE49-F238E27FC236}">
                  <a16:creationId xmlns:a16="http://schemas.microsoft.com/office/drawing/2014/main" id="{E471315B-2435-4D70-B9A8-9621587964FA}"/>
                </a:ext>
              </a:extLst>
            </p:cNvPr>
            <p:cNvSpPr/>
            <p:nvPr/>
          </p:nvSpPr>
          <p:spPr bwMode="auto">
            <a:xfrm>
              <a:off x="9564618" y="3572970"/>
              <a:ext cx="817951" cy="1282173"/>
            </a:xfrm>
            <a:custGeom>
              <a:gdLst>
                <a:gd fmla="*/ 111 w 731" name="T0"/>
                <a:gd fmla="*/ 870 h 1146" name="T1"/>
                <a:gd fmla="*/ 507 w 731" name="T2"/>
                <a:gd fmla="*/ 1086 h 1146" name="T3"/>
                <a:gd fmla="*/ 649 w 731" name="T4"/>
                <a:gd fmla="*/ 917 h 1146" name="T5"/>
                <a:gd fmla="*/ 617 w 731" name="T6"/>
                <a:gd fmla="*/ 140 h 1146" name="T7"/>
                <a:gd fmla="*/ 484 w 731" name="T8"/>
                <a:gd fmla="*/ 52 h 1146" name="T9"/>
                <a:gd fmla="*/ 75 w 731" name="T10"/>
                <a:gd fmla="*/ 302 h 1146" name="T11"/>
                <a:gd fmla="*/ 23 w 731" name="T12"/>
                <a:gd fmla="*/ 401 h 1146" name="T13"/>
                <a:gd fmla="*/ 41 w 731" name="T14"/>
                <a:gd fmla="*/ 692 h 1146" name="T15"/>
                <a:gd fmla="*/ 111 w 731" name="T16"/>
                <a:gd fmla="*/ 870 h 1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46" w="731">
                  <a:moveTo>
                    <a:pt x="111" y="870"/>
                  </a:moveTo>
                  <a:cubicBezTo>
                    <a:pt x="176" y="904"/>
                    <a:pt x="507" y="1086"/>
                    <a:pt x="507" y="1086"/>
                  </a:cubicBezTo>
                  <a:cubicBezTo>
                    <a:pt x="507" y="1086"/>
                    <a:pt x="584" y="1146"/>
                    <a:pt x="649" y="917"/>
                  </a:cubicBezTo>
                  <a:cubicBezTo>
                    <a:pt x="714" y="689"/>
                    <a:pt x="731" y="416"/>
                    <a:pt x="617" y="140"/>
                  </a:cubicBezTo>
                  <a:cubicBezTo>
                    <a:pt x="602" y="104"/>
                    <a:pt x="565" y="0"/>
                    <a:pt x="484" y="52"/>
                  </a:cubicBezTo>
                  <a:cubicBezTo>
                    <a:pt x="403" y="103"/>
                    <a:pt x="75" y="302"/>
                    <a:pt x="75" y="302"/>
                  </a:cubicBezTo>
                  <a:cubicBezTo>
                    <a:pt x="75" y="302"/>
                    <a:pt x="11" y="338"/>
                    <a:pt x="23" y="401"/>
                  </a:cubicBezTo>
                  <a:cubicBezTo>
                    <a:pt x="36" y="463"/>
                    <a:pt x="60" y="594"/>
                    <a:pt x="41" y="692"/>
                  </a:cubicBezTo>
                  <a:cubicBezTo>
                    <a:pt x="23" y="782"/>
                    <a:pt x="0" y="813"/>
                    <a:pt x="111" y="870"/>
                  </a:cubicBezTo>
                  <a:close/>
                </a:path>
              </a:pathLst>
            </a:custGeom>
            <a:solidFill>
              <a:srgbClr val="59A3B0"/>
            </a:solidFill>
            <a:ln>
              <a:noFill/>
            </a:ln>
            <a:extLst/>
          </p:spPr>
          <p:txBody>
            <a:bodyPr anchor="t" anchorCtr="0" bIns="45720" compatLnSpc="1" lIns="91440" numCol="1" rIns="91440" tIns="45720" vert="horz" wrap="square">
              <a:prstTxWarp prst="textNoShape">
                <a:avLst/>
              </a:prstTxWarp>
            </a:bodyPr>
            <a:lstStyle/>
            <a:p>
              <a:endParaRPr lang="en-US"/>
            </a:p>
          </p:txBody>
        </p:sp>
        <p:sp>
          <p:nvSpPr>
            <p:cNvPr id="26" name="Freeform 162">
              <a:extLst>
                <a:ext uri="{FF2B5EF4-FFF2-40B4-BE49-F238E27FC236}">
                  <a16:creationId xmlns:a16="http://schemas.microsoft.com/office/drawing/2014/main" id="{49DFF387-2CEE-4A2E-8E43-BA1BB4EE4698}"/>
                </a:ext>
              </a:extLst>
            </p:cNvPr>
            <p:cNvSpPr/>
            <p:nvPr/>
          </p:nvSpPr>
          <p:spPr bwMode="auto">
            <a:xfrm>
              <a:off x="9074441" y="2880344"/>
              <a:ext cx="1113837" cy="1007051"/>
            </a:xfrm>
            <a:custGeom>
              <a:gdLst>
                <a:gd fmla="*/ 517 w 995" name="T0"/>
                <a:gd fmla="*/ 834 h 900" name="T1"/>
                <a:gd fmla="*/ 905 w 995" name="T2"/>
                <a:gd fmla="*/ 604 h 900" name="T3"/>
                <a:gd fmla="*/ 831 w 995" name="T4"/>
                <a:gd fmla="*/ 395 h 900" name="T5"/>
                <a:gd fmla="*/ 147 w 995" name="T6"/>
                <a:gd fmla="*/ 26 h 900" name="T7"/>
                <a:gd fmla="*/ 3 w 995" name="T8"/>
                <a:gd fmla="*/ 96 h 900" name="T9"/>
                <a:gd fmla="*/ 9 w 995" name="T10"/>
                <a:gd fmla="*/ 576 h 900" name="T11"/>
                <a:gd fmla="*/ 68 w 995" name="T12"/>
                <a:gd fmla="*/ 670 h 900" name="T13"/>
                <a:gd fmla="*/ 328 w 995" name="T14"/>
                <a:gd fmla="*/ 804 h 900" name="T15"/>
                <a:gd fmla="*/ 517 w 995" name="T16"/>
                <a:gd fmla="*/ 834 h 90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00" w="995">
                  <a:moveTo>
                    <a:pt x="517" y="834"/>
                  </a:moveTo>
                  <a:cubicBezTo>
                    <a:pt x="579" y="796"/>
                    <a:pt x="905" y="604"/>
                    <a:pt x="905" y="604"/>
                  </a:cubicBezTo>
                  <a:cubicBezTo>
                    <a:pt x="905" y="604"/>
                    <a:pt x="995" y="568"/>
                    <a:pt x="831" y="395"/>
                  </a:cubicBezTo>
                  <a:cubicBezTo>
                    <a:pt x="669" y="223"/>
                    <a:pt x="442" y="70"/>
                    <a:pt x="147" y="26"/>
                  </a:cubicBezTo>
                  <a:cubicBezTo>
                    <a:pt x="108" y="21"/>
                    <a:pt x="0" y="0"/>
                    <a:pt x="3" y="96"/>
                  </a:cubicBezTo>
                  <a:cubicBezTo>
                    <a:pt x="6" y="192"/>
                    <a:pt x="9" y="576"/>
                    <a:pt x="9" y="576"/>
                  </a:cubicBezTo>
                  <a:cubicBezTo>
                    <a:pt x="9" y="576"/>
                    <a:pt x="8" y="649"/>
                    <a:pt x="68" y="670"/>
                  </a:cubicBezTo>
                  <a:cubicBezTo>
                    <a:pt x="128" y="692"/>
                    <a:pt x="253" y="737"/>
                    <a:pt x="328" y="804"/>
                  </a:cubicBezTo>
                  <a:cubicBezTo>
                    <a:pt x="396" y="865"/>
                    <a:pt x="411" y="900"/>
                    <a:pt x="517" y="834"/>
                  </a:cubicBezTo>
                  <a:close/>
                </a:path>
              </a:pathLst>
            </a:custGeom>
            <a:solidFill>
              <a:srgbClr val="3B4658"/>
            </a:solidFill>
            <a:ln>
              <a:noFill/>
            </a:ln>
            <a:extLst/>
          </p:spPr>
          <p:txBody>
            <a:bodyPr anchor="t" anchorCtr="0" bIns="45720" compatLnSpc="1" lIns="91440" numCol="1" rIns="91440" tIns="45720" vert="horz" wrap="square">
              <a:prstTxWarp prst="textNoShape">
                <a:avLst/>
              </a:prstTxWarp>
            </a:bodyPr>
            <a:lstStyle/>
            <a:p>
              <a:pPr algn="ctr"/>
              <a:endParaRPr lang="en-US"/>
            </a:p>
          </p:txBody>
        </p:sp>
        <p:sp>
          <p:nvSpPr>
            <p:cNvPr id="27" name="Freeform 165">
              <a:extLst>
                <a:ext uri="{FF2B5EF4-FFF2-40B4-BE49-F238E27FC236}">
                  <a16:creationId xmlns:a16="http://schemas.microsoft.com/office/drawing/2014/main" id="{0E83292E-73B2-485B-B866-905E88ECA2CA}"/>
                </a:ext>
              </a:extLst>
            </p:cNvPr>
            <p:cNvSpPr/>
            <p:nvPr/>
          </p:nvSpPr>
          <p:spPr bwMode="auto">
            <a:xfrm>
              <a:off x="7681774" y="3575937"/>
              <a:ext cx="817951" cy="1282915"/>
            </a:xfrm>
            <a:custGeom>
              <a:gdLst>
                <a:gd fmla="*/ 620 w 731" name="T0"/>
                <a:gd fmla="*/ 276 h 1146" name="T1"/>
                <a:gd fmla="*/ 224 w 731" name="T2"/>
                <a:gd fmla="*/ 59 h 1146" name="T3"/>
                <a:gd fmla="*/ 81 w 731" name="T4"/>
                <a:gd fmla="*/ 229 h 1146" name="T5"/>
                <a:gd fmla="*/ 113 w 731" name="T6"/>
                <a:gd fmla="*/ 1006 h 1146" name="T7"/>
                <a:gd fmla="*/ 246 w 731" name="T8"/>
                <a:gd fmla="*/ 1094 h 1146" name="T9"/>
                <a:gd fmla="*/ 656 w 731" name="T10"/>
                <a:gd fmla="*/ 844 h 1146" name="T11"/>
                <a:gd fmla="*/ 707 w 731" name="T12"/>
                <a:gd fmla="*/ 745 h 1146" name="T13"/>
                <a:gd fmla="*/ 690 w 731" name="T14"/>
                <a:gd fmla="*/ 453 h 1146" name="T15"/>
                <a:gd fmla="*/ 620 w 731" name="T16"/>
                <a:gd fmla="*/ 276 h 1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46" w="731">
                  <a:moveTo>
                    <a:pt x="620" y="276"/>
                  </a:moveTo>
                  <a:cubicBezTo>
                    <a:pt x="555" y="242"/>
                    <a:pt x="224" y="59"/>
                    <a:pt x="224" y="59"/>
                  </a:cubicBezTo>
                  <a:cubicBezTo>
                    <a:pt x="224" y="59"/>
                    <a:pt x="147" y="0"/>
                    <a:pt x="81" y="229"/>
                  </a:cubicBezTo>
                  <a:cubicBezTo>
                    <a:pt x="17" y="456"/>
                    <a:pt x="0" y="730"/>
                    <a:pt x="113" y="1006"/>
                  </a:cubicBezTo>
                  <a:cubicBezTo>
                    <a:pt x="128" y="1042"/>
                    <a:pt x="166" y="1146"/>
                    <a:pt x="246" y="1094"/>
                  </a:cubicBezTo>
                  <a:cubicBezTo>
                    <a:pt x="327" y="1042"/>
                    <a:pt x="656" y="844"/>
                    <a:pt x="656" y="844"/>
                  </a:cubicBezTo>
                  <a:cubicBezTo>
                    <a:pt x="656" y="844"/>
                    <a:pt x="719" y="807"/>
                    <a:pt x="707" y="745"/>
                  </a:cubicBezTo>
                  <a:cubicBezTo>
                    <a:pt x="695" y="682"/>
                    <a:pt x="670" y="552"/>
                    <a:pt x="690" y="453"/>
                  </a:cubicBezTo>
                  <a:cubicBezTo>
                    <a:pt x="708" y="363"/>
                    <a:pt x="731" y="333"/>
                    <a:pt x="620" y="276"/>
                  </a:cubicBezTo>
                  <a:close/>
                </a:path>
              </a:pathLst>
            </a:custGeom>
            <a:solidFill>
              <a:srgbClr val="3B4658"/>
            </a:solidFill>
            <a:ln>
              <a:noFill/>
            </a:ln>
            <a:extLst/>
          </p:spPr>
          <p:txBody>
            <a:bodyPr anchor="t" anchorCtr="0" bIns="45720" compatLnSpc="1" lIns="91440" numCol="1" rIns="91440" tIns="45720" vert="horz" wrap="square">
              <a:prstTxWarp prst="textNoShape">
                <a:avLst/>
              </a:prstTxWarp>
            </a:bodyPr>
            <a:lstStyle/>
            <a:p>
              <a:endParaRPr lang="en-US"/>
            </a:p>
          </p:txBody>
        </p:sp>
        <p:sp>
          <p:nvSpPr>
            <p:cNvPr id="28" name="Freeform 166">
              <a:extLst>
                <a:ext uri="{FF2B5EF4-FFF2-40B4-BE49-F238E27FC236}">
                  <a16:creationId xmlns:a16="http://schemas.microsoft.com/office/drawing/2014/main" id="{4F9F479D-4289-4B79-83E2-2983B69D103F}"/>
                </a:ext>
              </a:extLst>
            </p:cNvPr>
            <p:cNvSpPr/>
            <p:nvPr/>
          </p:nvSpPr>
          <p:spPr bwMode="auto">
            <a:xfrm>
              <a:off x="7887189" y="2874412"/>
              <a:ext cx="1114579" cy="995927"/>
            </a:xfrm>
            <a:custGeom>
              <a:gdLst>
                <a:gd fmla="*/ 982 w 996" name="T0"/>
                <a:gd fmla="*/ 547 h 890" name="T1"/>
                <a:gd fmla="*/ 982 w 996" name="T2"/>
                <a:gd fmla="*/ 96 h 890" name="T3"/>
                <a:gd fmla="*/ 764 w 996" name="T4"/>
                <a:gd fmla="*/ 53 h 890" name="T5"/>
                <a:gd fmla="*/ 98 w 996" name="T6"/>
                <a:gd fmla="*/ 453 h 890" name="T7"/>
                <a:gd fmla="*/ 85 w 996" name="T8"/>
                <a:gd fmla="*/ 613 h 890" name="T9"/>
                <a:gd fmla="*/ 501 w 996" name="T10"/>
                <a:gd fmla="*/ 852 h 890" name="T11"/>
                <a:gd fmla="*/ 612 w 996" name="T12"/>
                <a:gd fmla="*/ 849 h 890" name="T13"/>
                <a:gd fmla="*/ 859 w 996" name="T14"/>
                <a:gd fmla="*/ 694 h 890" name="T15"/>
                <a:gd fmla="*/ 982 w 996" name="T16"/>
                <a:gd fmla="*/ 547 h 89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90" w="996">
                  <a:moveTo>
                    <a:pt x="982" y="547"/>
                  </a:moveTo>
                  <a:cubicBezTo>
                    <a:pt x="980" y="474"/>
                    <a:pt x="982" y="96"/>
                    <a:pt x="982" y="96"/>
                  </a:cubicBezTo>
                  <a:cubicBezTo>
                    <a:pt x="982" y="96"/>
                    <a:pt x="996" y="0"/>
                    <a:pt x="764" y="53"/>
                  </a:cubicBezTo>
                  <a:cubicBezTo>
                    <a:pt x="534" y="105"/>
                    <a:pt x="286" y="222"/>
                    <a:pt x="98" y="453"/>
                  </a:cubicBezTo>
                  <a:cubicBezTo>
                    <a:pt x="73" y="484"/>
                    <a:pt x="0" y="567"/>
                    <a:pt x="85" y="613"/>
                  </a:cubicBezTo>
                  <a:cubicBezTo>
                    <a:pt x="169" y="659"/>
                    <a:pt x="501" y="852"/>
                    <a:pt x="501" y="852"/>
                  </a:cubicBezTo>
                  <a:cubicBezTo>
                    <a:pt x="501" y="852"/>
                    <a:pt x="563" y="890"/>
                    <a:pt x="612" y="849"/>
                  </a:cubicBezTo>
                  <a:cubicBezTo>
                    <a:pt x="661" y="808"/>
                    <a:pt x="764" y="724"/>
                    <a:pt x="859" y="694"/>
                  </a:cubicBezTo>
                  <a:cubicBezTo>
                    <a:pt x="947" y="667"/>
                    <a:pt x="984" y="672"/>
                    <a:pt x="982" y="547"/>
                  </a:cubicBezTo>
                  <a:close/>
                </a:path>
              </a:pathLst>
            </a:custGeom>
            <a:solidFill>
              <a:srgbClr val="59A3B0"/>
            </a:solidFill>
            <a:ln>
              <a:noFill/>
            </a:ln>
            <a:extLst/>
          </p:spPr>
          <p:txBody>
            <a:bodyPr anchor="t" anchorCtr="0" bIns="45720" compatLnSpc="1" lIns="91440" numCol="1" rIns="91440" tIns="45720" vert="horz" wrap="square">
              <a:prstTxWarp prst="textNoShape">
                <a:avLst/>
              </a:prstTxWarp>
            </a:bodyPr>
            <a:lstStyle/>
            <a:p>
              <a:endParaRPr lang="en-US"/>
            </a:p>
          </p:txBody>
        </p:sp>
        <p:sp>
          <p:nvSpPr>
            <p:cNvPr id="29" name="Freeform 56">
              <a:extLst>
                <a:ext uri="{FF2B5EF4-FFF2-40B4-BE49-F238E27FC236}">
                  <a16:creationId xmlns:a16="http://schemas.microsoft.com/office/drawing/2014/main" id="{D96FCCEB-0850-415F-99BE-A85CD0D5AC53}"/>
                </a:ext>
              </a:extLst>
            </p:cNvPr>
            <p:cNvSpPr/>
            <p:nvPr/>
          </p:nvSpPr>
          <p:spPr bwMode="auto">
            <a:xfrm flipH="1">
              <a:off x="7966774" y="4565873"/>
              <a:ext cx="1908040" cy="2150433"/>
            </a:xfrm>
            <a:custGeom>
              <a:gdLst>
                <a:gd fmla="*/ 240 w 1330" name="T0"/>
                <a:gd fmla="*/ 1082 h 1500" name="T1"/>
                <a:gd fmla="*/ 166 w 1330" name="T2"/>
                <a:gd fmla="*/ 1500 h 1500" name="T3"/>
                <a:gd fmla="*/ 824 w 1330" name="T4"/>
                <a:gd fmla="*/ 1500 h 1500" name="T5"/>
                <a:gd fmla="*/ 866 w 1330" name="T6"/>
                <a:gd fmla="*/ 1322 h 1500" name="T7"/>
                <a:gd fmla="*/ 1134 w 1330" name="T8"/>
                <a:gd fmla="*/ 1293 h 1500" name="T9"/>
                <a:gd fmla="*/ 1188 w 1330" name="T10"/>
                <a:gd fmla="*/ 1207 h 1500" name="T11"/>
                <a:gd fmla="*/ 1195 w 1330" name="T12"/>
                <a:gd fmla="*/ 1123 h 1500" name="T13"/>
                <a:gd fmla="*/ 1206 w 1330" name="T14"/>
                <a:gd fmla="*/ 1055 h 1500" name="T15"/>
                <a:gd fmla="*/ 1226 w 1330" name="T16"/>
                <a:gd fmla="*/ 978 h 1500" name="T17"/>
                <a:gd fmla="*/ 1254 w 1330" name="T18"/>
                <a:gd fmla="*/ 922 h 1500" name="T19"/>
                <a:gd fmla="*/ 1319 w 1330" name="T20"/>
                <a:gd fmla="*/ 869 h 1500" name="T21"/>
                <a:gd fmla="*/ 1225 w 1330" name="T22"/>
                <a:gd fmla="*/ 727 h 1500" name="T23"/>
                <a:gd fmla="*/ 1169 w 1330" name="T24"/>
                <a:gd fmla="*/ 629 h 1500" name="T25"/>
                <a:gd fmla="*/ 1193 w 1330" name="T26"/>
                <a:gd fmla="*/ 552 h 1500" name="T27"/>
                <a:gd fmla="*/ 628 w 1330" name="T28"/>
                <a:gd fmla="*/ 0 h 1500" name="T29"/>
                <a:gd fmla="*/ 0 w 1330" name="T30"/>
                <a:gd fmla="*/ 544 h 1500" name="T31"/>
                <a:gd fmla="*/ 240 w 1330" name="T32"/>
                <a:gd fmla="*/ 1082 h 150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500" w="1330">
                  <a:moveTo>
                    <a:pt x="240" y="1082"/>
                  </a:moveTo>
                  <a:cubicBezTo>
                    <a:pt x="296" y="1206"/>
                    <a:pt x="216" y="1374"/>
                    <a:pt x="166" y="1500"/>
                  </a:cubicBezTo>
                  <a:cubicBezTo>
                    <a:pt x="362" y="1500"/>
                    <a:pt x="824" y="1500"/>
                    <a:pt x="824" y="1500"/>
                  </a:cubicBezTo>
                  <a:cubicBezTo>
                    <a:pt x="824" y="1500"/>
                    <a:pt x="825" y="1358"/>
                    <a:pt x="866" y="1322"/>
                  </a:cubicBezTo>
                  <a:cubicBezTo>
                    <a:pt x="907" y="1286"/>
                    <a:pt x="1089" y="1308"/>
                    <a:pt x="1134" y="1293"/>
                  </a:cubicBezTo>
                  <a:cubicBezTo>
                    <a:pt x="1179" y="1278"/>
                    <a:pt x="1196" y="1242"/>
                    <a:pt x="1188" y="1207"/>
                  </a:cubicBezTo>
                  <a:cubicBezTo>
                    <a:pt x="1180" y="1172"/>
                    <a:pt x="1170" y="1143"/>
                    <a:pt x="1195" y="1123"/>
                  </a:cubicBezTo>
                  <a:cubicBezTo>
                    <a:pt x="1220" y="1103"/>
                    <a:pt x="1224" y="1081"/>
                    <a:pt x="1206" y="1055"/>
                  </a:cubicBezTo>
                  <a:cubicBezTo>
                    <a:pt x="1249" y="1038"/>
                    <a:pt x="1245" y="1003"/>
                    <a:pt x="1226" y="978"/>
                  </a:cubicBezTo>
                  <a:cubicBezTo>
                    <a:pt x="1207" y="953"/>
                    <a:pt x="1208" y="931"/>
                    <a:pt x="1254" y="922"/>
                  </a:cubicBezTo>
                  <a:cubicBezTo>
                    <a:pt x="1300" y="913"/>
                    <a:pt x="1330" y="895"/>
                    <a:pt x="1319" y="869"/>
                  </a:cubicBezTo>
                  <a:cubicBezTo>
                    <a:pt x="1308" y="843"/>
                    <a:pt x="1262" y="774"/>
                    <a:pt x="1225" y="727"/>
                  </a:cubicBezTo>
                  <a:cubicBezTo>
                    <a:pt x="1188" y="680"/>
                    <a:pt x="1166" y="642"/>
                    <a:pt x="1169" y="629"/>
                  </a:cubicBezTo>
                  <a:cubicBezTo>
                    <a:pt x="1172" y="616"/>
                    <a:pt x="1193" y="588"/>
                    <a:pt x="1193" y="552"/>
                  </a:cubicBezTo>
                  <a:cubicBezTo>
                    <a:pt x="1193" y="451"/>
                    <a:pt x="1076" y="0"/>
                    <a:pt x="628" y="0"/>
                  </a:cubicBezTo>
                  <a:cubicBezTo>
                    <a:pt x="180" y="0"/>
                    <a:pt x="0" y="208"/>
                    <a:pt x="0" y="544"/>
                  </a:cubicBezTo>
                  <a:cubicBezTo>
                    <a:pt x="0" y="806"/>
                    <a:pt x="184" y="958"/>
                    <a:pt x="240" y="1082"/>
                  </a:cubicBezTo>
                  <a:close/>
                </a:path>
              </a:pathLst>
            </a:custGeom>
            <a:solidFill>
              <a:srgbClr val="59A3B0"/>
            </a:solidFill>
            <a:ln>
              <a:noFill/>
            </a:ln>
          </p:spPr>
          <p:txBody>
            <a:bodyPr anchor="t" anchorCtr="0" bIns="45720" compatLnSpc="1" lIns="91440" numCol="1" rIns="91440" tIns="45720" vert="horz" wrap="square">
              <a:prstTxWarp prst="textNoShape">
                <a:avLst/>
              </a:prstTxWarp>
            </a:bodyPr>
            <a:lstStyle/>
            <a:p>
              <a:endParaRPr lang="id-ID"/>
            </a:p>
          </p:txBody>
        </p:sp>
        <p:sp>
          <p:nvSpPr>
            <p:cNvPr id="30" name="Freeform 279">
              <a:extLst>
                <a:ext uri="{FF2B5EF4-FFF2-40B4-BE49-F238E27FC236}">
                  <a16:creationId xmlns:a16="http://schemas.microsoft.com/office/drawing/2014/main" id="{3ADFB337-D19D-45CB-9550-9AC89A227275}"/>
                </a:ext>
              </a:extLst>
            </p:cNvPr>
            <p:cNvSpPr/>
            <p:nvPr/>
          </p:nvSpPr>
          <p:spPr bwMode="auto">
            <a:xfrm>
              <a:off x="8456087" y="3323766"/>
              <a:ext cx="160338" cy="160338"/>
            </a:xfrm>
            <a:custGeom>
              <a:gdLst>
                <a:gd fmla="*/ 54 w 75" name="T0"/>
                <a:gd fmla="*/ 2 h 75" name="T1"/>
                <a:gd fmla="*/ 37 w 75" name="T2"/>
                <a:gd fmla="*/ 19 h 75" name="T3"/>
                <a:gd fmla="*/ 21 w 75" name="T4"/>
                <a:gd fmla="*/ 2 h 75" name="T5"/>
                <a:gd fmla="*/ 16 w 75" name="T6"/>
                <a:gd fmla="*/ 0 h 75" name="T7"/>
                <a:gd fmla="*/ 1 w 75" name="T8"/>
                <a:gd fmla="*/ 15 h 75" name="T9"/>
                <a:gd fmla="*/ 2 w 75" name="T10"/>
                <a:gd fmla="*/ 20 h 75" name="T11"/>
                <a:gd fmla="*/ 19 w 75" name="T12"/>
                <a:gd fmla="*/ 37 h 75" name="T13"/>
                <a:gd fmla="*/ 2 w 75" name="T14"/>
                <a:gd fmla="*/ 54 h 75" name="T15"/>
                <a:gd fmla="*/ 1 w 75" name="T16"/>
                <a:gd fmla="*/ 59 h 75" name="T17"/>
                <a:gd fmla="*/ 16 w 75" name="T18"/>
                <a:gd fmla="*/ 74 h 75" name="T19"/>
                <a:gd fmla="*/ 21 w 75" name="T20"/>
                <a:gd fmla="*/ 72 h 75" name="T21"/>
                <a:gd fmla="*/ 37 w 75" name="T22"/>
                <a:gd fmla="*/ 55 h 75" name="T23"/>
                <a:gd fmla="*/ 54 w 75" name="T24"/>
                <a:gd fmla="*/ 72 h 75" name="T25"/>
                <a:gd fmla="*/ 59 w 75" name="T26"/>
                <a:gd fmla="*/ 74 h 75" name="T27"/>
                <a:gd fmla="*/ 74 w 75" name="T28"/>
                <a:gd fmla="*/ 59 h 75" name="T29"/>
                <a:gd fmla="*/ 72 w 75" name="T30"/>
                <a:gd fmla="*/ 54 h 75" name="T31"/>
                <a:gd fmla="*/ 55 w 75" name="T32"/>
                <a:gd fmla="*/ 37 h 75" name="T33"/>
                <a:gd fmla="*/ 72 w 75" name="T34"/>
                <a:gd fmla="*/ 20 h 75" name="T35"/>
                <a:gd fmla="*/ 74 w 75" name="T36"/>
                <a:gd fmla="*/ 15 h 75" name="T37"/>
                <a:gd fmla="*/ 59 w 75" name="T38"/>
                <a:gd fmla="*/ 0 h 75" name="T39"/>
                <a:gd fmla="*/ 54 w 75" name="T40"/>
                <a:gd fmla="*/ 2 h 7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5" w="75">
                  <a:moveTo>
                    <a:pt x="54" y="2"/>
                  </a:moveTo>
                  <a:cubicBezTo>
                    <a:pt x="37" y="19"/>
                    <a:pt x="37" y="19"/>
                    <a:pt x="37" y="19"/>
                  </a:cubicBezTo>
                  <a:cubicBezTo>
                    <a:pt x="21" y="2"/>
                    <a:pt x="21" y="2"/>
                    <a:pt x="21" y="2"/>
                  </a:cubicBezTo>
                  <a:cubicBezTo>
                    <a:pt x="19" y="0"/>
                    <a:pt x="16" y="0"/>
                    <a:pt x="16" y="0"/>
                  </a:cubicBezTo>
                  <a:cubicBezTo>
                    <a:pt x="1" y="15"/>
                    <a:pt x="1" y="15"/>
                    <a:pt x="1" y="15"/>
                  </a:cubicBezTo>
                  <a:cubicBezTo>
                    <a:pt x="0" y="16"/>
                    <a:pt x="1" y="18"/>
                    <a:pt x="2" y="20"/>
                  </a:cubicBezTo>
                  <a:cubicBezTo>
                    <a:pt x="19" y="37"/>
                    <a:pt x="19" y="37"/>
                    <a:pt x="19" y="37"/>
                  </a:cubicBezTo>
                  <a:cubicBezTo>
                    <a:pt x="2" y="54"/>
                    <a:pt x="2" y="54"/>
                    <a:pt x="2" y="54"/>
                  </a:cubicBezTo>
                  <a:cubicBezTo>
                    <a:pt x="1" y="56"/>
                    <a:pt x="0" y="58"/>
                    <a:pt x="1" y="59"/>
                  </a:cubicBezTo>
                  <a:cubicBezTo>
                    <a:pt x="16" y="74"/>
                    <a:pt x="16" y="74"/>
                    <a:pt x="16" y="74"/>
                  </a:cubicBezTo>
                  <a:cubicBezTo>
                    <a:pt x="16" y="75"/>
                    <a:pt x="19" y="74"/>
                    <a:pt x="21" y="72"/>
                  </a:cubicBezTo>
                  <a:cubicBezTo>
                    <a:pt x="37" y="55"/>
                    <a:pt x="37" y="55"/>
                    <a:pt x="37" y="55"/>
                  </a:cubicBezTo>
                  <a:cubicBezTo>
                    <a:pt x="54" y="72"/>
                    <a:pt x="54" y="72"/>
                    <a:pt x="54" y="72"/>
                  </a:cubicBezTo>
                  <a:cubicBezTo>
                    <a:pt x="56" y="74"/>
                    <a:pt x="58" y="75"/>
                    <a:pt x="59" y="74"/>
                  </a:cubicBezTo>
                  <a:cubicBezTo>
                    <a:pt x="74" y="59"/>
                    <a:pt x="74" y="59"/>
                    <a:pt x="74" y="59"/>
                  </a:cubicBezTo>
                  <a:cubicBezTo>
                    <a:pt x="75" y="58"/>
                    <a:pt x="74" y="56"/>
                    <a:pt x="72" y="54"/>
                  </a:cubicBezTo>
                  <a:cubicBezTo>
                    <a:pt x="55" y="37"/>
                    <a:pt x="55" y="37"/>
                    <a:pt x="55" y="37"/>
                  </a:cubicBezTo>
                  <a:cubicBezTo>
                    <a:pt x="72" y="20"/>
                    <a:pt x="72" y="20"/>
                    <a:pt x="72" y="20"/>
                  </a:cubicBezTo>
                  <a:cubicBezTo>
                    <a:pt x="74" y="18"/>
                    <a:pt x="75" y="16"/>
                    <a:pt x="74" y="15"/>
                  </a:cubicBezTo>
                  <a:cubicBezTo>
                    <a:pt x="59" y="0"/>
                    <a:pt x="59" y="0"/>
                    <a:pt x="59" y="0"/>
                  </a:cubicBezTo>
                  <a:cubicBezTo>
                    <a:pt x="58" y="0"/>
                    <a:pt x="56" y="0"/>
                    <a:pt x="54" y="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85">
              <a:extLst>
                <a:ext uri="{FF2B5EF4-FFF2-40B4-BE49-F238E27FC236}">
                  <a16:creationId xmlns:a16="http://schemas.microsoft.com/office/drawing/2014/main" id="{346B826D-8D17-420B-B27D-05400AD2A2F3}"/>
                </a:ext>
              </a:extLst>
            </p:cNvPr>
            <p:cNvSpPr>
              <a:spLocks noEditPoints="1"/>
            </p:cNvSpPr>
            <p:nvPr/>
          </p:nvSpPr>
          <p:spPr bwMode="auto">
            <a:xfrm>
              <a:off x="7980176" y="4026394"/>
              <a:ext cx="165100" cy="238125"/>
            </a:xfrm>
            <a:custGeom>
              <a:gdLst>
                <a:gd fmla="*/ 76 w 77" name="T0"/>
                <a:gd fmla="*/ 22 h 111" name="T1"/>
                <a:gd fmla="*/ 75 w 77" name="T2"/>
                <a:gd fmla="*/ 24 h 111" name="T3"/>
                <a:gd fmla="*/ 74 w 77" name="T4"/>
                <a:gd fmla="*/ 46 h 111" name="T5"/>
                <a:gd fmla="*/ 72 w 77" name="T6"/>
                <a:gd fmla="*/ 45 h 111" name="T7"/>
                <a:gd fmla="*/ 67 w 77" name="T8"/>
                <a:gd fmla="*/ 42 h 111" name="T9"/>
                <a:gd fmla="*/ 62 w 77" name="T10"/>
                <a:gd fmla="*/ 40 h 111" name="T11"/>
                <a:gd fmla="*/ 60 w 77" name="T12"/>
                <a:gd fmla="*/ 36 h 111" name="T13"/>
                <a:gd fmla="*/ 56 w 77" name="T14"/>
                <a:gd fmla="*/ 32 h 111" name="T15"/>
                <a:gd fmla="*/ 52 w 77" name="T16"/>
                <a:gd fmla="*/ 29 h 111" name="T17"/>
                <a:gd fmla="*/ 46 w 77" name="T18"/>
                <a:gd fmla="*/ 25 h 111" name="T19"/>
                <a:gd fmla="*/ 46 w 77" name="T20"/>
                <a:gd fmla="*/ 25 h 111" name="T21"/>
                <a:gd fmla="*/ 47 w 77" name="T22"/>
                <a:gd fmla="*/ 19 h 111" name="T23"/>
                <a:gd fmla="*/ 45 w 77" name="T24"/>
                <a:gd fmla="*/ 16 h 111" name="T25"/>
                <a:gd fmla="*/ 44 w 77" name="T26"/>
                <a:gd fmla="*/ 16 h 111" name="T27"/>
                <a:gd fmla="*/ 36 w 77" name="T28"/>
                <a:gd fmla="*/ 19 h 111" name="T29"/>
                <a:gd fmla="*/ 24 w 77" name="T30"/>
                <a:gd fmla="*/ 26 h 111" name="T31"/>
                <a:gd fmla="*/ 18 w 77" name="T32"/>
                <a:gd fmla="*/ 31 h 111" name="T33"/>
                <a:gd fmla="*/ 11 w 77" name="T34"/>
                <a:gd fmla="*/ 37 h 111" name="T35"/>
                <a:gd fmla="*/ 6 w 77" name="T36"/>
                <a:gd fmla="*/ 45 h 111" name="T37"/>
                <a:gd fmla="*/ 1 w 77" name="T38"/>
                <a:gd fmla="*/ 56 h 111" name="T39"/>
                <a:gd fmla="*/ 3 w 77" name="T40"/>
                <a:gd fmla="*/ 58 h 111" name="T41"/>
                <a:gd fmla="*/ 11 w 77" name="T42"/>
                <a:gd fmla="*/ 52 h 111" name="T43"/>
                <a:gd fmla="*/ 18 w 77" name="T44"/>
                <a:gd fmla="*/ 44 h 111" name="T45"/>
                <a:gd fmla="*/ 20 w 77" name="T46"/>
                <a:gd fmla="*/ 39 h 111" name="T47"/>
                <a:gd fmla="*/ 29 w 77" name="T48"/>
                <a:gd fmla="*/ 35 h 111" name="T49"/>
                <a:gd fmla="*/ 29 w 77" name="T50"/>
                <a:gd fmla="*/ 34 h 111" name="T51"/>
                <a:gd fmla="*/ 26 w 77" name="T52"/>
                <a:gd fmla="*/ 39 h 111" name="T53"/>
                <a:gd fmla="*/ 20 w 77" name="T54"/>
                <a:gd fmla="*/ 67 h 111" name="T55"/>
                <a:gd fmla="*/ 6 w 77" name="T56"/>
                <a:gd fmla="*/ 105 h 111" name="T57"/>
                <a:gd fmla="*/ 9 w 77" name="T58"/>
                <a:gd fmla="*/ 109 h 111" name="T59"/>
                <a:gd fmla="*/ 17 w 77" name="T60"/>
                <a:gd fmla="*/ 105 h 111" name="T61"/>
                <a:gd fmla="*/ 26 w 77" name="T62"/>
                <a:gd fmla="*/ 85 h 111" name="T63"/>
                <a:gd fmla="*/ 30 w 77" name="T64"/>
                <a:gd fmla="*/ 64 h 111" name="T65"/>
                <a:gd fmla="*/ 32 w 77" name="T66"/>
                <a:gd fmla="*/ 67 h 111" name="T67"/>
                <a:gd fmla="*/ 35 w 77" name="T68"/>
                <a:gd fmla="*/ 71 h 111" name="T69"/>
                <a:gd fmla="*/ 47 w 77" name="T70"/>
                <a:gd fmla="*/ 77 h 111" name="T71"/>
                <a:gd fmla="*/ 46 w 77" name="T72"/>
                <a:gd fmla="*/ 95 h 111" name="T73"/>
                <a:gd fmla="*/ 47 w 77" name="T74"/>
                <a:gd fmla="*/ 106 h 111" name="T75"/>
                <a:gd fmla="*/ 48 w 77" name="T76"/>
                <a:gd fmla="*/ 108 h 111" name="T77"/>
                <a:gd fmla="*/ 56 w 77" name="T78"/>
                <a:gd fmla="*/ 106 h 111" name="T79"/>
                <a:gd fmla="*/ 45 w 77" name="T80"/>
                <a:gd fmla="*/ 63 h 111" name="T81"/>
                <a:gd fmla="*/ 34 w 77" name="T82"/>
                <a:gd fmla="*/ 57 h 111" name="T83"/>
                <a:gd fmla="*/ 43 w 77" name="T84"/>
                <a:gd fmla="*/ 43 h 111" name="T85"/>
                <a:gd fmla="*/ 44 w 77" name="T86"/>
                <a:gd fmla="*/ 35 h 111" name="T87"/>
                <a:gd fmla="*/ 47 w 77" name="T88"/>
                <a:gd fmla="*/ 38 h 111" name="T89"/>
                <a:gd fmla="*/ 58 w 77" name="T90"/>
                <a:gd fmla="*/ 44 h 111" name="T91"/>
                <a:gd fmla="*/ 70 w 77" name="T92"/>
                <a:gd fmla="*/ 51 h 111" name="T93"/>
                <a:gd fmla="*/ 74 w 77" name="T94"/>
                <a:gd fmla="*/ 50 h 111" name="T95"/>
                <a:gd fmla="*/ 73 w 77" name="T96"/>
                <a:gd fmla="*/ 106 h 111" name="T97"/>
                <a:gd fmla="*/ 74 w 77" name="T98"/>
                <a:gd fmla="*/ 107 h 111" name="T99"/>
                <a:gd fmla="*/ 74 w 77" name="T100"/>
                <a:gd fmla="*/ 107 h 111" name="T101"/>
                <a:gd fmla="*/ 75 w 77" name="T102"/>
                <a:gd fmla="*/ 106 h 111" name="T103"/>
                <a:gd fmla="*/ 77 w 77" name="T104"/>
                <a:gd fmla="*/ 24 h 111" name="T105"/>
                <a:gd fmla="*/ 76 w 77" name="T106"/>
                <a:gd fmla="*/ 22 h 111" name="T107"/>
                <a:gd fmla="*/ 48 w 77" name="T108"/>
                <a:gd fmla="*/ 13 h 111" name="T109"/>
                <a:gd fmla="*/ 55 w 77" name="T110"/>
                <a:gd fmla="*/ 7 h 111" name="T111"/>
                <a:gd fmla="*/ 48 w 77" name="T112"/>
                <a:gd fmla="*/ 0 h 111" name="T113"/>
                <a:gd fmla="*/ 41 w 77" name="T114"/>
                <a:gd fmla="*/ 7 h 111" name="T115"/>
                <a:gd fmla="*/ 48 w 77" name="T116"/>
                <a:gd fmla="*/ 13 h 111"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10" w="77">
                  <a:moveTo>
                    <a:pt x="76" y="22"/>
                  </a:moveTo>
                  <a:cubicBezTo>
                    <a:pt x="75" y="22"/>
                    <a:pt x="75" y="23"/>
                    <a:pt x="75" y="24"/>
                  </a:cubicBezTo>
                  <a:cubicBezTo>
                    <a:pt x="74" y="46"/>
                    <a:pt x="74" y="46"/>
                    <a:pt x="74" y="46"/>
                  </a:cubicBezTo>
                  <a:cubicBezTo>
                    <a:pt x="74" y="45"/>
                    <a:pt x="73" y="45"/>
                    <a:pt x="72" y="45"/>
                  </a:cubicBezTo>
                  <a:cubicBezTo>
                    <a:pt x="71" y="44"/>
                    <a:pt x="69" y="43"/>
                    <a:pt x="67" y="42"/>
                  </a:cubicBezTo>
                  <a:cubicBezTo>
                    <a:pt x="66" y="41"/>
                    <a:pt x="64" y="40"/>
                    <a:pt x="62" y="40"/>
                  </a:cubicBezTo>
                  <a:cubicBezTo>
                    <a:pt x="62" y="39"/>
                    <a:pt x="61" y="37"/>
                    <a:pt x="60" y="36"/>
                  </a:cubicBezTo>
                  <a:cubicBezTo>
                    <a:pt x="59" y="35"/>
                    <a:pt x="58" y="34"/>
                    <a:pt x="56" y="32"/>
                  </a:cubicBezTo>
                  <a:cubicBezTo>
                    <a:pt x="55" y="31"/>
                    <a:pt x="53" y="30"/>
                    <a:pt x="52" y="29"/>
                  </a:cubicBezTo>
                  <a:cubicBezTo>
                    <a:pt x="50" y="27"/>
                    <a:pt x="48" y="26"/>
                    <a:pt x="46" y="25"/>
                  </a:cubicBezTo>
                  <a:cubicBezTo>
                    <a:pt x="46" y="25"/>
                    <a:pt x="46" y="25"/>
                    <a:pt x="46" y="25"/>
                  </a:cubicBezTo>
                  <a:cubicBezTo>
                    <a:pt x="47" y="23"/>
                    <a:pt x="48" y="21"/>
                    <a:pt x="47" y="19"/>
                  </a:cubicBezTo>
                  <a:cubicBezTo>
                    <a:pt x="48" y="18"/>
                    <a:pt x="47" y="16"/>
                    <a:pt x="45" y="16"/>
                  </a:cubicBezTo>
                  <a:cubicBezTo>
                    <a:pt x="45" y="16"/>
                    <a:pt x="44" y="15"/>
                    <a:pt x="44" y="16"/>
                  </a:cubicBezTo>
                  <a:cubicBezTo>
                    <a:pt x="42" y="16"/>
                    <a:pt x="37" y="18"/>
                    <a:pt x="36" y="19"/>
                  </a:cubicBezTo>
                  <a:cubicBezTo>
                    <a:pt x="32" y="22"/>
                    <a:pt x="28" y="24"/>
                    <a:pt x="24" y="26"/>
                  </a:cubicBezTo>
                  <a:cubicBezTo>
                    <a:pt x="22" y="28"/>
                    <a:pt x="20" y="29"/>
                    <a:pt x="18" y="31"/>
                  </a:cubicBezTo>
                  <a:cubicBezTo>
                    <a:pt x="15" y="32"/>
                    <a:pt x="13" y="35"/>
                    <a:pt x="11" y="37"/>
                  </a:cubicBezTo>
                  <a:cubicBezTo>
                    <a:pt x="9" y="40"/>
                    <a:pt x="8" y="43"/>
                    <a:pt x="6" y="45"/>
                  </a:cubicBezTo>
                  <a:cubicBezTo>
                    <a:pt x="4" y="48"/>
                    <a:pt x="0" y="53"/>
                    <a:pt x="1" y="56"/>
                  </a:cubicBezTo>
                  <a:cubicBezTo>
                    <a:pt x="1" y="57"/>
                    <a:pt x="2" y="58"/>
                    <a:pt x="3" y="58"/>
                  </a:cubicBezTo>
                  <a:cubicBezTo>
                    <a:pt x="6" y="58"/>
                    <a:pt x="10" y="53"/>
                    <a:pt x="11" y="52"/>
                  </a:cubicBezTo>
                  <a:cubicBezTo>
                    <a:pt x="14" y="50"/>
                    <a:pt x="16" y="47"/>
                    <a:pt x="18" y="44"/>
                  </a:cubicBezTo>
                  <a:cubicBezTo>
                    <a:pt x="19" y="43"/>
                    <a:pt x="19" y="41"/>
                    <a:pt x="20" y="39"/>
                  </a:cubicBezTo>
                  <a:cubicBezTo>
                    <a:pt x="22" y="41"/>
                    <a:pt x="27" y="36"/>
                    <a:pt x="29" y="35"/>
                  </a:cubicBezTo>
                  <a:cubicBezTo>
                    <a:pt x="29" y="35"/>
                    <a:pt x="29" y="35"/>
                    <a:pt x="29" y="34"/>
                  </a:cubicBezTo>
                  <a:cubicBezTo>
                    <a:pt x="28" y="36"/>
                    <a:pt x="27" y="37"/>
                    <a:pt x="26" y="39"/>
                  </a:cubicBezTo>
                  <a:cubicBezTo>
                    <a:pt x="20" y="48"/>
                    <a:pt x="23" y="57"/>
                    <a:pt x="20" y="67"/>
                  </a:cubicBezTo>
                  <a:cubicBezTo>
                    <a:pt x="15" y="79"/>
                    <a:pt x="11" y="92"/>
                    <a:pt x="6" y="105"/>
                  </a:cubicBezTo>
                  <a:cubicBezTo>
                    <a:pt x="5" y="107"/>
                    <a:pt x="7" y="109"/>
                    <a:pt x="9" y="109"/>
                  </a:cubicBezTo>
                  <a:cubicBezTo>
                    <a:pt x="13" y="110"/>
                    <a:pt x="16" y="108"/>
                    <a:pt x="17" y="105"/>
                  </a:cubicBezTo>
                  <a:cubicBezTo>
                    <a:pt x="21" y="99"/>
                    <a:pt x="23" y="92"/>
                    <a:pt x="26" y="85"/>
                  </a:cubicBezTo>
                  <a:cubicBezTo>
                    <a:pt x="28" y="78"/>
                    <a:pt x="28" y="71"/>
                    <a:pt x="30" y="64"/>
                  </a:cubicBezTo>
                  <a:cubicBezTo>
                    <a:pt x="30" y="65"/>
                    <a:pt x="31" y="66"/>
                    <a:pt x="32" y="67"/>
                  </a:cubicBezTo>
                  <a:cubicBezTo>
                    <a:pt x="33" y="68"/>
                    <a:pt x="34" y="70"/>
                    <a:pt x="35" y="71"/>
                  </a:cubicBezTo>
                  <a:cubicBezTo>
                    <a:pt x="38" y="74"/>
                    <a:pt x="43" y="76"/>
                    <a:pt x="47" y="77"/>
                  </a:cubicBezTo>
                  <a:cubicBezTo>
                    <a:pt x="45" y="77"/>
                    <a:pt x="46" y="94"/>
                    <a:pt x="46" y="95"/>
                  </a:cubicBezTo>
                  <a:cubicBezTo>
                    <a:pt x="46" y="99"/>
                    <a:pt x="47" y="103"/>
                    <a:pt x="47" y="106"/>
                  </a:cubicBezTo>
                  <a:cubicBezTo>
                    <a:pt x="47" y="107"/>
                    <a:pt x="48" y="108"/>
                    <a:pt x="48" y="108"/>
                  </a:cubicBezTo>
                  <a:cubicBezTo>
                    <a:pt x="51" y="111"/>
                    <a:pt x="56" y="109"/>
                    <a:pt x="56" y="106"/>
                  </a:cubicBezTo>
                  <a:cubicBezTo>
                    <a:pt x="56" y="91"/>
                    <a:pt x="59" y="75"/>
                    <a:pt x="45" y="63"/>
                  </a:cubicBezTo>
                  <a:cubicBezTo>
                    <a:pt x="42" y="61"/>
                    <a:pt x="38" y="58"/>
                    <a:pt x="34" y="57"/>
                  </a:cubicBezTo>
                  <a:cubicBezTo>
                    <a:pt x="38" y="52"/>
                    <a:pt x="41" y="49"/>
                    <a:pt x="43" y="43"/>
                  </a:cubicBezTo>
                  <a:cubicBezTo>
                    <a:pt x="44" y="40"/>
                    <a:pt x="44" y="37"/>
                    <a:pt x="44" y="35"/>
                  </a:cubicBezTo>
                  <a:cubicBezTo>
                    <a:pt x="45" y="36"/>
                    <a:pt x="46" y="37"/>
                    <a:pt x="47" y="38"/>
                  </a:cubicBezTo>
                  <a:cubicBezTo>
                    <a:pt x="50" y="41"/>
                    <a:pt x="54" y="44"/>
                    <a:pt x="58" y="44"/>
                  </a:cubicBezTo>
                  <a:cubicBezTo>
                    <a:pt x="61" y="48"/>
                    <a:pt x="65" y="50"/>
                    <a:pt x="70" y="51"/>
                  </a:cubicBezTo>
                  <a:cubicBezTo>
                    <a:pt x="71" y="51"/>
                    <a:pt x="73" y="51"/>
                    <a:pt x="74" y="50"/>
                  </a:cubicBezTo>
                  <a:cubicBezTo>
                    <a:pt x="73" y="106"/>
                    <a:pt x="73" y="106"/>
                    <a:pt x="73" y="106"/>
                  </a:cubicBezTo>
                  <a:cubicBezTo>
                    <a:pt x="73" y="106"/>
                    <a:pt x="73" y="107"/>
                    <a:pt x="74" y="107"/>
                  </a:cubicBezTo>
                  <a:cubicBezTo>
                    <a:pt x="74" y="107"/>
                    <a:pt x="74" y="107"/>
                    <a:pt x="74" y="107"/>
                  </a:cubicBezTo>
                  <a:cubicBezTo>
                    <a:pt x="75" y="107"/>
                    <a:pt x="75" y="106"/>
                    <a:pt x="75" y="106"/>
                  </a:cubicBezTo>
                  <a:cubicBezTo>
                    <a:pt x="77" y="24"/>
                    <a:pt x="77" y="24"/>
                    <a:pt x="77" y="24"/>
                  </a:cubicBezTo>
                  <a:cubicBezTo>
                    <a:pt x="77" y="23"/>
                    <a:pt x="77" y="22"/>
                    <a:pt x="76" y="22"/>
                  </a:cubicBezTo>
                  <a:close/>
                  <a:moveTo>
                    <a:pt x="48" y="13"/>
                  </a:moveTo>
                  <a:cubicBezTo>
                    <a:pt x="52" y="13"/>
                    <a:pt x="55" y="10"/>
                    <a:pt x="55" y="7"/>
                  </a:cubicBezTo>
                  <a:cubicBezTo>
                    <a:pt x="55" y="3"/>
                    <a:pt x="52" y="0"/>
                    <a:pt x="48" y="0"/>
                  </a:cubicBezTo>
                  <a:cubicBezTo>
                    <a:pt x="44" y="0"/>
                    <a:pt x="41" y="3"/>
                    <a:pt x="41" y="7"/>
                  </a:cubicBezTo>
                  <a:cubicBezTo>
                    <a:pt x="41" y="10"/>
                    <a:pt x="44" y="13"/>
                    <a:pt x="48" y="1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292">
              <a:extLst>
                <a:ext uri="{FF2B5EF4-FFF2-40B4-BE49-F238E27FC236}">
                  <a16:creationId xmlns:a16="http://schemas.microsoft.com/office/drawing/2014/main" id="{43E2A5FE-B6E0-4454-91DD-3567C94DED91}"/>
                </a:ext>
              </a:extLst>
            </p:cNvPr>
            <p:cNvSpPr/>
            <p:nvPr/>
          </p:nvSpPr>
          <p:spPr bwMode="auto">
            <a:xfrm>
              <a:off x="9885486" y="4145456"/>
              <a:ext cx="176213" cy="119063"/>
            </a:xfrm>
            <a:custGeom>
              <a:gdLst>
                <a:gd fmla="*/ 68 w 111" name="T0"/>
                <a:gd fmla="*/ 0 h 75" name="T1"/>
                <a:gd fmla="*/ 41 w 111" name="T2"/>
                <a:gd fmla="*/ 48 h 75" name="T3"/>
                <a:gd fmla="*/ 29 w 111" name="T4"/>
                <a:gd fmla="*/ 26 h 75" name="T5"/>
                <a:gd fmla="*/ 0 w 111" name="T6"/>
                <a:gd fmla="*/ 75 h 75" name="T7"/>
                <a:gd fmla="*/ 111 w 111" name="T8"/>
                <a:gd fmla="*/ 75 h 75" name="T9"/>
                <a:gd fmla="*/ 68 w 111" name="T10"/>
                <a:gd fmla="*/ 0 h 75" name="T11"/>
              </a:gdLst>
              <a:cxnLst>
                <a:cxn ang="0">
                  <a:pos x="T0" y="T1"/>
                </a:cxn>
                <a:cxn ang="0">
                  <a:pos x="T2" y="T3"/>
                </a:cxn>
                <a:cxn ang="0">
                  <a:pos x="T4" y="T5"/>
                </a:cxn>
                <a:cxn ang="0">
                  <a:pos x="T6" y="T7"/>
                </a:cxn>
                <a:cxn ang="0">
                  <a:pos x="T8" y="T9"/>
                </a:cxn>
                <a:cxn ang="0">
                  <a:pos x="T10" y="T11"/>
                </a:cxn>
              </a:cxnLst>
              <a:rect b="b" l="0" r="r" t="0"/>
              <a:pathLst>
                <a:path h="75" w="110">
                  <a:moveTo>
                    <a:pt x="68" y="0"/>
                  </a:moveTo>
                  <a:lnTo>
                    <a:pt x="41" y="48"/>
                  </a:lnTo>
                  <a:lnTo>
                    <a:pt x="29" y="26"/>
                  </a:lnTo>
                  <a:lnTo>
                    <a:pt x="0" y="75"/>
                  </a:lnTo>
                  <a:lnTo>
                    <a:pt x="111" y="75"/>
                  </a:lnTo>
                  <a:lnTo>
                    <a:pt x="68" y="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296">
              <a:extLst>
                <a:ext uri="{FF2B5EF4-FFF2-40B4-BE49-F238E27FC236}">
                  <a16:creationId xmlns:a16="http://schemas.microsoft.com/office/drawing/2014/main" id="{61E1E695-F843-4BBB-8BAE-1EFA8898742A}"/>
                </a:ext>
              </a:extLst>
            </p:cNvPr>
            <p:cNvSpPr>
              <a:spLocks noEditPoints="1"/>
            </p:cNvSpPr>
            <p:nvPr/>
          </p:nvSpPr>
          <p:spPr bwMode="auto">
            <a:xfrm>
              <a:off x="9399604" y="3272362"/>
              <a:ext cx="192088" cy="200025"/>
            </a:xfrm>
            <a:custGeom>
              <a:gdLst>
                <a:gd fmla="*/ 46 w 90" name="T0"/>
                <a:gd fmla="*/ 52 h 94" name="T1"/>
                <a:gd fmla="*/ 44 w 90" name="T2"/>
                <a:gd fmla="*/ 51 h 94" name="T3"/>
                <a:gd fmla="*/ 44 w 90" name="T4"/>
                <a:gd fmla="*/ 50 h 94" name="T5"/>
                <a:gd fmla="*/ 30 w 90" name="T6"/>
                <a:gd fmla="*/ 37 h 94" name="T7"/>
                <a:gd fmla="*/ 12 w 90" name="T8"/>
                <a:gd fmla="*/ 19 h 94" name="T9"/>
                <a:gd fmla="*/ 0 w 90" name="T10"/>
                <a:gd fmla="*/ 50 h 94" name="T11"/>
                <a:gd fmla="*/ 45 w 90" name="T12"/>
                <a:gd fmla="*/ 94 h 94" name="T13"/>
                <a:gd fmla="*/ 86 w 90" name="T14"/>
                <a:gd fmla="*/ 66 h 94" name="T15"/>
                <a:gd fmla="*/ 73 w 90" name="T16"/>
                <a:gd fmla="*/ 61 h 94" name="T17"/>
                <a:gd fmla="*/ 46 w 90" name="T18"/>
                <a:gd fmla="*/ 52 h 94" name="T19"/>
                <a:gd fmla="*/ 42 w 90" name="T20"/>
                <a:gd fmla="*/ 41 h 94" name="T21"/>
                <a:gd fmla="*/ 42 w 90" name="T22"/>
                <a:gd fmla="*/ 0 h 94" name="T23"/>
                <a:gd fmla="*/ 13 w 90" name="T24"/>
                <a:gd fmla="*/ 12 h 94" name="T25"/>
                <a:gd fmla="*/ 36 w 90" name="T26"/>
                <a:gd fmla="*/ 35 h 94" name="T27"/>
                <a:gd fmla="*/ 42 w 90" name="T28"/>
                <a:gd fmla="*/ 41 h 94" name="T29"/>
                <a:gd fmla="*/ 47 w 90" name="T30"/>
                <a:gd fmla="*/ 2 h 94" name="T31"/>
                <a:gd fmla="*/ 47 w 90" name="T32"/>
                <a:gd fmla="*/ 45 h 94" name="T33"/>
                <a:gd fmla="*/ 88 w 90" name="T34"/>
                <a:gd fmla="*/ 60 h 94" name="T35"/>
                <a:gd fmla="*/ 90 w 90" name="T36"/>
                <a:gd fmla="*/ 46 h 94" name="T37"/>
                <a:gd fmla="*/ 47 w 90" name="T38"/>
                <a:gd fmla="*/ 2 h 9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94" w="90">
                  <a:moveTo>
                    <a:pt x="46" y="52"/>
                  </a:moveTo>
                  <a:cubicBezTo>
                    <a:pt x="44" y="51"/>
                    <a:pt x="44" y="51"/>
                    <a:pt x="44" y="51"/>
                  </a:cubicBezTo>
                  <a:cubicBezTo>
                    <a:pt x="44" y="50"/>
                    <a:pt x="44" y="50"/>
                    <a:pt x="44" y="50"/>
                  </a:cubicBezTo>
                  <a:cubicBezTo>
                    <a:pt x="30" y="37"/>
                    <a:pt x="30" y="37"/>
                    <a:pt x="30" y="37"/>
                  </a:cubicBezTo>
                  <a:cubicBezTo>
                    <a:pt x="12" y="19"/>
                    <a:pt x="12" y="19"/>
                    <a:pt x="12" y="19"/>
                  </a:cubicBezTo>
                  <a:cubicBezTo>
                    <a:pt x="5" y="27"/>
                    <a:pt x="0" y="38"/>
                    <a:pt x="0" y="50"/>
                  </a:cubicBezTo>
                  <a:cubicBezTo>
                    <a:pt x="0" y="74"/>
                    <a:pt x="20" y="94"/>
                    <a:pt x="45" y="94"/>
                  </a:cubicBezTo>
                  <a:cubicBezTo>
                    <a:pt x="64" y="94"/>
                    <a:pt x="80" y="82"/>
                    <a:pt x="86" y="66"/>
                  </a:cubicBezTo>
                  <a:cubicBezTo>
                    <a:pt x="73" y="61"/>
                    <a:pt x="73" y="61"/>
                    <a:pt x="73" y="61"/>
                  </a:cubicBezTo>
                  <a:lnTo>
                    <a:pt x="46" y="52"/>
                  </a:lnTo>
                  <a:close/>
                  <a:moveTo>
                    <a:pt x="42" y="41"/>
                  </a:moveTo>
                  <a:cubicBezTo>
                    <a:pt x="42" y="0"/>
                    <a:pt x="42" y="0"/>
                    <a:pt x="42" y="0"/>
                  </a:cubicBezTo>
                  <a:cubicBezTo>
                    <a:pt x="31" y="1"/>
                    <a:pt x="20" y="5"/>
                    <a:pt x="13" y="12"/>
                  </a:cubicBezTo>
                  <a:cubicBezTo>
                    <a:pt x="36" y="35"/>
                    <a:pt x="36" y="35"/>
                    <a:pt x="36" y="35"/>
                  </a:cubicBezTo>
                  <a:lnTo>
                    <a:pt x="42" y="41"/>
                  </a:lnTo>
                  <a:close/>
                  <a:moveTo>
                    <a:pt x="47" y="2"/>
                  </a:moveTo>
                  <a:cubicBezTo>
                    <a:pt x="47" y="45"/>
                    <a:pt x="47" y="45"/>
                    <a:pt x="47" y="45"/>
                  </a:cubicBezTo>
                  <a:cubicBezTo>
                    <a:pt x="88" y="60"/>
                    <a:pt x="88" y="60"/>
                    <a:pt x="88" y="60"/>
                  </a:cubicBezTo>
                  <a:cubicBezTo>
                    <a:pt x="90" y="56"/>
                    <a:pt x="90" y="51"/>
                    <a:pt x="90" y="46"/>
                  </a:cubicBezTo>
                  <a:cubicBezTo>
                    <a:pt x="90" y="22"/>
                    <a:pt x="71" y="3"/>
                    <a:pt x="47" y="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2241461502"/>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3"/>
                                        </p:tgtEl>
                                        <p:attrNameLst>
                                          <p:attrName>style.visibility</p:attrName>
                                        </p:attrNameLst>
                                      </p:cBhvr>
                                      <p:to>
                                        <p:strVal val="visible"/>
                                      </p:to>
                                    </p:set>
                                    <p:animEffect filter="fade" transition="in">
                                      <p:cBhvr>
                                        <p:cTn dur="500" id="10"/>
                                        <p:tgtEl>
                                          <p:spTgt spid="13"/>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23"/>
                                        </p:tgtEl>
                                        <p:attrNameLst>
                                          <p:attrName>style.visibility</p:attrName>
                                        </p:attrNameLst>
                                      </p:cBhvr>
                                      <p:to>
                                        <p:strVal val="visible"/>
                                      </p:to>
                                    </p:set>
                                    <p:animEffect filter="fade" transition="in">
                                      <p:cBhvr>
                                        <p:cTn dur="500" id="13"/>
                                        <p:tgtEl>
                                          <p:spTgt spid="23"/>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19"/>
                                        </p:tgtEl>
                                        <p:attrNameLst>
                                          <p:attrName>style.visibility</p:attrName>
                                        </p:attrNameLst>
                                      </p:cBhvr>
                                      <p:to>
                                        <p:strVal val="visible"/>
                                      </p:to>
                                    </p:set>
                                    <p:animEffect filter="fade" transition="in">
                                      <p:cBhvr>
                                        <p:cTn dur="500" id="16"/>
                                        <p:tgtEl>
                                          <p:spTgt spid="19"/>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500" id="19"/>
                                        <p:tgtEl>
                                          <p:spTgt spid="12"/>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22"/>
                                        </p:tgtEl>
                                        <p:attrNameLst>
                                          <p:attrName>style.visibility</p:attrName>
                                        </p:attrNameLst>
                                      </p:cBhvr>
                                      <p:to>
                                        <p:strVal val="visible"/>
                                      </p:to>
                                    </p:set>
                                    <p:animEffect filter="fade" transition="in">
                                      <p:cBhvr>
                                        <p:cTn dur="500" id="22"/>
                                        <p:tgtEl>
                                          <p:spTgt spid="22"/>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18"/>
                                        </p:tgtEl>
                                        <p:attrNameLst>
                                          <p:attrName>style.visibility</p:attrName>
                                        </p:attrNameLst>
                                      </p:cBhvr>
                                      <p:to>
                                        <p:strVal val="visible"/>
                                      </p:to>
                                    </p:set>
                                    <p:animEffect filter="fade" transition="in">
                                      <p:cBhvr>
                                        <p:cTn dur="500" id="25"/>
                                        <p:tgtEl>
                                          <p:spTgt spid="18"/>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1"/>
                                        </p:tgtEl>
                                        <p:attrNameLst>
                                          <p:attrName>style.visibility</p:attrName>
                                        </p:attrNameLst>
                                      </p:cBhvr>
                                      <p:to>
                                        <p:strVal val="visible"/>
                                      </p:to>
                                    </p:set>
                                    <p:animEffect filter="fade" transition="in">
                                      <p:cBhvr>
                                        <p:cTn dur="500" id="28"/>
                                        <p:tgtEl>
                                          <p:spTgt spid="11"/>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21"/>
                                        </p:tgtEl>
                                        <p:attrNameLst>
                                          <p:attrName>style.visibility</p:attrName>
                                        </p:attrNameLst>
                                      </p:cBhvr>
                                      <p:to>
                                        <p:strVal val="visible"/>
                                      </p:to>
                                    </p:set>
                                    <p:animEffect filter="fade" transition="in">
                                      <p:cBhvr>
                                        <p:cTn dur="500" id="31"/>
                                        <p:tgtEl>
                                          <p:spTgt spid="21"/>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8"/>
                                        </p:tgtEl>
                                        <p:attrNameLst>
                                          <p:attrName>style.visibility</p:attrName>
                                        </p:attrNameLst>
                                      </p:cBhvr>
                                      <p:to>
                                        <p:strVal val="visible"/>
                                      </p:to>
                                    </p:set>
                                    <p:animEffect filter="fade" transition="in">
                                      <p:cBhvr>
                                        <p:cTn dur="500" id="37"/>
                                        <p:tgtEl>
                                          <p:spTgt spid="8"/>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20"/>
                                        </p:tgtEl>
                                        <p:attrNameLst>
                                          <p:attrName>style.visibility</p:attrName>
                                        </p:attrNameLst>
                                      </p:cBhvr>
                                      <p:to>
                                        <p:strVal val="visible"/>
                                      </p:to>
                                    </p:set>
                                    <p:animEffect filter="fade" transition="in">
                                      <p:cBhvr>
                                        <p:cTn dur="500" id="40"/>
                                        <p:tgtEl>
                                          <p:spTgt spid="20"/>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6"/>
                                        </p:tgtEl>
                                        <p:attrNameLst>
                                          <p:attrName>style.visibility</p:attrName>
                                        </p:attrNameLst>
                                      </p:cBhvr>
                                      <p:to>
                                        <p:strVal val="visible"/>
                                      </p:to>
                                    </p:set>
                                    <p:animEffect filter="fade" transition="in">
                                      <p:cBhvr>
                                        <p:cTn dur="500" id="43"/>
                                        <p:tgtEl>
                                          <p:spTgt spid="16"/>
                                        </p:tgtEl>
                                      </p:cBhvr>
                                    </p:animEffect>
                                  </p:childTnLst>
                                </p:cTn>
                              </p:par>
                            </p:childTnLst>
                          </p:cTn>
                        </p:par>
                        <p:par>
                          <p:cTn fill="hold" id="44" nodeType="afterGroup">
                            <p:stCondLst>
                              <p:cond delay="500"/>
                            </p:stCondLst>
                            <p:childTnLst>
                              <p:par>
                                <p:cTn fill="hold" id="45" nodeType="afterEffect" presetClass="entr" presetID="42" presetSubtype="0">
                                  <p:stCondLst>
                                    <p:cond delay="0"/>
                                  </p:stCondLst>
                                  <p:childTnLst>
                                    <p:set>
                                      <p:cBhvr>
                                        <p:cTn dur="1" fill="hold" id="46">
                                          <p:stCondLst>
                                            <p:cond delay="0"/>
                                          </p:stCondLst>
                                        </p:cTn>
                                        <p:tgtEl>
                                          <p:spTgt spid="24"/>
                                        </p:tgtEl>
                                        <p:attrNameLst>
                                          <p:attrName>style.visibility</p:attrName>
                                        </p:attrNameLst>
                                      </p:cBhvr>
                                      <p:to>
                                        <p:strVal val="visible"/>
                                      </p:to>
                                    </p:set>
                                    <p:animEffect filter="fade" transition="in">
                                      <p:cBhvr>
                                        <p:cTn dur="1000" id="47"/>
                                        <p:tgtEl>
                                          <p:spTgt spid="24"/>
                                        </p:tgtEl>
                                      </p:cBhvr>
                                    </p:animEffect>
                                    <p:anim calcmode="lin" valueType="num">
                                      <p:cBhvr>
                                        <p:cTn dur="1000" fill="hold" id="48"/>
                                        <p:tgtEl>
                                          <p:spTgt spid="24"/>
                                        </p:tgtEl>
                                        <p:attrNameLst>
                                          <p:attrName>ppt_x</p:attrName>
                                        </p:attrNameLst>
                                      </p:cBhvr>
                                      <p:tavLst>
                                        <p:tav tm="0">
                                          <p:val>
                                            <p:strVal val="#ppt_x"/>
                                          </p:val>
                                        </p:tav>
                                        <p:tav tm="100000">
                                          <p:val>
                                            <p:strVal val="#ppt_x"/>
                                          </p:val>
                                        </p:tav>
                                      </p:tavLst>
                                    </p:anim>
                                    <p:anim calcmode="lin" valueType="num">
                                      <p:cBhvr>
                                        <p:cTn dur="1000" fill="hold" id="49"/>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2"/>
      <p:bldP grpId="0" spid="13"/>
      <p:bldP grpId="0" spid="16"/>
      <p:bldP grpId="0" spid="17"/>
      <p:bldP grpId="0" spid="18"/>
      <p:bldP grpId="0" spid="19"/>
      <p:bldP grpId="0" spid="20"/>
      <p:bldP grpId="0" spid="21"/>
      <p:bldP grpId="0" spid="22"/>
      <p:bldP grpId="0" spid="2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B0443C31-36F3-4D01-A468-1C957B27B1FF}"/>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sp>
        <p:nvSpPr>
          <p:cNvPr id="12" name="TextBox 15">
            <a:extLst>
              <a:ext uri="{FF2B5EF4-FFF2-40B4-BE49-F238E27FC236}">
                <a16:creationId xmlns:a16="http://schemas.microsoft.com/office/drawing/2014/main" id="{740B66A3-3624-4DB4-9673-1DE3BE45593A}"/>
              </a:ext>
            </a:extLst>
          </p:cNvPr>
          <p:cNvSpPr txBox="1"/>
          <p:nvPr/>
        </p:nvSpPr>
        <p:spPr>
          <a:xfrm>
            <a:off x="146135" y="5605737"/>
            <a:ext cx="3068638" cy="822960"/>
          </a:xfrm>
          <a:prstGeom prst="rect">
            <a:avLst/>
          </a:prstGeom>
          <a:noFill/>
          <a:ln>
            <a:noFill/>
          </a:ln>
        </p:spPr>
        <p:txBody>
          <a:bodyPr rtlCol="0" wrap="square">
            <a:spAutoFit/>
          </a:bodyPr>
          <a:lstStyle/>
          <a:p>
            <a:pPr algn="ctr"/>
            <a:r>
              <a:rPr altLang="en-US" b="1" lang="zh-CN" spc="600" sz="4800">
                <a:solidFill>
                  <a:schemeClr val="bg1"/>
                </a:solidFill>
                <a:latin charset="-122" panose="020b0503020204020204" pitchFamily="34" typeface="微软雅黑"/>
                <a:ea charset="-122" panose="020b0503020204020204" pitchFamily="34" typeface="微软雅黑"/>
                <a:cs charset="0" typeface="Lato Black"/>
              </a:rPr>
              <a:t>第三章</a:t>
            </a:r>
          </a:p>
        </p:txBody>
      </p:sp>
      <p:sp>
        <p:nvSpPr>
          <p:cNvPr id="13" name="矩形 12">
            <a:extLst>
              <a:ext uri="{FF2B5EF4-FFF2-40B4-BE49-F238E27FC236}">
                <a16:creationId xmlns:a16="http://schemas.microsoft.com/office/drawing/2014/main" id="{C9D8A9E3-C2D0-402E-83F8-75B35122FF8C}"/>
              </a:ext>
            </a:extLst>
          </p:cNvPr>
          <p:cNvSpPr/>
          <p:nvPr/>
        </p:nvSpPr>
        <p:spPr>
          <a:xfrm>
            <a:off x="1312851" y="1981146"/>
            <a:ext cx="4884750" cy="762000"/>
          </a:xfrm>
          <a:prstGeom prst="rect">
            <a:avLst/>
          </a:prstGeom>
        </p:spPr>
        <p:txBody>
          <a:bodyPr bIns="0" lIns="0" rIns="0" tIns="0" wrap="square">
            <a:spAutoFit/>
          </a:bodyPr>
          <a:lstStyle/>
          <a:p>
            <a:pPr algn="ctr" eaLnBrk="1" hangingPunct="1">
              <a:defRPr/>
            </a:pPr>
            <a:r>
              <a:rPr altLang="en-US" b="1" lang="zh-CN" noProof="1" spc="300" sz="5000">
                <a:solidFill>
                  <a:srgbClr val="59A3B0"/>
                </a:solidFill>
                <a:latin charset="-122" panose="020b0503020204020204" pitchFamily="34" typeface="微软雅黑"/>
                <a:ea charset="-122" panose="020b0503020204020204" pitchFamily="34" typeface="微软雅黑"/>
                <a:cs typeface="+mn-ea"/>
                <a:sym charset="0" pitchFamily="34" typeface="Arial"/>
              </a:rPr>
              <a:t>成功项目展示</a:t>
            </a:r>
          </a:p>
        </p:txBody>
      </p:sp>
      <p:sp>
        <p:nvSpPr>
          <p:cNvPr id="14" name="TextBox 11">
            <a:extLst>
              <a:ext uri="{FF2B5EF4-FFF2-40B4-BE49-F238E27FC236}">
                <a16:creationId xmlns:a16="http://schemas.microsoft.com/office/drawing/2014/main" id="{FDDF6BE1-DF3B-40FF-B363-DC31C4DEED7A}"/>
              </a:ext>
            </a:extLst>
          </p:cNvPr>
          <p:cNvSpPr txBox="1"/>
          <p:nvPr/>
        </p:nvSpPr>
        <p:spPr>
          <a:xfrm>
            <a:off x="1668779" y="27928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
        <p:nvSpPr>
          <p:cNvPr id="15" name="TextBox 11">
            <a:extLst>
              <a:ext uri="{FF2B5EF4-FFF2-40B4-BE49-F238E27FC236}">
                <a16:creationId xmlns:a16="http://schemas.microsoft.com/office/drawing/2014/main" id="{0C01CBE0-D97F-45E2-85D3-239FAA9053BC}"/>
              </a:ext>
            </a:extLst>
          </p:cNvPr>
          <p:cNvSpPr txBox="1"/>
          <p:nvPr/>
        </p:nvSpPr>
        <p:spPr>
          <a:xfrm>
            <a:off x="1668779" y="30849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Tree>
    <p:extLst>
      <p:ext uri="{BB962C8B-B14F-4D97-AF65-F5344CB8AC3E}">
        <p14:creationId val="2161246239"/>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7"/>
                                        </p:tgtEl>
                                        <p:attrNameLst>
                                          <p:attrName>style.visibility</p:attrName>
                                        </p:attrNameLst>
                                      </p:cBhvr>
                                      <p:to>
                                        <p:strVal val="visible"/>
                                      </p:to>
                                    </p:set>
                                    <p:animEffect filter="barn(inVertical)" transition="in">
                                      <p:cBhvr>
                                        <p:cTn dur="750" id="7"/>
                                        <p:tgtEl>
                                          <p:spTgt spid="7"/>
                                        </p:tgtEl>
                                      </p:cBhvr>
                                    </p:animEffect>
                                  </p:childTnLst>
                                </p:cTn>
                              </p:par>
                            </p:childTnLst>
                          </p:cTn>
                        </p:par>
                        <p:par>
                          <p:cTn fill="hold" id="8" nodeType="afterGroup">
                            <p:stCondLst>
                              <p:cond delay="750"/>
                            </p:stCondLst>
                            <p:childTnLst>
                              <p:par>
                                <p:cTn fill="hold" grpId="0" id="9" nodeType="afterEffect" presetClass="entr" presetID="42" presetSubtype="0">
                                  <p:stCondLst>
                                    <p:cond delay="0"/>
                                  </p:stCondLst>
                                  <p:childTnLst>
                                    <p:set>
                                      <p:cBhvr>
                                        <p:cTn dur="1" fill="hold" id="10">
                                          <p:stCondLst>
                                            <p:cond delay="0"/>
                                          </p:stCondLst>
                                        </p:cTn>
                                        <p:tgtEl>
                                          <p:spTgt spid="12"/>
                                        </p:tgtEl>
                                        <p:attrNameLst>
                                          <p:attrName>style.visibility</p:attrName>
                                        </p:attrNameLst>
                                      </p:cBhvr>
                                      <p:to>
                                        <p:strVal val="visible"/>
                                      </p:to>
                                    </p:set>
                                    <p:animEffect filter="fade" transition="in">
                                      <p:cBhvr>
                                        <p:cTn dur="750" id="11"/>
                                        <p:tgtEl>
                                          <p:spTgt spid="12"/>
                                        </p:tgtEl>
                                      </p:cBhvr>
                                    </p:animEffect>
                                    <p:anim calcmode="lin" valueType="num">
                                      <p:cBhvr>
                                        <p:cTn dur="750" fill="hold" id="12"/>
                                        <p:tgtEl>
                                          <p:spTgt spid="12"/>
                                        </p:tgtEl>
                                        <p:attrNameLst>
                                          <p:attrName>ppt_x</p:attrName>
                                        </p:attrNameLst>
                                      </p:cBhvr>
                                      <p:tavLst>
                                        <p:tav tm="0">
                                          <p:val>
                                            <p:strVal val="#ppt_x"/>
                                          </p:val>
                                        </p:tav>
                                        <p:tav tm="100000">
                                          <p:val>
                                            <p:strVal val="#ppt_x"/>
                                          </p:val>
                                        </p:tav>
                                      </p:tavLst>
                                    </p:anim>
                                    <p:anim calcmode="lin" valueType="num">
                                      <p:cBhvr>
                                        <p:cTn dur="750" fill="hold" id="13"/>
                                        <p:tgtEl>
                                          <p:spTgt spid="1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3" presetSubtype="32">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p:cTn dur="500" fill="hold" id="17"/>
                                        <p:tgtEl>
                                          <p:spTgt spid="13"/>
                                        </p:tgtEl>
                                        <p:attrNameLst>
                                          <p:attrName>ppt_w</p:attrName>
                                        </p:attrNameLst>
                                      </p:cBhvr>
                                      <p:tavLst>
                                        <p:tav tm="0">
                                          <p:val>
                                            <p:strVal val="4*#ppt_w"/>
                                          </p:val>
                                        </p:tav>
                                        <p:tav tm="100000">
                                          <p:val>
                                            <p:strVal val="#ppt_w"/>
                                          </p:val>
                                        </p:tav>
                                      </p:tavLst>
                                    </p:anim>
                                    <p:anim calcmode="lin" valueType="num">
                                      <p:cBhvr>
                                        <p:cTn dur="500" fill="hold" id="18"/>
                                        <p:tgtEl>
                                          <p:spTgt spid="13"/>
                                        </p:tgtEl>
                                        <p:attrNameLst>
                                          <p:attrName>ppt_h</p:attrName>
                                        </p:attrNameLst>
                                      </p:cBhvr>
                                      <p:tavLst>
                                        <p:tav tm="0">
                                          <p:val>
                                            <p:strVal val="4*#ppt_h"/>
                                          </p:val>
                                        </p:tav>
                                        <p:tav tm="100000">
                                          <p:val>
                                            <p:strVal val="#ppt_h"/>
                                          </p:val>
                                        </p:tav>
                                      </p:tavLst>
                                    </p:anim>
                                  </p:childTnLst>
                                </p:cTn>
                              </p:par>
                            </p:childTnLst>
                          </p:cTn>
                        </p:par>
                        <p:par>
                          <p:cTn fill="hold" id="19" nodeType="afterGroup">
                            <p:stCondLst>
                              <p:cond delay="2000"/>
                            </p:stCondLst>
                            <p:childTnLst>
                              <p:par>
                                <p:cTn fill="hold" grpId="0" id="20" nodeType="afterEffect" presetClass="entr" presetID="12" presetSubtype="8">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id="22"/>
                                        <p:tgtEl>
                                          <p:spTgt spid="14"/>
                                        </p:tgtEl>
                                        <p:attrNameLst>
                                          <p:attrName>ppt_x</p:attrName>
                                        </p:attrNameLst>
                                      </p:cBhvr>
                                      <p:tavLst>
                                        <p:tav tm="0">
                                          <p:val>
                                            <p:strVal val="#ppt_x-#ppt_w*1.125000"/>
                                          </p:val>
                                        </p:tav>
                                        <p:tav tm="100000">
                                          <p:val>
                                            <p:strVal val="#ppt_x"/>
                                          </p:val>
                                        </p:tav>
                                      </p:tavLst>
                                    </p:anim>
                                    <p:animEffect filter="wipe(right)" transition="in">
                                      <p:cBhvr>
                                        <p:cTn dur="500" id="23"/>
                                        <p:tgtEl>
                                          <p:spTgt spid="14"/>
                                        </p:tgtEl>
                                      </p:cBhvr>
                                    </p:animEffect>
                                  </p:childTnLst>
                                </p:cTn>
                              </p:par>
                            </p:childTnLst>
                          </p:cTn>
                        </p:par>
                        <p:par>
                          <p:cTn fill="hold" id="24" nodeType="afterGroup">
                            <p:stCondLst>
                              <p:cond delay="2500"/>
                            </p:stCondLst>
                            <p:childTnLst>
                              <p:par>
                                <p:cTn fill="hold" grpId="0" id="25" nodeType="afterEffect" presetClass="entr" presetID="12" presetSubtype="8">
                                  <p:stCondLst>
                                    <p:cond delay="0"/>
                                  </p:stCondLst>
                                  <p:childTnLst>
                                    <p:set>
                                      <p:cBhvr>
                                        <p:cTn dur="1" fill="hold" id="26">
                                          <p:stCondLst>
                                            <p:cond delay="0"/>
                                          </p:stCondLst>
                                        </p:cTn>
                                        <p:tgtEl>
                                          <p:spTgt spid="15"/>
                                        </p:tgtEl>
                                        <p:attrNameLst>
                                          <p:attrName>style.visibility</p:attrName>
                                        </p:attrNameLst>
                                      </p:cBhvr>
                                      <p:to>
                                        <p:strVal val="visible"/>
                                      </p:to>
                                    </p:set>
                                    <p:anim calcmode="lin" valueType="num">
                                      <p:cBhvr>
                                        <p:cTn dur="500" id="27"/>
                                        <p:tgtEl>
                                          <p:spTgt spid="15"/>
                                        </p:tgtEl>
                                        <p:attrNameLst>
                                          <p:attrName>ppt_x</p:attrName>
                                        </p:attrNameLst>
                                      </p:cBhvr>
                                      <p:tavLst>
                                        <p:tav tm="0">
                                          <p:val>
                                            <p:strVal val="#ppt_x-#ppt_w*1.125000"/>
                                          </p:val>
                                        </p:tav>
                                        <p:tav tm="100000">
                                          <p:val>
                                            <p:strVal val="#ppt_x"/>
                                          </p:val>
                                        </p:tav>
                                      </p:tavLst>
                                    </p:anim>
                                    <p:animEffect filter="wipe(right)" transition="in">
                                      <p:cBhvr>
                                        <p:cTn dur="500" id="2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成功项目展示</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DC6773ED-4ECE-4783-93C8-758B8A51EB0E}"/>
              </a:ext>
            </a:extLst>
          </p:cNvPr>
          <p:cNvGrpSpPr/>
          <p:nvPr/>
        </p:nvGrpSpPr>
        <p:grpSpPr>
          <a:xfrm>
            <a:off x="5813880" y="1764748"/>
            <a:ext cx="5303200" cy="4290136"/>
            <a:chOff x="6408665" y="1809469"/>
            <a:chExt cx="2672855" cy="3504185"/>
          </a:xfrm>
        </p:grpSpPr>
        <p:sp>
          <p:nvSpPr>
            <p:cNvPr id="11" name="矩形 10">
              <a:extLst>
                <a:ext uri="{FF2B5EF4-FFF2-40B4-BE49-F238E27FC236}">
                  <a16:creationId xmlns:a16="http://schemas.microsoft.com/office/drawing/2014/main" id="{CD7EF3AB-717E-4CCE-BDAA-BA37BFE5218C}"/>
                </a:ext>
              </a:extLst>
            </p:cNvPr>
            <p:cNvSpPr/>
            <p:nvPr/>
          </p:nvSpPr>
          <p:spPr>
            <a:xfrm>
              <a:off x="6408665" y="1809469"/>
              <a:ext cx="2672855" cy="2158862"/>
            </a:xfrm>
            <a:prstGeom prst="rect">
              <a:avLst/>
            </a:prstGeom>
            <a:blipFill dpi="0" rotWithShape="1">
              <a:blip r:embed="rId3">
                <a:extLst>
                  <a:ext uri="{28A0092B-C50C-407E-A947-70E740481C1C}">
                    <a14:useLocalDpi/>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anchor="ctr" bIns="45719" lIns="91438" rIns="91438" rtlCol="0" tIns="45719"/>
            <a:lstStyle/>
            <a:p>
              <a:pPr algn="ctr"/>
              <a:endParaRPr altLang="en-US" kumimoji="1" lang="zh-CN">
                <a:solidFill>
                  <a:prstClr val="white"/>
                </a:solidFill>
                <a:latin typeface="Calibri"/>
                <a:ea typeface="宋体"/>
              </a:endParaRPr>
            </a:p>
          </p:txBody>
        </p:sp>
        <p:sp>
          <p:nvSpPr>
            <p:cNvPr id="12" name="矩形 11">
              <a:extLst>
                <a:ext uri="{FF2B5EF4-FFF2-40B4-BE49-F238E27FC236}">
                  <a16:creationId xmlns:a16="http://schemas.microsoft.com/office/drawing/2014/main" id="{09BF8113-A107-4B68-BAF4-02DB0A6DC6C3}"/>
                </a:ext>
              </a:extLst>
            </p:cNvPr>
            <p:cNvSpPr/>
            <p:nvPr/>
          </p:nvSpPr>
          <p:spPr>
            <a:xfrm>
              <a:off x="6408665" y="3965646"/>
              <a:ext cx="2672855" cy="336229"/>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4">
              <a:extLst>
                <a:ext uri="{FF2B5EF4-FFF2-40B4-BE49-F238E27FC236}">
                  <a16:creationId xmlns:a16="http://schemas.microsoft.com/office/drawing/2014/main" id="{068DCA12-211D-4CA0-8D5A-BDFFE9800140}"/>
                </a:ext>
              </a:extLst>
            </p:cNvPr>
            <p:cNvSpPr txBox="1"/>
            <p:nvPr/>
          </p:nvSpPr>
          <p:spPr>
            <a:xfrm>
              <a:off x="6714937" y="3944803"/>
              <a:ext cx="1942228" cy="333594"/>
            </a:xfrm>
            <a:prstGeom prst="rect">
              <a:avLst/>
            </a:prstGeom>
            <a:noFill/>
          </p:spPr>
          <p:txBody>
            <a:bodyPr bIns="45712" lIns="91424" rIns="91424" rtlCol="0" tIns="45712" wrap="square">
              <a:spAutoFit/>
            </a:bodyPr>
            <a:lstStyle/>
            <a:p>
              <a:pPr algn="ctr" defTabSz="457106">
                <a:lnSpc>
                  <a:spcPct val="130000"/>
                </a:lnSpc>
              </a:pPr>
              <a:r>
                <a:rPr altLang="en-US" lang="zh-CN" sz="1600">
                  <a:solidFill>
                    <a:schemeClr val="bg1"/>
                  </a:solidFill>
                  <a:latin typeface="Century Gothic"/>
                  <a:ea charset="-122" panose="020b0503020204020204" pitchFamily="34" typeface="微软雅黑"/>
                </a:rPr>
                <a:t>添加标题</a:t>
              </a:r>
            </a:p>
          </p:txBody>
        </p:sp>
        <p:grpSp>
          <p:nvGrpSpPr>
            <p:cNvPr id="16" name="组合 15">
              <a:extLst>
                <a:ext uri="{FF2B5EF4-FFF2-40B4-BE49-F238E27FC236}">
                  <a16:creationId xmlns:a16="http://schemas.microsoft.com/office/drawing/2014/main" id="{DC4C1F64-A83C-42CA-B564-E2DD00B33D8D}"/>
                </a:ext>
              </a:extLst>
            </p:cNvPr>
            <p:cNvGrpSpPr/>
            <p:nvPr/>
          </p:nvGrpSpPr>
          <p:grpSpPr>
            <a:xfrm>
              <a:off x="6432499" y="4470046"/>
              <a:ext cx="2649021" cy="843608"/>
              <a:chOff x="1784299" y="4700356"/>
              <a:chExt cx="2649021" cy="843608"/>
            </a:xfrm>
          </p:grpSpPr>
          <p:sp>
            <p:nvSpPr>
              <p:cNvPr id="17" name="出品 26">
                <a:extLst>
                  <a:ext uri="{FF2B5EF4-FFF2-40B4-BE49-F238E27FC236}">
                    <a16:creationId xmlns:a16="http://schemas.microsoft.com/office/drawing/2014/main" id="{5C82110D-1CEC-488B-9D7E-A6C62BFD5911}"/>
                  </a:ext>
                </a:extLst>
              </p:cNvPr>
              <p:cNvSpPr txBox="1"/>
              <p:nvPr>
                <p:custDataLst>
                  <p:tags r:id="rId4"/>
                </p:custDataLst>
              </p:nvPr>
            </p:nvSpPr>
            <p:spPr>
              <a:xfrm>
                <a:off x="1784299" y="4700356"/>
                <a:ext cx="1049021" cy="373441"/>
              </a:xfrm>
              <a:prstGeom prst="rect">
                <a:avLst/>
              </a:prstGeom>
              <a:noFill/>
            </p:spPr>
            <p:txBody>
              <a:bodyPr rtlCol="0" wrap="square">
                <a:spAutoFit/>
              </a:bodyPr>
              <a:lstStyle/>
              <a:p>
                <a:r>
                  <a:rPr altLang="en-US" b="1" lang="zh-CN" sz="2400">
                    <a:solidFill>
                      <a:schemeClr val="bg1">
                        <a:lumMod val="50000"/>
                      </a:schemeClr>
                    </a:solidFill>
                    <a:latin charset="-122" panose="020b0503020204020204" pitchFamily="34" typeface="微软雅黑"/>
                    <a:ea charset="-122" panose="020b0503020204020204" pitchFamily="34" typeface="微软雅黑"/>
                  </a:rPr>
                  <a:t>加入标题描述</a:t>
                </a:r>
              </a:p>
            </p:txBody>
          </p:sp>
          <p:sp>
            <p:nvSpPr>
              <p:cNvPr id="18" name="品 15">
                <a:extLst>
                  <a:ext uri="{FF2B5EF4-FFF2-40B4-BE49-F238E27FC236}">
                    <a16:creationId xmlns:a16="http://schemas.microsoft.com/office/drawing/2014/main" id="{858F168C-7B1E-4EDC-9075-AABE14CEB0E2}"/>
                  </a:ext>
                </a:extLst>
              </p:cNvPr>
              <p:cNvSpPr txBox="1"/>
              <p:nvPr>
                <p:custDataLst>
                  <p:tags r:id="rId5"/>
                </p:custDataLst>
              </p:nvPr>
            </p:nvSpPr>
            <p:spPr>
              <a:xfrm>
                <a:off x="1784302" y="4971733"/>
                <a:ext cx="2649018" cy="597506"/>
              </a:xfrm>
              <a:prstGeom prst="rect">
                <a:avLst/>
              </a:prstGeom>
              <a:noFill/>
            </p:spPr>
            <p:txBody>
              <a:bodyPr rtlCol="0" wrap="square">
                <a:spAutoFit/>
              </a:bodyPr>
              <a:lstStyle/>
              <a:p>
                <a:pPr>
                  <a:lnSpc>
                    <a:spcPct val="15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这里输入简单的文字概述这里输入简单字概述这里输入简单简单的文字概述这里输这里输入简单的文字概述这里输入简单字概述</a:t>
                </a:r>
              </a:p>
            </p:txBody>
          </p:sp>
        </p:grpSp>
      </p:grpSp>
      <p:sp>
        <p:nvSpPr>
          <p:cNvPr id="19" name="出品 26">
            <a:extLst>
              <a:ext uri="{FF2B5EF4-FFF2-40B4-BE49-F238E27FC236}">
                <a16:creationId xmlns:a16="http://schemas.microsoft.com/office/drawing/2014/main" id="{EC2B11FB-E2D4-478A-8422-212BAA87842D}"/>
              </a:ext>
            </a:extLst>
          </p:cNvPr>
          <p:cNvSpPr txBox="1"/>
          <p:nvPr>
            <p:custDataLst>
              <p:tags r:id="rId6"/>
            </p:custDataLst>
          </p:nvPr>
        </p:nvSpPr>
        <p:spPr>
          <a:xfrm>
            <a:off x="1749710" y="2050329"/>
            <a:ext cx="1163048" cy="304800"/>
          </a:xfrm>
          <a:prstGeom prst="rect">
            <a:avLst/>
          </a:prstGeom>
          <a:noFill/>
        </p:spPr>
        <p:txBody>
          <a:bodyPr rtlCol="0" wrap="squar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rPr>
              <a:t>加入标题</a:t>
            </a:r>
          </a:p>
        </p:txBody>
      </p:sp>
      <p:sp>
        <p:nvSpPr>
          <p:cNvPr id="20" name="品 15">
            <a:extLst>
              <a:ext uri="{FF2B5EF4-FFF2-40B4-BE49-F238E27FC236}">
                <a16:creationId xmlns:a16="http://schemas.microsoft.com/office/drawing/2014/main" id="{CA184AC5-7052-4451-9D5A-A3F33D06BD00}"/>
              </a:ext>
            </a:extLst>
          </p:cNvPr>
          <p:cNvSpPr txBox="1"/>
          <p:nvPr>
            <p:custDataLst>
              <p:tags r:id="rId7"/>
            </p:custDataLst>
          </p:nvPr>
        </p:nvSpPr>
        <p:spPr>
          <a:xfrm>
            <a:off x="1722770" y="2342945"/>
            <a:ext cx="3556944" cy="571500"/>
          </a:xfrm>
          <a:prstGeom prst="rect">
            <a:avLst/>
          </a:prstGeom>
          <a:noFill/>
        </p:spPr>
        <p:txBody>
          <a:bodyPr rtlCol="0" wrap="square">
            <a:spAutoFit/>
          </a:bodyPr>
          <a:lstStyle/>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a:t>
            </a:r>
          </a:p>
        </p:txBody>
      </p:sp>
      <p:sp>
        <p:nvSpPr>
          <p:cNvPr id="21" name="品 28">
            <a:extLst>
              <a:ext uri="{FF2B5EF4-FFF2-40B4-BE49-F238E27FC236}">
                <a16:creationId xmlns:a16="http://schemas.microsoft.com/office/drawing/2014/main" id="{0FB185BD-6015-4E7B-B535-761EBD2F3CB9}"/>
              </a:ext>
            </a:extLst>
          </p:cNvPr>
          <p:cNvSpPr txBox="1"/>
          <p:nvPr>
            <p:custDataLst>
              <p:tags r:id="rId8"/>
            </p:custDataLst>
          </p:nvPr>
        </p:nvSpPr>
        <p:spPr>
          <a:xfrm>
            <a:off x="1749710" y="2986606"/>
            <a:ext cx="1163048" cy="304800"/>
          </a:xfrm>
          <a:prstGeom prst="rect">
            <a:avLst/>
          </a:prstGeom>
          <a:noFill/>
        </p:spPr>
        <p:txBody>
          <a:bodyPr rtlCol="0" wrap="squar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rPr>
              <a:t>加入标题</a:t>
            </a:r>
          </a:p>
        </p:txBody>
      </p:sp>
      <p:sp>
        <p:nvSpPr>
          <p:cNvPr id="22" name="PA15">
            <a:extLst>
              <a:ext uri="{FF2B5EF4-FFF2-40B4-BE49-F238E27FC236}">
                <a16:creationId xmlns:a16="http://schemas.microsoft.com/office/drawing/2014/main" id="{B467BC79-B1BE-4FE2-879B-52AA12D80163}"/>
              </a:ext>
            </a:extLst>
          </p:cNvPr>
          <p:cNvSpPr txBox="1"/>
          <p:nvPr>
            <p:custDataLst>
              <p:tags r:id="rId9"/>
            </p:custDataLst>
          </p:nvPr>
        </p:nvSpPr>
        <p:spPr>
          <a:xfrm>
            <a:off x="1722770" y="3279222"/>
            <a:ext cx="3556944" cy="571500"/>
          </a:xfrm>
          <a:prstGeom prst="rect">
            <a:avLst/>
          </a:prstGeom>
          <a:noFill/>
        </p:spPr>
        <p:txBody>
          <a:bodyPr rtlCol="0" wrap="square">
            <a:spAutoFit/>
          </a:bodyPr>
          <a:lstStyle/>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a:t>
            </a:r>
          </a:p>
        </p:txBody>
      </p:sp>
      <p:sp>
        <p:nvSpPr>
          <p:cNvPr id="23" name="30">
            <a:extLst>
              <a:ext uri="{FF2B5EF4-FFF2-40B4-BE49-F238E27FC236}">
                <a16:creationId xmlns:a16="http://schemas.microsoft.com/office/drawing/2014/main" id="{97DF7945-DE11-4232-AB4A-E9B9F0690C5B}"/>
              </a:ext>
            </a:extLst>
          </p:cNvPr>
          <p:cNvSpPr txBox="1"/>
          <p:nvPr>
            <p:custDataLst>
              <p:tags r:id="rId10"/>
            </p:custDataLst>
          </p:nvPr>
        </p:nvSpPr>
        <p:spPr>
          <a:xfrm>
            <a:off x="1749710" y="3940864"/>
            <a:ext cx="1163048" cy="304800"/>
          </a:xfrm>
          <a:prstGeom prst="rect">
            <a:avLst/>
          </a:prstGeom>
          <a:noFill/>
        </p:spPr>
        <p:txBody>
          <a:bodyPr rtlCol="0" wrap="squar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rPr>
              <a:t>加入标题</a:t>
            </a:r>
          </a:p>
        </p:txBody>
      </p:sp>
      <p:sp>
        <p:nvSpPr>
          <p:cNvPr id="24" name="15">
            <a:extLst>
              <a:ext uri="{FF2B5EF4-FFF2-40B4-BE49-F238E27FC236}">
                <a16:creationId xmlns:a16="http://schemas.microsoft.com/office/drawing/2014/main" id="{E19969AE-B040-4C12-AEE7-90C7B400052F}"/>
              </a:ext>
            </a:extLst>
          </p:cNvPr>
          <p:cNvSpPr txBox="1"/>
          <p:nvPr>
            <p:custDataLst>
              <p:tags r:id="rId11"/>
            </p:custDataLst>
          </p:nvPr>
        </p:nvSpPr>
        <p:spPr>
          <a:xfrm>
            <a:off x="1722770" y="4236319"/>
            <a:ext cx="3556944" cy="571500"/>
          </a:xfrm>
          <a:prstGeom prst="rect">
            <a:avLst/>
          </a:prstGeom>
          <a:noFill/>
        </p:spPr>
        <p:txBody>
          <a:bodyPr rtlCol="0" wrap="square">
            <a:spAutoFit/>
          </a:bodyPr>
          <a:lstStyle/>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a:t>
            </a:r>
          </a:p>
        </p:txBody>
      </p:sp>
      <p:sp>
        <p:nvSpPr>
          <p:cNvPr id="25" name="品 32">
            <a:extLst>
              <a:ext uri="{FF2B5EF4-FFF2-40B4-BE49-F238E27FC236}">
                <a16:creationId xmlns:a16="http://schemas.microsoft.com/office/drawing/2014/main" id="{C886AD2F-D643-4DD7-85F9-10F57F3059CC}"/>
              </a:ext>
            </a:extLst>
          </p:cNvPr>
          <p:cNvSpPr txBox="1"/>
          <p:nvPr>
            <p:custDataLst>
              <p:tags r:id="rId12"/>
            </p:custDataLst>
          </p:nvPr>
        </p:nvSpPr>
        <p:spPr>
          <a:xfrm>
            <a:off x="1749710" y="4887073"/>
            <a:ext cx="1163048" cy="304800"/>
          </a:xfrm>
          <a:prstGeom prst="rect">
            <a:avLst/>
          </a:prstGeom>
          <a:noFill/>
        </p:spPr>
        <p:txBody>
          <a:bodyPr rtlCol="0" wrap="squar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rPr>
              <a:t>加入标题</a:t>
            </a:r>
          </a:p>
        </p:txBody>
      </p:sp>
      <p:sp>
        <p:nvSpPr>
          <p:cNvPr id="26" name="15">
            <a:extLst>
              <a:ext uri="{FF2B5EF4-FFF2-40B4-BE49-F238E27FC236}">
                <a16:creationId xmlns:a16="http://schemas.microsoft.com/office/drawing/2014/main" id="{37B02E5C-2EEB-43A1-B135-14EF0D15AD7F}"/>
              </a:ext>
            </a:extLst>
          </p:cNvPr>
          <p:cNvSpPr txBox="1"/>
          <p:nvPr>
            <p:custDataLst>
              <p:tags r:id="rId13"/>
            </p:custDataLst>
          </p:nvPr>
        </p:nvSpPr>
        <p:spPr>
          <a:xfrm>
            <a:off x="1722770" y="5182527"/>
            <a:ext cx="3556944" cy="571500"/>
          </a:xfrm>
          <a:prstGeom prst="rect">
            <a:avLst/>
          </a:prstGeom>
          <a:noFill/>
        </p:spPr>
        <p:txBody>
          <a:bodyPr rtlCol="0" wrap="square">
            <a:spAutoFit/>
          </a:bodyPr>
          <a:lstStyle/>
          <a:p>
            <a:pPr>
              <a:lnSpc>
                <a:spcPct val="150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a:t>
            </a:r>
          </a:p>
        </p:txBody>
      </p:sp>
      <p:sp>
        <p:nvSpPr>
          <p:cNvPr id="27" name="Oval 8">
            <a:extLst>
              <a:ext uri="{FF2B5EF4-FFF2-40B4-BE49-F238E27FC236}">
                <a16:creationId xmlns:a16="http://schemas.microsoft.com/office/drawing/2014/main" id="{58994C2E-7630-4541-823D-F99F7EF8045A}"/>
              </a:ext>
            </a:extLst>
          </p:cNvPr>
          <p:cNvSpPr/>
          <p:nvPr/>
        </p:nvSpPr>
        <p:spPr>
          <a:xfrm>
            <a:off x="1167533" y="2196093"/>
            <a:ext cx="509492" cy="50949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28" name="Oval 12">
            <a:extLst>
              <a:ext uri="{FF2B5EF4-FFF2-40B4-BE49-F238E27FC236}">
                <a16:creationId xmlns:a16="http://schemas.microsoft.com/office/drawing/2014/main" id="{6A78E843-B89A-41BF-BA36-6EEBCC89C265}"/>
              </a:ext>
            </a:extLst>
          </p:cNvPr>
          <p:cNvSpPr/>
          <p:nvPr/>
        </p:nvSpPr>
        <p:spPr>
          <a:xfrm>
            <a:off x="1167533" y="3140795"/>
            <a:ext cx="509492" cy="50949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29" name="Freeform 11">
            <a:extLst>
              <a:ext uri="{FF2B5EF4-FFF2-40B4-BE49-F238E27FC236}">
                <a16:creationId xmlns:a16="http://schemas.microsoft.com/office/drawing/2014/main" id="{C8380887-74CB-41F1-832B-B1625B751173}"/>
              </a:ext>
            </a:extLst>
          </p:cNvPr>
          <p:cNvSpPr>
            <a:spLocks noEditPoints="1"/>
          </p:cNvSpPr>
          <p:nvPr/>
        </p:nvSpPr>
        <p:spPr bwMode="auto">
          <a:xfrm>
            <a:off x="1285976" y="3254411"/>
            <a:ext cx="272604" cy="266464"/>
          </a:xfrm>
          <a:custGeom>
            <a:gdLst>
              <a:gd fmla="*/ 90 w 94" name="T0"/>
              <a:gd fmla="*/ 55 h 92" name="T1"/>
              <a:gd fmla="*/ 90 w 94" name="T2"/>
              <a:gd fmla="*/ 85 h 92" name="T3"/>
              <a:gd fmla="*/ 53 w 94" name="T4"/>
              <a:gd fmla="*/ 89 h 92" name="T5"/>
              <a:gd fmla="*/ 54 w 94" name="T6"/>
              <a:gd fmla="*/ 59 h 92" name="T7"/>
              <a:gd fmla="*/ 46 w 94" name="T8"/>
              <a:gd fmla="*/ 0 h 92" name="T9"/>
              <a:gd fmla="*/ 0 w 94" name="T10"/>
              <a:gd fmla="*/ 46 h 92" name="T11"/>
              <a:gd fmla="*/ 46 w 94" name="T12"/>
              <a:gd fmla="*/ 92 h 92" name="T13"/>
              <a:gd fmla="*/ 45 w 94" name="T14"/>
              <a:gd fmla="*/ 84 h 92" name="T15"/>
              <a:gd fmla="*/ 20 w 94" name="T16"/>
              <a:gd fmla="*/ 72 h 92" name="T17"/>
              <a:gd fmla="*/ 20 w 94" name="T18"/>
              <a:gd fmla="*/ 20 h 92" name="T19"/>
              <a:gd fmla="*/ 72 w 94" name="T20"/>
              <a:gd fmla="*/ 20 h 92" name="T21"/>
              <a:gd fmla="*/ 83 w 94" name="T22"/>
              <a:gd fmla="*/ 50 h 92" name="T23"/>
              <a:gd fmla="*/ 92 w 94" name="T24"/>
              <a:gd fmla="*/ 50 h 92" name="T25"/>
              <a:gd fmla="*/ 79 w 94" name="T26"/>
              <a:gd fmla="*/ 13 h 92" name="T27"/>
              <a:gd fmla="*/ 47 w 94" name="T28"/>
              <a:gd fmla="*/ 41 h 92" name="T29"/>
              <a:gd fmla="*/ 31 w 94" name="T30"/>
              <a:gd fmla="*/ 19 h 92" name="T31"/>
              <a:gd fmla="*/ 41 w 94" name="T32"/>
              <a:gd fmla="*/ 44 h 92" name="T33"/>
              <a:gd fmla="*/ 47 w 94" name="T34"/>
              <a:gd fmla="*/ 55 h 92" name="T35"/>
              <a:gd fmla="*/ 54 w 94" name="T36"/>
              <a:gd fmla="*/ 47 h 92" name="T37"/>
              <a:gd fmla="*/ 62 w 94" name="T38"/>
              <a:gd fmla="*/ 30 h 92" name="T39"/>
              <a:gd fmla="*/ 47 w 94" name="T40"/>
              <a:gd fmla="*/ 41 h 92" name="T41"/>
              <a:gd fmla="*/ 88 w 94" name="T42"/>
              <a:gd fmla="*/ 75 h 92" name="T43"/>
              <a:gd fmla="*/ 87 w 94" name="T44"/>
              <a:gd fmla="*/ 74 h 92" name="T45"/>
              <a:gd fmla="*/ 86 w 94" name="T46"/>
              <a:gd fmla="*/ 71 h 92" name="T47"/>
              <a:gd fmla="*/ 81 w 94" name="T48"/>
              <a:gd fmla="*/ 83 h 92" name="T49"/>
              <a:gd fmla="*/ 85 w 94" name="T50"/>
              <a:gd fmla="*/ 76 h 92" name="T51"/>
              <a:gd fmla="*/ 86 w 94" name="T52"/>
              <a:gd fmla="*/ 76 h 92" name="T53"/>
              <a:gd fmla="*/ 87 w 94" name="T54"/>
              <a:gd fmla="*/ 83 h 92" name="T55"/>
              <a:gd fmla="*/ 66 w 94" name="T56"/>
              <a:gd fmla="*/ 80 h 92" name="T57"/>
              <a:gd fmla="*/ 67 w 94" name="T58"/>
              <a:gd fmla="*/ 69 h 92" name="T59"/>
              <a:gd fmla="*/ 68 w 94" name="T60"/>
              <a:gd fmla="*/ 61 h 92" name="T61"/>
              <a:gd fmla="*/ 57 w 94" name="T62"/>
              <a:gd fmla="*/ 64 h 92" name="T63"/>
              <a:gd fmla="*/ 61 w 94" name="T64"/>
              <a:gd fmla="*/ 68 h 92" name="T65"/>
              <a:gd fmla="*/ 63 w 94" name="T66"/>
              <a:gd fmla="*/ 63 h 92" name="T67"/>
              <a:gd fmla="*/ 62 w 94" name="T68"/>
              <a:gd fmla="*/ 69 h 92" name="T69"/>
              <a:gd fmla="*/ 54 w 94" name="T70"/>
              <a:gd fmla="*/ 83 h 92" name="T71"/>
              <a:gd fmla="*/ 81 w 94" name="T72"/>
              <a:gd fmla="*/ 80 h 92" name="T73"/>
              <a:gd fmla="*/ 79 w 94" name="T74"/>
              <a:gd fmla="*/ 76 h 92" name="T75"/>
              <a:gd fmla="*/ 75 w 94" name="T76"/>
              <a:gd fmla="*/ 60 h 92" name="T77"/>
              <a:gd fmla="*/ 66 w 94" name="T78"/>
              <a:gd fmla="*/ 80 h 92" name="T79"/>
              <a:gd fmla="*/ 73 w 94" name="T80"/>
              <a:gd fmla="*/ 83 h 92" name="T81"/>
              <a:gd fmla="*/ 78 w 94" name="T82"/>
              <a:gd fmla="*/ 80 h 92" name="T83"/>
              <a:gd fmla="*/ 74 w 94" name="T84"/>
              <a:gd fmla="*/ 76 h 92" name="T85"/>
              <a:gd fmla="*/ 72 w 94" name="T86"/>
              <a:gd fmla="*/ 76 h 9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92" w="94">
                <a:moveTo>
                  <a:pt x="58" y="55"/>
                </a:moveTo>
                <a:cubicBezTo>
                  <a:pt x="90" y="55"/>
                  <a:pt x="90" y="55"/>
                  <a:pt x="90" y="55"/>
                </a:cubicBezTo>
                <a:cubicBezTo>
                  <a:pt x="92" y="55"/>
                  <a:pt x="94" y="56"/>
                  <a:pt x="93" y="59"/>
                </a:cubicBezTo>
                <a:cubicBezTo>
                  <a:pt x="90" y="85"/>
                  <a:pt x="90" y="85"/>
                  <a:pt x="90" y="85"/>
                </a:cubicBezTo>
                <a:cubicBezTo>
                  <a:pt x="89" y="87"/>
                  <a:pt x="87" y="89"/>
                  <a:pt x="85" y="89"/>
                </a:cubicBezTo>
                <a:cubicBezTo>
                  <a:pt x="53" y="89"/>
                  <a:pt x="53" y="89"/>
                  <a:pt x="53" y="89"/>
                </a:cubicBezTo>
                <a:cubicBezTo>
                  <a:pt x="51" y="89"/>
                  <a:pt x="49" y="87"/>
                  <a:pt x="50" y="85"/>
                </a:cubicBezTo>
                <a:cubicBezTo>
                  <a:pt x="54" y="59"/>
                  <a:pt x="54" y="59"/>
                  <a:pt x="54" y="59"/>
                </a:cubicBezTo>
                <a:cubicBezTo>
                  <a:pt x="54" y="56"/>
                  <a:pt x="56" y="55"/>
                  <a:pt x="58" y="55"/>
                </a:cubicBezTo>
                <a:close/>
                <a:moveTo>
                  <a:pt x="46" y="0"/>
                </a:moveTo>
                <a:cubicBezTo>
                  <a:pt x="34" y="0"/>
                  <a:pt x="22" y="5"/>
                  <a:pt x="14" y="13"/>
                </a:cubicBezTo>
                <a:cubicBezTo>
                  <a:pt x="6" y="22"/>
                  <a:pt x="0" y="33"/>
                  <a:pt x="0" y="46"/>
                </a:cubicBezTo>
                <a:cubicBezTo>
                  <a:pt x="0" y="58"/>
                  <a:pt x="6" y="70"/>
                  <a:pt x="14" y="78"/>
                </a:cubicBezTo>
                <a:cubicBezTo>
                  <a:pt x="22" y="86"/>
                  <a:pt x="34" y="92"/>
                  <a:pt x="46" y="92"/>
                </a:cubicBezTo>
                <a:cubicBezTo>
                  <a:pt x="47" y="92"/>
                  <a:pt x="47" y="92"/>
                  <a:pt x="48" y="91"/>
                </a:cubicBezTo>
                <a:cubicBezTo>
                  <a:pt x="46" y="90"/>
                  <a:pt x="45" y="87"/>
                  <a:pt x="45" y="84"/>
                </a:cubicBezTo>
                <a:cubicBezTo>
                  <a:pt x="46" y="82"/>
                  <a:pt x="46" y="82"/>
                  <a:pt x="46" y="82"/>
                </a:cubicBezTo>
                <a:cubicBezTo>
                  <a:pt x="36" y="82"/>
                  <a:pt x="27" y="78"/>
                  <a:pt x="20" y="72"/>
                </a:cubicBezTo>
                <a:cubicBezTo>
                  <a:pt x="14" y="65"/>
                  <a:pt x="10" y="56"/>
                  <a:pt x="10" y="46"/>
                </a:cubicBezTo>
                <a:cubicBezTo>
                  <a:pt x="10" y="36"/>
                  <a:pt x="14" y="26"/>
                  <a:pt x="20" y="20"/>
                </a:cubicBezTo>
                <a:cubicBezTo>
                  <a:pt x="27" y="13"/>
                  <a:pt x="36" y="9"/>
                  <a:pt x="46" y="9"/>
                </a:cubicBezTo>
                <a:cubicBezTo>
                  <a:pt x="56" y="9"/>
                  <a:pt x="66" y="13"/>
                  <a:pt x="72" y="20"/>
                </a:cubicBezTo>
                <a:cubicBezTo>
                  <a:pt x="79" y="26"/>
                  <a:pt x="83" y="36"/>
                  <a:pt x="83" y="46"/>
                </a:cubicBezTo>
                <a:cubicBezTo>
                  <a:pt x="83" y="47"/>
                  <a:pt x="83" y="49"/>
                  <a:pt x="83" y="50"/>
                </a:cubicBezTo>
                <a:cubicBezTo>
                  <a:pt x="90" y="50"/>
                  <a:pt x="90" y="50"/>
                  <a:pt x="90" y="50"/>
                </a:cubicBezTo>
                <a:cubicBezTo>
                  <a:pt x="91" y="50"/>
                  <a:pt x="91" y="50"/>
                  <a:pt x="92" y="50"/>
                </a:cubicBezTo>
                <a:cubicBezTo>
                  <a:pt x="92" y="49"/>
                  <a:pt x="92" y="47"/>
                  <a:pt x="92" y="46"/>
                </a:cubicBezTo>
                <a:cubicBezTo>
                  <a:pt x="92" y="33"/>
                  <a:pt x="87" y="22"/>
                  <a:pt x="79" y="13"/>
                </a:cubicBezTo>
                <a:cubicBezTo>
                  <a:pt x="70" y="5"/>
                  <a:pt x="59" y="0"/>
                  <a:pt x="46" y="0"/>
                </a:cubicBezTo>
                <a:close/>
                <a:moveTo>
                  <a:pt x="47" y="41"/>
                </a:moveTo>
                <a:cubicBezTo>
                  <a:pt x="46" y="41"/>
                  <a:pt x="45" y="41"/>
                  <a:pt x="45" y="41"/>
                </a:cubicBezTo>
                <a:cubicBezTo>
                  <a:pt x="41" y="34"/>
                  <a:pt x="36" y="26"/>
                  <a:pt x="31" y="19"/>
                </a:cubicBezTo>
                <a:cubicBezTo>
                  <a:pt x="30" y="20"/>
                  <a:pt x="29" y="21"/>
                  <a:pt x="27" y="21"/>
                </a:cubicBezTo>
                <a:cubicBezTo>
                  <a:pt x="31" y="30"/>
                  <a:pt x="36" y="37"/>
                  <a:pt x="41" y="44"/>
                </a:cubicBezTo>
                <a:cubicBezTo>
                  <a:pt x="40" y="45"/>
                  <a:pt x="40" y="47"/>
                  <a:pt x="40" y="48"/>
                </a:cubicBezTo>
                <a:cubicBezTo>
                  <a:pt x="40" y="52"/>
                  <a:pt x="43" y="55"/>
                  <a:pt x="47" y="55"/>
                </a:cubicBezTo>
                <a:cubicBezTo>
                  <a:pt x="51" y="55"/>
                  <a:pt x="54" y="52"/>
                  <a:pt x="54" y="48"/>
                </a:cubicBezTo>
                <a:cubicBezTo>
                  <a:pt x="54" y="48"/>
                  <a:pt x="54" y="47"/>
                  <a:pt x="54" y="47"/>
                </a:cubicBezTo>
                <a:cubicBezTo>
                  <a:pt x="58" y="43"/>
                  <a:pt x="62" y="39"/>
                  <a:pt x="65" y="33"/>
                </a:cubicBezTo>
                <a:cubicBezTo>
                  <a:pt x="64" y="32"/>
                  <a:pt x="63" y="31"/>
                  <a:pt x="62" y="30"/>
                </a:cubicBezTo>
                <a:cubicBezTo>
                  <a:pt x="57" y="34"/>
                  <a:pt x="53" y="38"/>
                  <a:pt x="50" y="42"/>
                </a:cubicBezTo>
                <a:cubicBezTo>
                  <a:pt x="49" y="41"/>
                  <a:pt x="48" y="41"/>
                  <a:pt x="47" y="41"/>
                </a:cubicBezTo>
                <a:close/>
                <a:moveTo>
                  <a:pt x="87" y="83"/>
                </a:moveTo>
                <a:cubicBezTo>
                  <a:pt x="88" y="75"/>
                  <a:pt x="88" y="75"/>
                  <a:pt x="88" y="75"/>
                </a:cubicBezTo>
                <a:cubicBezTo>
                  <a:pt x="88" y="75"/>
                  <a:pt x="88" y="74"/>
                  <a:pt x="88" y="74"/>
                </a:cubicBezTo>
                <a:cubicBezTo>
                  <a:pt x="87" y="74"/>
                  <a:pt x="87" y="74"/>
                  <a:pt x="87" y="74"/>
                </a:cubicBezTo>
                <a:cubicBezTo>
                  <a:pt x="86" y="74"/>
                  <a:pt x="85" y="74"/>
                  <a:pt x="85" y="74"/>
                </a:cubicBezTo>
                <a:cubicBezTo>
                  <a:pt x="86" y="71"/>
                  <a:pt x="86" y="71"/>
                  <a:pt x="86" y="71"/>
                </a:cubicBezTo>
                <a:cubicBezTo>
                  <a:pt x="83" y="71"/>
                  <a:pt x="83" y="71"/>
                  <a:pt x="83" y="71"/>
                </a:cubicBezTo>
                <a:cubicBezTo>
                  <a:pt x="81" y="83"/>
                  <a:pt x="81" y="83"/>
                  <a:pt x="81" y="83"/>
                </a:cubicBezTo>
                <a:cubicBezTo>
                  <a:pt x="83" y="83"/>
                  <a:pt x="83" y="83"/>
                  <a:pt x="83" y="83"/>
                </a:cubicBezTo>
                <a:cubicBezTo>
                  <a:pt x="85" y="76"/>
                  <a:pt x="85" y="76"/>
                  <a:pt x="85" y="76"/>
                </a:cubicBezTo>
                <a:cubicBezTo>
                  <a:pt x="85" y="75"/>
                  <a:pt x="85" y="75"/>
                  <a:pt x="85" y="75"/>
                </a:cubicBezTo>
                <a:cubicBezTo>
                  <a:pt x="86" y="75"/>
                  <a:pt x="86" y="75"/>
                  <a:pt x="86" y="76"/>
                </a:cubicBezTo>
                <a:cubicBezTo>
                  <a:pt x="84" y="83"/>
                  <a:pt x="84" y="83"/>
                  <a:pt x="84" y="83"/>
                </a:cubicBezTo>
                <a:cubicBezTo>
                  <a:pt x="87" y="83"/>
                  <a:pt x="87" y="83"/>
                  <a:pt x="87" y="83"/>
                </a:cubicBezTo>
                <a:close/>
                <a:moveTo>
                  <a:pt x="65" y="83"/>
                </a:moveTo>
                <a:cubicBezTo>
                  <a:pt x="66" y="80"/>
                  <a:pt x="66" y="80"/>
                  <a:pt x="66" y="80"/>
                </a:cubicBezTo>
                <a:cubicBezTo>
                  <a:pt x="60" y="80"/>
                  <a:pt x="60" y="80"/>
                  <a:pt x="60" y="80"/>
                </a:cubicBezTo>
                <a:cubicBezTo>
                  <a:pt x="67" y="69"/>
                  <a:pt x="67" y="69"/>
                  <a:pt x="67" y="69"/>
                </a:cubicBezTo>
                <a:cubicBezTo>
                  <a:pt x="68" y="68"/>
                  <a:pt x="68" y="67"/>
                  <a:pt x="68" y="66"/>
                </a:cubicBezTo>
                <a:cubicBezTo>
                  <a:pt x="69" y="64"/>
                  <a:pt x="69" y="62"/>
                  <a:pt x="68" y="61"/>
                </a:cubicBezTo>
                <a:cubicBezTo>
                  <a:pt x="67" y="60"/>
                  <a:pt x="66" y="59"/>
                  <a:pt x="64" y="59"/>
                </a:cubicBezTo>
                <a:cubicBezTo>
                  <a:pt x="60" y="59"/>
                  <a:pt x="58" y="61"/>
                  <a:pt x="57" y="64"/>
                </a:cubicBezTo>
                <a:cubicBezTo>
                  <a:pt x="56" y="68"/>
                  <a:pt x="56" y="68"/>
                  <a:pt x="56" y="68"/>
                </a:cubicBezTo>
                <a:cubicBezTo>
                  <a:pt x="61" y="68"/>
                  <a:pt x="61" y="68"/>
                  <a:pt x="61" y="68"/>
                </a:cubicBezTo>
                <a:cubicBezTo>
                  <a:pt x="62" y="64"/>
                  <a:pt x="62" y="64"/>
                  <a:pt x="62" y="64"/>
                </a:cubicBezTo>
                <a:cubicBezTo>
                  <a:pt x="62" y="63"/>
                  <a:pt x="62" y="63"/>
                  <a:pt x="63" y="63"/>
                </a:cubicBezTo>
                <a:cubicBezTo>
                  <a:pt x="64" y="63"/>
                  <a:pt x="64" y="64"/>
                  <a:pt x="64" y="65"/>
                </a:cubicBezTo>
                <a:cubicBezTo>
                  <a:pt x="63" y="67"/>
                  <a:pt x="63" y="68"/>
                  <a:pt x="62" y="69"/>
                </a:cubicBezTo>
                <a:cubicBezTo>
                  <a:pt x="54" y="80"/>
                  <a:pt x="54" y="80"/>
                  <a:pt x="54" y="80"/>
                </a:cubicBezTo>
                <a:cubicBezTo>
                  <a:pt x="54" y="83"/>
                  <a:pt x="54" y="83"/>
                  <a:pt x="54" y="83"/>
                </a:cubicBezTo>
                <a:cubicBezTo>
                  <a:pt x="65" y="83"/>
                  <a:pt x="65" y="83"/>
                  <a:pt x="65" y="83"/>
                </a:cubicBezTo>
                <a:close/>
                <a:moveTo>
                  <a:pt x="81" y="80"/>
                </a:moveTo>
                <a:cubicBezTo>
                  <a:pt x="81" y="76"/>
                  <a:pt x="81" y="76"/>
                  <a:pt x="81" y="76"/>
                </a:cubicBezTo>
                <a:cubicBezTo>
                  <a:pt x="79" y="76"/>
                  <a:pt x="79" y="76"/>
                  <a:pt x="79" y="76"/>
                </a:cubicBezTo>
                <a:cubicBezTo>
                  <a:pt x="82" y="60"/>
                  <a:pt x="82" y="60"/>
                  <a:pt x="82" y="60"/>
                </a:cubicBezTo>
                <a:cubicBezTo>
                  <a:pt x="75" y="60"/>
                  <a:pt x="75" y="60"/>
                  <a:pt x="75" y="60"/>
                </a:cubicBezTo>
                <a:cubicBezTo>
                  <a:pt x="67" y="76"/>
                  <a:pt x="67" y="76"/>
                  <a:pt x="67" y="76"/>
                </a:cubicBezTo>
                <a:cubicBezTo>
                  <a:pt x="66" y="80"/>
                  <a:pt x="66" y="80"/>
                  <a:pt x="66" y="80"/>
                </a:cubicBezTo>
                <a:cubicBezTo>
                  <a:pt x="73" y="80"/>
                  <a:pt x="73" y="80"/>
                  <a:pt x="73" y="80"/>
                </a:cubicBezTo>
                <a:cubicBezTo>
                  <a:pt x="73" y="83"/>
                  <a:pt x="73" y="83"/>
                  <a:pt x="73" y="83"/>
                </a:cubicBezTo>
                <a:cubicBezTo>
                  <a:pt x="78" y="83"/>
                  <a:pt x="78" y="83"/>
                  <a:pt x="78" y="83"/>
                </a:cubicBezTo>
                <a:cubicBezTo>
                  <a:pt x="78" y="80"/>
                  <a:pt x="78" y="80"/>
                  <a:pt x="78" y="80"/>
                </a:cubicBezTo>
                <a:cubicBezTo>
                  <a:pt x="81" y="80"/>
                  <a:pt x="81" y="80"/>
                  <a:pt x="81" y="80"/>
                </a:cubicBezTo>
                <a:close/>
                <a:moveTo>
                  <a:pt x="74" y="76"/>
                </a:moveTo>
                <a:cubicBezTo>
                  <a:pt x="75" y="67"/>
                  <a:pt x="75" y="67"/>
                  <a:pt x="75" y="67"/>
                </a:cubicBezTo>
                <a:cubicBezTo>
                  <a:pt x="72" y="76"/>
                  <a:pt x="72" y="76"/>
                  <a:pt x="72" y="76"/>
                </a:cubicBezTo>
                <a:lnTo>
                  <a:pt x="74" y="7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400">
              <a:solidFill>
                <a:prstClr val="black"/>
              </a:solidFill>
            </a:endParaRPr>
          </a:p>
        </p:txBody>
      </p:sp>
      <p:sp>
        <p:nvSpPr>
          <p:cNvPr id="30" name="Freeform 105">
            <a:extLst>
              <a:ext uri="{FF2B5EF4-FFF2-40B4-BE49-F238E27FC236}">
                <a16:creationId xmlns:a16="http://schemas.microsoft.com/office/drawing/2014/main" id="{2FD3B59A-8958-47B1-9284-49E9B3F5CDB7}"/>
              </a:ext>
            </a:extLst>
          </p:cNvPr>
          <p:cNvSpPr>
            <a:spLocks noEditPoints="1"/>
          </p:cNvSpPr>
          <p:nvPr/>
        </p:nvSpPr>
        <p:spPr bwMode="auto">
          <a:xfrm>
            <a:off x="1310535" y="2303513"/>
            <a:ext cx="223486" cy="270146"/>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400">
              <a:solidFill>
                <a:prstClr val="black"/>
              </a:solidFill>
            </a:endParaRPr>
          </a:p>
        </p:txBody>
      </p:sp>
      <p:sp>
        <p:nvSpPr>
          <p:cNvPr id="31" name="Oval 10">
            <a:extLst>
              <a:ext uri="{FF2B5EF4-FFF2-40B4-BE49-F238E27FC236}">
                <a16:creationId xmlns:a16="http://schemas.microsoft.com/office/drawing/2014/main" id="{FF638229-D4F0-410A-A508-225BF693A3B4}"/>
              </a:ext>
            </a:extLst>
          </p:cNvPr>
          <p:cNvSpPr/>
          <p:nvPr/>
        </p:nvSpPr>
        <p:spPr>
          <a:xfrm>
            <a:off x="1167533" y="4072000"/>
            <a:ext cx="509492" cy="50949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32" name="Oval 14">
            <a:extLst>
              <a:ext uri="{FF2B5EF4-FFF2-40B4-BE49-F238E27FC236}">
                <a16:creationId xmlns:a16="http://schemas.microsoft.com/office/drawing/2014/main" id="{82CA2D96-F5DC-47DF-8202-15CD2832C226}"/>
              </a:ext>
            </a:extLst>
          </p:cNvPr>
          <p:cNvSpPr/>
          <p:nvPr/>
        </p:nvSpPr>
        <p:spPr>
          <a:xfrm>
            <a:off x="1167533" y="4965372"/>
            <a:ext cx="509492" cy="50949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33" name="Freeform 70">
            <a:extLst>
              <a:ext uri="{FF2B5EF4-FFF2-40B4-BE49-F238E27FC236}">
                <a16:creationId xmlns:a16="http://schemas.microsoft.com/office/drawing/2014/main" id="{ACB08D09-DDE6-4BDD-B026-0D7A020166F8}"/>
              </a:ext>
            </a:extLst>
          </p:cNvPr>
          <p:cNvSpPr/>
          <p:nvPr/>
        </p:nvSpPr>
        <p:spPr bwMode="auto">
          <a:xfrm>
            <a:off x="1298870" y="5093831"/>
            <a:ext cx="246816" cy="227168"/>
          </a:xfrm>
          <a:custGeom>
            <a:gdLst>
              <a:gd fmla="*/ 29 w 85" name="T0"/>
              <a:gd fmla="*/ 0 h 78" name="T1"/>
              <a:gd fmla="*/ 34 w 85" name="T2"/>
              <a:gd fmla="*/ 29 h 78" name="T3"/>
              <a:gd fmla="*/ 8 w 85" name="T4"/>
              <a:gd fmla="*/ 29 h 78" name="T5"/>
              <a:gd fmla="*/ 6 w 85" name="T6"/>
              <a:gd fmla="*/ 29 h 78" name="T7"/>
              <a:gd fmla="*/ 0 w 85" name="T8"/>
              <a:gd fmla="*/ 35 h 78" name="T9"/>
              <a:gd fmla="*/ 0 w 85" name="T10"/>
              <a:gd fmla="*/ 35 h 78" name="T11"/>
              <a:gd fmla="*/ 4 w 85" name="T12"/>
              <a:gd fmla="*/ 42 h 78" name="T13"/>
              <a:gd fmla="*/ 0 w 85" name="T14"/>
              <a:gd fmla="*/ 47 h 78" name="T15"/>
              <a:gd fmla="*/ 0 w 85" name="T16"/>
              <a:gd fmla="*/ 47 h 78" name="T17"/>
              <a:gd fmla="*/ 5 w 85" name="T18"/>
              <a:gd fmla="*/ 54 h 78" name="T19"/>
              <a:gd fmla="*/ 4 w 85" name="T20"/>
              <a:gd fmla="*/ 58 h 78" name="T21"/>
              <a:gd fmla="*/ 4 w 85" name="T22"/>
              <a:gd fmla="*/ 58 h 78" name="T23"/>
              <a:gd fmla="*/ 10 w 85" name="T24"/>
              <a:gd fmla="*/ 65 h 78" name="T25"/>
              <a:gd fmla="*/ 11 w 85" name="T26"/>
              <a:gd fmla="*/ 65 h 78" name="T27"/>
              <a:gd fmla="*/ 9 w 85" name="T28"/>
              <a:gd fmla="*/ 70 h 78" name="T29"/>
              <a:gd fmla="*/ 9 w 85" name="T30"/>
              <a:gd fmla="*/ 70 h 78" name="T31"/>
              <a:gd fmla="*/ 15 w 85" name="T32"/>
              <a:gd fmla="*/ 77 h 78" name="T33"/>
              <a:gd fmla="*/ 29 w 85" name="T34"/>
              <a:gd fmla="*/ 77 h 78" name="T35"/>
              <a:gd fmla="*/ 45 w 85" name="T36"/>
              <a:gd fmla="*/ 77 h 78" name="T37"/>
              <a:gd fmla="*/ 46 w 85" name="T38"/>
              <a:gd fmla="*/ 77 h 78" name="T39"/>
              <a:gd fmla="*/ 51 w 85" name="T40"/>
              <a:gd fmla="*/ 71 h 78" name="T41"/>
              <a:gd fmla="*/ 66 w 85" name="T42"/>
              <a:gd fmla="*/ 69 h 78" name="T43"/>
              <a:gd fmla="*/ 66 w 85" name="T44"/>
              <a:gd fmla="*/ 78 h 78" name="T45"/>
              <a:gd fmla="*/ 85 w 85" name="T46"/>
              <a:gd fmla="*/ 78 h 78" name="T47"/>
              <a:gd fmla="*/ 85 w 85" name="T48"/>
              <a:gd fmla="*/ 25 h 78" name="T49"/>
              <a:gd fmla="*/ 66 w 85" name="T50"/>
              <a:gd fmla="*/ 25 h 78" name="T51"/>
              <a:gd fmla="*/ 66 w 85" name="T52"/>
              <a:gd fmla="*/ 32 h 78" name="T53"/>
              <a:gd fmla="*/ 61 w 85" name="T54"/>
              <a:gd fmla="*/ 32 h 78" name="T55"/>
              <a:gd fmla="*/ 29 w 85" name="T56"/>
              <a:gd fmla="*/ 0 h 7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78" w="85">
                <a:moveTo>
                  <a:pt x="29" y="0"/>
                </a:moveTo>
                <a:cubicBezTo>
                  <a:pt x="1" y="7"/>
                  <a:pt x="33" y="28"/>
                  <a:pt x="34" y="29"/>
                </a:cubicBezTo>
                <a:cubicBezTo>
                  <a:pt x="8" y="29"/>
                  <a:pt x="8" y="29"/>
                  <a:pt x="8" y="29"/>
                </a:cubicBezTo>
                <a:cubicBezTo>
                  <a:pt x="6" y="29"/>
                  <a:pt x="6" y="29"/>
                  <a:pt x="6" y="29"/>
                </a:cubicBezTo>
                <a:cubicBezTo>
                  <a:pt x="3" y="29"/>
                  <a:pt x="0" y="32"/>
                  <a:pt x="0" y="35"/>
                </a:cubicBezTo>
                <a:cubicBezTo>
                  <a:pt x="0" y="35"/>
                  <a:pt x="0" y="35"/>
                  <a:pt x="0" y="35"/>
                </a:cubicBezTo>
                <a:cubicBezTo>
                  <a:pt x="0" y="38"/>
                  <a:pt x="1" y="41"/>
                  <a:pt x="4" y="42"/>
                </a:cubicBezTo>
                <a:cubicBezTo>
                  <a:pt x="2" y="43"/>
                  <a:pt x="0" y="45"/>
                  <a:pt x="0" y="47"/>
                </a:cubicBezTo>
                <a:cubicBezTo>
                  <a:pt x="0" y="47"/>
                  <a:pt x="0" y="47"/>
                  <a:pt x="0" y="47"/>
                </a:cubicBezTo>
                <a:cubicBezTo>
                  <a:pt x="0" y="51"/>
                  <a:pt x="2" y="53"/>
                  <a:pt x="5" y="54"/>
                </a:cubicBezTo>
                <a:cubicBezTo>
                  <a:pt x="4" y="55"/>
                  <a:pt x="4" y="57"/>
                  <a:pt x="4" y="58"/>
                </a:cubicBezTo>
                <a:cubicBezTo>
                  <a:pt x="4" y="58"/>
                  <a:pt x="4" y="58"/>
                  <a:pt x="4" y="58"/>
                </a:cubicBezTo>
                <a:cubicBezTo>
                  <a:pt x="4" y="62"/>
                  <a:pt x="7" y="65"/>
                  <a:pt x="10" y="65"/>
                </a:cubicBezTo>
                <a:cubicBezTo>
                  <a:pt x="11" y="65"/>
                  <a:pt x="11" y="65"/>
                  <a:pt x="11" y="65"/>
                </a:cubicBezTo>
                <a:cubicBezTo>
                  <a:pt x="9" y="66"/>
                  <a:pt x="9" y="68"/>
                  <a:pt x="9" y="70"/>
                </a:cubicBezTo>
                <a:cubicBezTo>
                  <a:pt x="9" y="70"/>
                  <a:pt x="9" y="70"/>
                  <a:pt x="9" y="70"/>
                </a:cubicBezTo>
                <a:cubicBezTo>
                  <a:pt x="9" y="74"/>
                  <a:pt x="12" y="77"/>
                  <a:pt x="15" y="77"/>
                </a:cubicBezTo>
                <a:cubicBezTo>
                  <a:pt x="29" y="77"/>
                  <a:pt x="29" y="77"/>
                  <a:pt x="29" y="77"/>
                </a:cubicBezTo>
                <a:cubicBezTo>
                  <a:pt x="45" y="77"/>
                  <a:pt x="45" y="77"/>
                  <a:pt x="45" y="77"/>
                </a:cubicBezTo>
                <a:cubicBezTo>
                  <a:pt x="46" y="77"/>
                  <a:pt x="46" y="77"/>
                  <a:pt x="46" y="77"/>
                </a:cubicBezTo>
                <a:cubicBezTo>
                  <a:pt x="51" y="71"/>
                  <a:pt x="51" y="71"/>
                  <a:pt x="51" y="71"/>
                </a:cubicBezTo>
                <a:cubicBezTo>
                  <a:pt x="66" y="69"/>
                  <a:pt x="66" y="69"/>
                  <a:pt x="66" y="69"/>
                </a:cubicBezTo>
                <a:cubicBezTo>
                  <a:pt x="66" y="78"/>
                  <a:pt x="66" y="78"/>
                  <a:pt x="66" y="78"/>
                </a:cubicBezTo>
                <a:cubicBezTo>
                  <a:pt x="85" y="78"/>
                  <a:pt x="85" y="78"/>
                  <a:pt x="85" y="78"/>
                </a:cubicBezTo>
                <a:cubicBezTo>
                  <a:pt x="85" y="25"/>
                  <a:pt x="85" y="25"/>
                  <a:pt x="85" y="25"/>
                </a:cubicBezTo>
                <a:cubicBezTo>
                  <a:pt x="66" y="25"/>
                  <a:pt x="66" y="25"/>
                  <a:pt x="66" y="25"/>
                </a:cubicBezTo>
                <a:cubicBezTo>
                  <a:pt x="66" y="32"/>
                  <a:pt x="66" y="32"/>
                  <a:pt x="66" y="32"/>
                </a:cubicBezTo>
                <a:cubicBezTo>
                  <a:pt x="61" y="32"/>
                  <a:pt x="61" y="32"/>
                  <a:pt x="61" y="32"/>
                </a:cubicBezTo>
                <a:cubicBezTo>
                  <a:pt x="57" y="16"/>
                  <a:pt x="32" y="17"/>
                  <a:pt x="29"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400">
              <a:solidFill>
                <a:prstClr val="black"/>
              </a:solidFill>
            </a:endParaRPr>
          </a:p>
        </p:txBody>
      </p:sp>
      <p:sp>
        <p:nvSpPr>
          <p:cNvPr id="34" name="Freeform 71">
            <a:extLst>
              <a:ext uri="{FF2B5EF4-FFF2-40B4-BE49-F238E27FC236}">
                <a16:creationId xmlns:a16="http://schemas.microsoft.com/office/drawing/2014/main" id="{58EA6E7D-F4AE-4920-8272-5940124EE3A3}"/>
              </a:ext>
            </a:extLst>
          </p:cNvPr>
          <p:cNvSpPr>
            <a:spLocks noEditPoints="1"/>
          </p:cNvSpPr>
          <p:nvPr/>
        </p:nvSpPr>
        <p:spPr bwMode="auto">
          <a:xfrm>
            <a:off x="1285976" y="4166957"/>
            <a:ext cx="272604" cy="288568"/>
          </a:xfrm>
          <a:custGeom>
            <a:gdLst>
              <a:gd fmla="*/ 170 w 222" name="T0"/>
              <a:gd fmla="*/ 29 h 235" name="T1"/>
              <a:gd fmla="*/ 182 w 222" name="T2"/>
              <a:gd fmla="*/ 7 h 235" name="T3"/>
              <a:gd fmla="*/ 151 w 222" name="T4"/>
              <a:gd fmla="*/ 19 h 235" name="T5"/>
              <a:gd fmla="*/ 7 w 222" name="T6"/>
              <a:gd fmla="*/ 159 h 235" name="T7"/>
              <a:gd fmla="*/ 31 w 222" name="T8"/>
              <a:gd fmla="*/ 223 h 235" name="T9"/>
              <a:gd fmla="*/ 31 w 222" name="T10"/>
              <a:gd fmla="*/ 171 h 235" name="T11"/>
              <a:gd fmla="*/ 109 w 222" name="T12"/>
              <a:gd fmla="*/ 114 h 235" name="T13"/>
              <a:gd fmla="*/ 116 w 222" name="T14"/>
              <a:gd fmla="*/ 93 h 235" name="T15"/>
              <a:gd fmla="*/ 87 w 222" name="T16"/>
              <a:gd fmla="*/ 104 h 235" name="T17"/>
              <a:gd fmla="*/ 76 w 222" name="T18"/>
              <a:gd fmla="*/ 100 h 235" name="T19"/>
              <a:gd fmla="*/ 116 w 222" name="T20"/>
              <a:gd fmla="*/ 83 h 235" name="T21"/>
              <a:gd fmla="*/ 132 w 222" name="T22"/>
              <a:gd fmla="*/ 90 h 235" name="T23"/>
              <a:gd fmla="*/ 132 w 222" name="T24"/>
              <a:gd fmla="*/ 19 h 235" name="T25"/>
              <a:gd fmla="*/ 180 w 222" name="T26"/>
              <a:gd fmla="*/ 0 h 235" name="T27"/>
              <a:gd fmla="*/ 182 w 222" name="T28"/>
              <a:gd fmla="*/ 0 h 235" name="T29"/>
              <a:gd fmla="*/ 222 w 222" name="T30"/>
              <a:gd fmla="*/ 19 h 235" name="T31"/>
              <a:gd fmla="*/ 173 w 222" name="T32"/>
              <a:gd fmla="*/ 187 h 235" name="T33"/>
              <a:gd fmla="*/ 158 w 222" name="T34"/>
              <a:gd fmla="*/ 180 h 235" name="T35"/>
              <a:gd fmla="*/ 106 w 222" name="T36"/>
              <a:gd fmla="*/ 211 h 235" name="T37"/>
              <a:gd fmla="*/ 90 w 222" name="T38"/>
              <a:gd fmla="*/ 201 h 235" name="T39"/>
              <a:gd fmla="*/ 38 w 222" name="T40"/>
              <a:gd fmla="*/ 235 h 235" name="T41"/>
              <a:gd fmla="*/ 2 w 222" name="T42"/>
              <a:gd fmla="*/ 218 h 235" name="T43"/>
              <a:gd fmla="*/ 0 w 222" name="T44"/>
              <a:gd fmla="*/ 213 h 235" name="T45"/>
              <a:gd fmla="*/ 0 w 222" name="T46"/>
              <a:gd fmla="*/ 147 h 235" name="T47"/>
              <a:gd fmla="*/ 47 w 222" name="T48"/>
              <a:gd fmla="*/ 128 h 235" name="T49"/>
              <a:gd fmla="*/ 50 w 222" name="T50"/>
              <a:gd fmla="*/ 128 h 235" name="T51"/>
              <a:gd fmla="*/ 90 w 222" name="T52"/>
              <a:gd fmla="*/ 147 h 235" name="T53"/>
              <a:gd fmla="*/ 99 w 222" name="T54"/>
              <a:gd fmla="*/ 199 h 235" name="T55"/>
              <a:gd fmla="*/ 76 w 222" name="T56"/>
              <a:gd fmla="*/ 114 h 235" name="T57"/>
              <a:gd fmla="*/ 68 w 222" name="T58"/>
              <a:gd fmla="*/ 138 h 235" name="T59"/>
              <a:gd fmla="*/ 68 w 222" name="T60"/>
              <a:gd fmla="*/ 102 h 235" name="T61"/>
              <a:gd fmla="*/ 139 w 222" name="T62"/>
              <a:gd fmla="*/ 95 h 235" name="T63"/>
              <a:gd fmla="*/ 158 w 222" name="T64"/>
              <a:gd fmla="*/ 102 h 235" name="T65"/>
              <a:gd fmla="*/ 165 w 222" name="T66"/>
              <a:gd fmla="*/ 175 h 235" name="T67"/>
              <a:gd fmla="*/ 139 w 222" name="T68"/>
              <a:gd fmla="*/ 31 h 235" name="T69"/>
              <a:gd fmla="*/ 139 w 222" name="T70"/>
              <a:gd fmla="*/ 95 h 235" name="T71"/>
              <a:gd fmla="*/ 38 w 222" name="T72"/>
              <a:gd fmla="*/ 159 h 235" name="T73"/>
              <a:gd fmla="*/ 47 w 222" name="T74"/>
              <a:gd fmla="*/ 138 h 235" name="T75"/>
              <a:gd fmla="*/ 19 w 222" name="T76"/>
              <a:gd fmla="*/ 149 h 235" name="T77"/>
              <a:gd fmla="*/ 173 w 222" name="T78"/>
              <a:gd fmla="*/ 36 h 235" name="T79"/>
              <a:gd fmla="*/ 173 w 222" name="T80"/>
              <a:gd fmla="*/ 38 h 23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35" w="221">
                <a:moveTo>
                  <a:pt x="151" y="19"/>
                </a:moveTo>
                <a:lnTo>
                  <a:pt x="170" y="29"/>
                </a:lnTo>
                <a:lnTo>
                  <a:pt x="203" y="19"/>
                </a:lnTo>
                <a:lnTo>
                  <a:pt x="182" y="7"/>
                </a:lnTo>
                <a:lnTo>
                  <a:pt x="151" y="19"/>
                </a:lnTo>
                <a:lnTo>
                  <a:pt x="151" y="19"/>
                </a:lnTo>
                <a:close/>
                <a:moveTo>
                  <a:pt x="31" y="171"/>
                </a:moveTo>
                <a:lnTo>
                  <a:pt x="7" y="159"/>
                </a:lnTo>
                <a:lnTo>
                  <a:pt x="7" y="211"/>
                </a:lnTo>
                <a:lnTo>
                  <a:pt x="31" y="223"/>
                </a:lnTo>
                <a:lnTo>
                  <a:pt x="31" y="171"/>
                </a:lnTo>
                <a:lnTo>
                  <a:pt x="31" y="171"/>
                </a:lnTo>
                <a:close/>
                <a:moveTo>
                  <a:pt x="87" y="104"/>
                </a:moveTo>
                <a:lnTo>
                  <a:pt x="109" y="114"/>
                </a:lnTo>
                <a:lnTo>
                  <a:pt x="137" y="102"/>
                </a:lnTo>
                <a:lnTo>
                  <a:pt x="116" y="93"/>
                </a:lnTo>
                <a:lnTo>
                  <a:pt x="87" y="104"/>
                </a:lnTo>
                <a:lnTo>
                  <a:pt x="87" y="104"/>
                </a:lnTo>
                <a:close/>
                <a:moveTo>
                  <a:pt x="68" y="102"/>
                </a:moveTo>
                <a:lnTo>
                  <a:pt x="76" y="100"/>
                </a:lnTo>
                <a:lnTo>
                  <a:pt x="116" y="83"/>
                </a:lnTo>
                <a:lnTo>
                  <a:pt x="116" y="83"/>
                </a:lnTo>
                <a:lnTo>
                  <a:pt x="118" y="83"/>
                </a:lnTo>
                <a:lnTo>
                  <a:pt x="132" y="90"/>
                </a:lnTo>
                <a:lnTo>
                  <a:pt x="132" y="24"/>
                </a:lnTo>
                <a:lnTo>
                  <a:pt x="132" y="19"/>
                </a:lnTo>
                <a:lnTo>
                  <a:pt x="139" y="14"/>
                </a:lnTo>
                <a:lnTo>
                  <a:pt x="180" y="0"/>
                </a:lnTo>
                <a:lnTo>
                  <a:pt x="182" y="0"/>
                </a:lnTo>
                <a:lnTo>
                  <a:pt x="182" y="0"/>
                </a:lnTo>
                <a:lnTo>
                  <a:pt x="215" y="14"/>
                </a:lnTo>
                <a:lnTo>
                  <a:pt x="222" y="19"/>
                </a:lnTo>
                <a:lnTo>
                  <a:pt x="222" y="168"/>
                </a:lnTo>
                <a:lnTo>
                  <a:pt x="173" y="187"/>
                </a:lnTo>
                <a:lnTo>
                  <a:pt x="168" y="185"/>
                </a:lnTo>
                <a:lnTo>
                  <a:pt x="158" y="180"/>
                </a:lnTo>
                <a:lnTo>
                  <a:pt x="158" y="192"/>
                </a:lnTo>
                <a:lnTo>
                  <a:pt x="106" y="211"/>
                </a:lnTo>
                <a:lnTo>
                  <a:pt x="102" y="209"/>
                </a:lnTo>
                <a:lnTo>
                  <a:pt x="90" y="201"/>
                </a:lnTo>
                <a:lnTo>
                  <a:pt x="90" y="216"/>
                </a:lnTo>
                <a:lnTo>
                  <a:pt x="38" y="235"/>
                </a:lnTo>
                <a:lnTo>
                  <a:pt x="33" y="232"/>
                </a:lnTo>
                <a:lnTo>
                  <a:pt x="2" y="218"/>
                </a:lnTo>
                <a:lnTo>
                  <a:pt x="0" y="216"/>
                </a:lnTo>
                <a:lnTo>
                  <a:pt x="0" y="213"/>
                </a:lnTo>
                <a:lnTo>
                  <a:pt x="0" y="154"/>
                </a:lnTo>
                <a:lnTo>
                  <a:pt x="0" y="147"/>
                </a:lnTo>
                <a:lnTo>
                  <a:pt x="7" y="145"/>
                </a:lnTo>
                <a:lnTo>
                  <a:pt x="47" y="128"/>
                </a:lnTo>
                <a:lnTo>
                  <a:pt x="47" y="128"/>
                </a:lnTo>
                <a:lnTo>
                  <a:pt x="50" y="128"/>
                </a:lnTo>
                <a:lnTo>
                  <a:pt x="80" y="145"/>
                </a:lnTo>
                <a:lnTo>
                  <a:pt x="90" y="147"/>
                </a:lnTo>
                <a:lnTo>
                  <a:pt x="90" y="194"/>
                </a:lnTo>
                <a:lnTo>
                  <a:pt x="99" y="199"/>
                </a:lnTo>
                <a:lnTo>
                  <a:pt x="99" y="126"/>
                </a:lnTo>
                <a:lnTo>
                  <a:pt x="76" y="114"/>
                </a:lnTo>
                <a:lnTo>
                  <a:pt x="76" y="142"/>
                </a:lnTo>
                <a:lnTo>
                  <a:pt x="68" y="138"/>
                </a:lnTo>
                <a:lnTo>
                  <a:pt x="68" y="109"/>
                </a:lnTo>
                <a:lnTo>
                  <a:pt x="68" y="102"/>
                </a:lnTo>
                <a:lnTo>
                  <a:pt x="68" y="102"/>
                </a:lnTo>
                <a:close/>
                <a:moveTo>
                  <a:pt x="139" y="95"/>
                </a:moveTo>
                <a:lnTo>
                  <a:pt x="149" y="100"/>
                </a:lnTo>
                <a:lnTo>
                  <a:pt x="158" y="102"/>
                </a:lnTo>
                <a:lnTo>
                  <a:pt x="158" y="171"/>
                </a:lnTo>
                <a:lnTo>
                  <a:pt x="165" y="175"/>
                </a:lnTo>
                <a:lnTo>
                  <a:pt x="165" y="43"/>
                </a:lnTo>
                <a:lnTo>
                  <a:pt x="139" y="31"/>
                </a:lnTo>
                <a:lnTo>
                  <a:pt x="139" y="95"/>
                </a:lnTo>
                <a:lnTo>
                  <a:pt x="139" y="95"/>
                </a:lnTo>
                <a:close/>
                <a:moveTo>
                  <a:pt x="19" y="149"/>
                </a:moveTo>
                <a:lnTo>
                  <a:pt x="38" y="159"/>
                </a:lnTo>
                <a:lnTo>
                  <a:pt x="71" y="147"/>
                </a:lnTo>
                <a:lnTo>
                  <a:pt x="47" y="138"/>
                </a:lnTo>
                <a:lnTo>
                  <a:pt x="19" y="149"/>
                </a:lnTo>
                <a:lnTo>
                  <a:pt x="19" y="149"/>
                </a:lnTo>
                <a:close/>
                <a:moveTo>
                  <a:pt x="173" y="38"/>
                </a:moveTo>
                <a:lnTo>
                  <a:pt x="173" y="36"/>
                </a:lnTo>
                <a:lnTo>
                  <a:pt x="173" y="38"/>
                </a:lnTo>
                <a:lnTo>
                  <a:pt x="173" y="38"/>
                </a:lnTo>
                <a:lnTo>
                  <a:pt x="173" y="3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400">
              <a:solidFill>
                <a:prstClr val="black"/>
              </a:solidFill>
            </a:endParaRPr>
          </a:p>
        </p:txBody>
      </p:sp>
    </p:spTree>
    <p:extLst>
      <p:ext uri="{BB962C8B-B14F-4D97-AF65-F5344CB8AC3E}">
        <p14:creationId val="1925952408"/>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2" presetSubtype="2">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500" fill="hold" id="11"/>
                                        <p:tgtEl>
                                          <p:spTgt spid="8"/>
                                        </p:tgtEl>
                                        <p:attrNameLst>
                                          <p:attrName>ppt_x</p:attrName>
                                        </p:attrNameLst>
                                      </p:cBhvr>
                                      <p:tavLst>
                                        <p:tav tm="0">
                                          <p:val>
                                            <p:strVal val="1+#ppt_w/2"/>
                                          </p:val>
                                        </p:tav>
                                        <p:tav tm="100000">
                                          <p:val>
                                            <p:strVal val="#ppt_x"/>
                                          </p:val>
                                        </p:tav>
                                      </p:tavLst>
                                    </p:anim>
                                    <p:anim calcmode="lin" valueType="num">
                                      <p:cBhvr additive="base">
                                        <p:cTn dur="500" fill="hold" id="12"/>
                                        <p:tgtEl>
                                          <p:spTgt spid="8"/>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fill="hold" grpId="0" id="14" nodeType="afterEffect" presetClass="entr" presetID="42" presetSubtype="0">
                                  <p:stCondLst>
                                    <p:cond delay="0"/>
                                  </p:stCondLst>
                                  <p:childTnLst>
                                    <p:set>
                                      <p:cBhvr>
                                        <p:cTn dur="1" fill="hold" id="15">
                                          <p:stCondLst>
                                            <p:cond delay="0"/>
                                          </p:stCondLst>
                                        </p:cTn>
                                        <p:tgtEl>
                                          <p:spTgt spid="27"/>
                                        </p:tgtEl>
                                        <p:attrNameLst>
                                          <p:attrName>style.visibility</p:attrName>
                                        </p:attrNameLst>
                                      </p:cBhvr>
                                      <p:to>
                                        <p:strVal val="visible"/>
                                      </p:to>
                                    </p:set>
                                    <p:animEffect filter="fade" transition="in">
                                      <p:cBhvr>
                                        <p:cTn dur="250" id="16"/>
                                        <p:tgtEl>
                                          <p:spTgt spid="27"/>
                                        </p:tgtEl>
                                      </p:cBhvr>
                                    </p:animEffect>
                                    <p:anim calcmode="lin" valueType="num">
                                      <p:cBhvr>
                                        <p:cTn dur="250" fill="hold" id="17"/>
                                        <p:tgtEl>
                                          <p:spTgt spid="27"/>
                                        </p:tgtEl>
                                        <p:attrNameLst>
                                          <p:attrName>ppt_x</p:attrName>
                                        </p:attrNameLst>
                                      </p:cBhvr>
                                      <p:tavLst>
                                        <p:tav tm="0">
                                          <p:val>
                                            <p:strVal val="#ppt_x"/>
                                          </p:val>
                                        </p:tav>
                                        <p:tav tm="100000">
                                          <p:val>
                                            <p:strVal val="#ppt_x"/>
                                          </p:val>
                                        </p:tav>
                                      </p:tavLst>
                                    </p:anim>
                                    <p:anim calcmode="lin" valueType="num">
                                      <p:cBhvr>
                                        <p:cTn dur="250" fill="hold" id="18"/>
                                        <p:tgtEl>
                                          <p:spTgt spid="27"/>
                                        </p:tgtEl>
                                        <p:attrNameLst>
                                          <p:attrName>ppt_y</p:attrName>
                                        </p:attrNameLst>
                                      </p:cBhvr>
                                      <p:tavLst>
                                        <p:tav tm="0">
                                          <p:val>
                                            <p:strVal val="#ppt_y+.1"/>
                                          </p:val>
                                        </p:tav>
                                        <p:tav tm="100000">
                                          <p:val>
                                            <p:strVal val="#ppt_y"/>
                                          </p:val>
                                        </p:tav>
                                      </p:tavLst>
                                    </p:anim>
                                  </p:childTnLst>
                                </p:cTn>
                              </p:par>
                              <p:par>
                                <p:cTn fill="hold" grpId="0" id="19" nodeType="withEffect" presetClass="entr" presetID="42" presetSubtype="0">
                                  <p:stCondLst>
                                    <p:cond delay="0"/>
                                  </p:stCondLst>
                                  <p:childTnLst>
                                    <p:set>
                                      <p:cBhvr>
                                        <p:cTn dur="1" fill="hold" id="20">
                                          <p:stCondLst>
                                            <p:cond delay="0"/>
                                          </p:stCondLst>
                                        </p:cTn>
                                        <p:tgtEl>
                                          <p:spTgt spid="28"/>
                                        </p:tgtEl>
                                        <p:attrNameLst>
                                          <p:attrName>style.visibility</p:attrName>
                                        </p:attrNameLst>
                                      </p:cBhvr>
                                      <p:to>
                                        <p:strVal val="visible"/>
                                      </p:to>
                                    </p:set>
                                    <p:animEffect filter="fade" transition="in">
                                      <p:cBhvr>
                                        <p:cTn dur="250" id="21"/>
                                        <p:tgtEl>
                                          <p:spTgt spid="28"/>
                                        </p:tgtEl>
                                      </p:cBhvr>
                                    </p:animEffect>
                                    <p:anim calcmode="lin" valueType="num">
                                      <p:cBhvr>
                                        <p:cTn dur="250" fill="hold" id="22"/>
                                        <p:tgtEl>
                                          <p:spTgt spid="28"/>
                                        </p:tgtEl>
                                        <p:attrNameLst>
                                          <p:attrName>ppt_x</p:attrName>
                                        </p:attrNameLst>
                                      </p:cBhvr>
                                      <p:tavLst>
                                        <p:tav tm="0">
                                          <p:val>
                                            <p:strVal val="#ppt_x"/>
                                          </p:val>
                                        </p:tav>
                                        <p:tav tm="100000">
                                          <p:val>
                                            <p:strVal val="#ppt_x"/>
                                          </p:val>
                                        </p:tav>
                                      </p:tavLst>
                                    </p:anim>
                                    <p:anim calcmode="lin" valueType="num">
                                      <p:cBhvr>
                                        <p:cTn dur="250" fill="hold" id="23"/>
                                        <p:tgtEl>
                                          <p:spTgt spid="28"/>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0"/>
                                  </p:stCondLst>
                                  <p:childTnLst>
                                    <p:set>
                                      <p:cBhvr>
                                        <p:cTn dur="1" fill="hold" id="25">
                                          <p:stCondLst>
                                            <p:cond delay="0"/>
                                          </p:stCondLst>
                                        </p:cTn>
                                        <p:tgtEl>
                                          <p:spTgt spid="29"/>
                                        </p:tgtEl>
                                        <p:attrNameLst>
                                          <p:attrName>style.visibility</p:attrName>
                                        </p:attrNameLst>
                                      </p:cBhvr>
                                      <p:to>
                                        <p:strVal val="visible"/>
                                      </p:to>
                                    </p:set>
                                    <p:animEffect filter="fade" transition="in">
                                      <p:cBhvr>
                                        <p:cTn dur="250" id="26"/>
                                        <p:tgtEl>
                                          <p:spTgt spid="29"/>
                                        </p:tgtEl>
                                      </p:cBhvr>
                                    </p:animEffect>
                                    <p:anim calcmode="lin" valueType="num">
                                      <p:cBhvr>
                                        <p:cTn dur="250" fill="hold" id="27"/>
                                        <p:tgtEl>
                                          <p:spTgt spid="29"/>
                                        </p:tgtEl>
                                        <p:attrNameLst>
                                          <p:attrName>ppt_x</p:attrName>
                                        </p:attrNameLst>
                                      </p:cBhvr>
                                      <p:tavLst>
                                        <p:tav tm="0">
                                          <p:val>
                                            <p:strVal val="#ppt_x"/>
                                          </p:val>
                                        </p:tav>
                                        <p:tav tm="100000">
                                          <p:val>
                                            <p:strVal val="#ppt_x"/>
                                          </p:val>
                                        </p:tav>
                                      </p:tavLst>
                                    </p:anim>
                                    <p:anim calcmode="lin" valueType="num">
                                      <p:cBhvr>
                                        <p:cTn dur="250" fill="hold" id="28"/>
                                        <p:tgtEl>
                                          <p:spTgt spid="29"/>
                                        </p:tgtEl>
                                        <p:attrNameLst>
                                          <p:attrName>ppt_y</p:attrName>
                                        </p:attrNameLst>
                                      </p:cBhvr>
                                      <p:tavLst>
                                        <p:tav tm="0">
                                          <p:val>
                                            <p:strVal val="#ppt_y+.1"/>
                                          </p:val>
                                        </p:tav>
                                        <p:tav tm="100000">
                                          <p:val>
                                            <p:strVal val="#ppt_y"/>
                                          </p:val>
                                        </p:tav>
                                      </p:tavLst>
                                    </p:anim>
                                  </p:childTnLst>
                                </p:cTn>
                              </p:par>
                              <p:par>
                                <p:cTn fill="hold" grpId="0" id="29" nodeType="withEffect" presetClass="entr" presetID="42" presetSubtype="0">
                                  <p:stCondLst>
                                    <p:cond delay="0"/>
                                  </p:stCondLst>
                                  <p:childTnLst>
                                    <p:set>
                                      <p:cBhvr>
                                        <p:cTn dur="1" fill="hold" id="30">
                                          <p:stCondLst>
                                            <p:cond delay="0"/>
                                          </p:stCondLst>
                                        </p:cTn>
                                        <p:tgtEl>
                                          <p:spTgt spid="30"/>
                                        </p:tgtEl>
                                        <p:attrNameLst>
                                          <p:attrName>style.visibility</p:attrName>
                                        </p:attrNameLst>
                                      </p:cBhvr>
                                      <p:to>
                                        <p:strVal val="visible"/>
                                      </p:to>
                                    </p:set>
                                    <p:animEffect filter="fade" transition="in">
                                      <p:cBhvr>
                                        <p:cTn dur="250" id="31"/>
                                        <p:tgtEl>
                                          <p:spTgt spid="30"/>
                                        </p:tgtEl>
                                      </p:cBhvr>
                                    </p:animEffect>
                                    <p:anim calcmode="lin" valueType="num">
                                      <p:cBhvr>
                                        <p:cTn dur="250" fill="hold" id="32"/>
                                        <p:tgtEl>
                                          <p:spTgt spid="30"/>
                                        </p:tgtEl>
                                        <p:attrNameLst>
                                          <p:attrName>ppt_x</p:attrName>
                                        </p:attrNameLst>
                                      </p:cBhvr>
                                      <p:tavLst>
                                        <p:tav tm="0">
                                          <p:val>
                                            <p:strVal val="#ppt_x"/>
                                          </p:val>
                                        </p:tav>
                                        <p:tav tm="100000">
                                          <p:val>
                                            <p:strVal val="#ppt_x"/>
                                          </p:val>
                                        </p:tav>
                                      </p:tavLst>
                                    </p:anim>
                                    <p:anim calcmode="lin" valueType="num">
                                      <p:cBhvr>
                                        <p:cTn dur="250" fill="hold" id="33"/>
                                        <p:tgtEl>
                                          <p:spTgt spid="30"/>
                                        </p:tgtEl>
                                        <p:attrNameLst>
                                          <p:attrName>ppt_y</p:attrName>
                                        </p:attrNameLst>
                                      </p:cBhvr>
                                      <p:tavLst>
                                        <p:tav tm="0">
                                          <p:val>
                                            <p:strVal val="#ppt_y+.1"/>
                                          </p:val>
                                        </p:tav>
                                        <p:tav tm="100000">
                                          <p:val>
                                            <p:strVal val="#ppt_y"/>
                                          </p:val>
                                        </p:tav>
                                      </p:tavLst>
                                    </p:anim>
                                  </p:childTnLst>
                                </p:cTn>
                              </p:par>
                              <p:par>
                                <p:cTn fill="hold" grpId="0" id="34" nodeType="withEffect" presetClass="entr" presetID="42" presetSubtype="0">
                                  <p:stCondLst>
                                    <p:cond delay="0"/>
                                  </p:stCondLst>
                                  <p:childTnLst>
                                    <p:set>
                                      <p:cBhvr>
                                        <p:cTn dur="1" fill="hold" id="35">
                                          <p:stCondLst>
                                            <p:cond delay="0"/>
                                          </p:stCondLst>
                                        </p:cTn>
                                        <p:tgtEl>
                                          <p:spTgt spid="31"/>
                                        </p:tgtEl>
                                        <p:attrNameLst>
                                          <p:attrName>style.visibility</p:attrName>
                                        </p:attrNameLst>
                                      </p:cBhvr>
                                      <p:to>
                                        <p:strVal val="visible"/>
                                      </p:to>
                                    </p:set>
                                    <p:animEffect filter="fade" transition="in">
                                      <p:cBhvr>
                                        <p:cTn dur="250" id="36"/>
                                        <p:tgtEl>
                                          <p:spTgt spid="31"/>
                                        </p:tgtEl>
                                      </p:cBhvr>
                                    </p:animEffect>
                                    <p:anim calcmode="lin" valueType="num">
                                      <p:cBhvr>
                                        <p:cTn dur="250" fill="hold" id="37"/>
                                        <p:tgtEl>
                                          <p:spTgt spid="31"/>
                                        </p:tgtEl>
                                        <p:attrNameLst>
                                          <p:attrName>ppt_x</p:attrName>
                                        </p:attrNameLst>
                                      </p:cBhvr>
                                      <p:tavLst>
                                        <p:tav tm="0">
                                          <p:val>
                                            <p:strVal val="#ppt_x"/>
                                          </p:val>
                                        </p:tav>
                                        <p:tav tm="100000">
                                          <p:val>
                                            <p:strVal val="#ppt_x"/>
                                          </p:val>
                                        </p:tav>
                                      </p:tavLst>
                                    </p:anim>
                                    <p:anim calcmode="lin" valueType="num">
                                      <p:cBhvr>
                                        <p:cTn dur="250" fill="hold" id="38"/>
                                        <p:tgtEl>
                                          <p:spTgt spid="31"/>
                                        </p:tgtEl>
                                        <p:attrNameLst>
                                          <p:attrName>ppt_y</p:attrName>
                                        </p:attrNameLst>
                                      </p:cBhvr>
                                      <p:tavLst>
                                        <p:tav tm="0">
                                          <p:val>
                                            <p:strVal val="#ppt_y+.1"/>
                                          </p:val>
                                        </p:tav>
                                        <p:tav tm="100000">
                                          <p:val>
                                            <p:strVal val="#ppt_y"/>
                                          </p:val>
                                        </p:tav>
                                      </p:tavLst>
                                    </p:anim>
                                  </p:childTnLst>
                                </p:cTn>
                              </p:par>
                              <p:par>
                                <p:cTn fill="hold" grpId="0" id="39" nodeType="withEffect" presetClass="entr" presetID="42" presetSubtype="0">
                                  <p:stCondLst>
                                    <p:cond delay="0"/>
                                  </p:stCondLst>
                                  <p:childTnLst>
                                    <p:set>
                                      <p:cBhvr>
                                        <p:cTn dur="1" fill="hold" id="40">
                                          <p:stCondLst>
                                            <p:cond delay="0"/>
                                          </p:stCondLst>
                                        </p:cTn>
                                        <p:tgtEl>
                                          <p:spTgt spid="32"/>
                                        </p:tgtEl>
                                        <p:attrNameLst>
                                          <p:attrName>style.visibility</p:attrName>
                                        </p:attrNameLst>
                                      </p:cBhvr>
                                      <p:to>
                                        <p:strVal val="visible"/>
                                      </p:to>
                                    </p:set>
                                    <p:animEffect filter="fade" transition="in">
                                      <p:cBhvr>
                                        <p:cTn dur="250" id="41"/>
                                        <p:tgtEl>
                                          <p:spTgt spid="32"/>
                                        </p:tgtEl>
                                      </p:cBhvr>
                                    </p:animEffect>
                                    <p:anim calcmode="lin" valueType="num">
                                      <p:cBhvr>
                                        <p:cTn dur="250" fill="hold" id="42"/>
                                        <p:tgtEl>
                                          <p:spTgt spid="32"/>
                                        </p:tgtEl>
                                        <p:attrNameLst>
                                          <p:attrName>ppt_x</p:attrName>
                                        </p:attrNameLst>
                                      </p:cBhvr>
                                      <p:tavLst>
                                        <p:tav tm="0">
                                          <p:val>
                                            <p:strVal val="#ppt_x"/>
                                          </p:val>
                                        </p:tav>
                                        <p:tav tm="100000">
                                          <p:val>
                                            <p:strVal val="#ppt_x"/>
                                          </p:val>
                                        </p:tav>
                                      </p:tavLst>
                                    </p:anim>
                                    <p:anim calcmode="lin" valueType="num">
                                      <p:cBhvr>
                                        <p:cTn dur="250" fill="hold" id="43"/>
                                        <p:tgtEl>
                                          <p:spTgt spid="32"/>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0"/>
                                  </p:stCondLst>
                                  <p:childTnLst>
                                    <p:set>
                                      <p:cBhvr>
                                        <p:cTn dur="1" fill="hold" id="45">
                                          <p:stCondLst>
                                            <p:cond delay="0"/>
                                          </p:stCondLst>
                                        </p:cTn>
                                        <p:tgtEl>
                                          <p:spTgt spid="33"/>
                                        </p:tgtEl>
                                        <p:attrNameLst>
                                          <p:attrName>style.visibility</p:attrName>
                                        </p:attrNameLst>
                                      </p:cBhvr>
                                      <p:to>
                                        <p:strVal val="visible"/>
                                      </p:to>
                                    </p:set>
                                    <p:animEffect filter="fade" transition="in">
                                      <p:cBhvr>
                                        <p:cTn dur="250" id="46"/>
                                        <p:tgtEl>
                                          <p:spTgt spid="33"/>
                                        </p:tgtEl>
                                      </p:cBhvr>
                                    </p:animEffect>
                                    <p:anim calcmode="lin" valueType="num">
                                      <p:cBhvr>
                                        <p:cTn dur="250" fill="hold" id="47"/>
                                        <p:tgtEl>
                                          <p:spTgt spid="33"/>
                                        </p:tgtEl>
                                        <p:attrNameLst>
                                          <p:attrName>ppt_x</p:attrName>
                                        </p:attrNameLst>
                                      </p:cBhvr>
                                      <p:tavLst>
                                        <p:tav tm="0">
                                          <p:val>
                                            <p:strVal val="#ppt_x"/>
                                          </p:val>
                                        </p:tav>
                                        <p:tav tm="100000">
                                          <p:val>
                                            <p:strVal val="#ppt_x"/>
                                          </p:val>
                                        </p:tav>
                                      </p:tavLst>
                                    </p:anim>
                                    <p:anim calcmode="lin" valueType="num">
                                      <p:cBhvr>
                                        <p:cTn dur="250" fill="hold" id="48"/>
                                        <p:tgtEl>
                                          <p:spTgt spid="33"/>
                                        </p:tgtEl>
                                        <p:attrNameLst>
                                          <p:attrName>ppt_y</p:attrName>
                                        </p:attrNameLst>
                                      </p:cBhvr>
                                      <p:tavLst>
                                        <p:tav tm="0">
                                          <p:val>
                                            <p:strVal val="#ppt_y+.1"/>
                                          </p:val>
                                        </p:tav>
                                        <p:tav tm="100000">
                                          <p:val>
                                            <p:strVal val="#ppt_y"/>
                                          </p:val>
                                        </p:tav>
                                      </p:tavLst>
                                    </p:anim>
                                  </p:childTnLst>
                                </p:cTn>
                              </p:par>
                              <p:par>
                                <p:cTn fill="hold" grpId="0" id="49" nodeType="withEffect" presetClass="entr" presetID="42" presetSubtype="0">
                                  <p:stCondLst>
                                    <p:cond delay="0"/>
                                  </p:stCondLst>
                                  <p:childTnLst>
                                    <p:set>
                                      <p:cBhvr>
                                        <p:cTn dur="1" fill="hold" id="50">
                                          <p:stCondLst>
                                            <p:cond delay="0"/>
                                          </p:stCondLst>
                                        </p:cTn>
                                        <p:tgtEl>
                                          <p:spTgt spid="34"/>
                                        </p:tgtEl>
                                        <p:attrNameLst>
                                          <p:attrName>style.visibility</p:attrName>
                                        </p:attrNameLst>
                                      </p:cBhvr>
                                      <p:to>
                                        <p:strVal val="visible"/>
                                      </p:to>
                                    </p:set>
                                    <p:animEffect filter="fade" transition="in">
                                      <p:cBhvr>
                                        <p:cTn dur="250" id="51"/>
                                        <p:tgtEl>
                                          <p:spTgt spid="34"/>
                                        </p:tgtEl>
                                      </p:cBhvr>
                                    </p:animEffect>
                                    <p:anim calcmode="lin" valueType="num">
                                      <p:cBhvr>
                                        <p:cTn dur="250" fill="hold" id="52"/>
                                        <p:tgtEl>
                                          <p:spTgt spid="34"/>
                                        </p:tgtEl>
                                        <p:attrNameLst>
                                          <p:attrName>ppt_x</p:attrName>
                                        </p:attrNameLst>
                                      </p:cBhvr>
                                      <p:tavLst>
                                        <p:tav tm="0">
                                          <p:val>
                                            <p:strVal val="#ppt_x"/>
                                          </p:val>
                                        </p:tav>
                                        <p:tav tm="100000">
                                          <p:val>
                                            <p:strVal val="#ppt_x"/>
                                          </p:val>
                                        </p:tav>
                                      </p:tavLst>
                                    </p:anim>
                                    <p:anim calcmode="lin" valueType="num">
                                      <p:cBhvr>
                                        <p:cTn dur="250" fill="hold" id="53"/>
                                        <p:tgtEl>
                                          <p:spTgt spid="34"/>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1250"/>
                            </p:stCondLst>
                            <p:childTnLst>
                              <p:par>
                                <p:cTn fill="hold" grpId="0" id="55" nodeType="afterEffect" presetClass="entr" presetID="10" presetSubtype="0">
                                  <p:stCondLst>
                                    <p:cond delay="0"/>
                                  </p:stCondLst>
                                  <p:childTnLst>
                                    <p:set>
                                      <p:cBhvr>
                                        <p:cTn dur="1" fill="hold" id="56">
                                          <p:stCondLst>
                                            <p:cond delay="0"/>
                                          </p:stCondLst>
                                        </p:cTn>
                                        <p:tgtEl>
                                          <p:spTgt spid="19"/>
                                        </p:tgtEl>
                                        <p:attrNameLst>
                                          <p:attrName>style.visibility</p:attrName>
                                        </p:attrNameLst>
                                      </p:cBhvr>
                                      <p:to>
                                        <p:strVal val="visible"/>
                                      </p:to>
                                    </p:set>
                                    <p:animEffect filter="fade" transition="in">
                                      <p:cBhvr>
                                        <p:cTn dur="500" id="57"/>
                                        <p:tgtEl>
                                          <p:spTgt spid="19"/>
                                        </p:tgtEl>
                                      </p:cBhvr>
                                    </p:animEffect>
                                  </p:childTnLst>
                                </p:cTn>
                              </p:par>
                            </p:childTnLst>
                          </p:cTn>
                        </p:par>
                        <p:par>
                          <p:cTn fill="hold" id="58" nodeType="afterGroup">
                            <p:stCondLst>
                              <p:cond delay="1750"/>
                            </p:stCondLst>
                            <p:childTnLst>
                              <p:par>
                                <p:cTn fill="hold" grpId="0" id="59" nodeType="afterEffect" presetClass="entr" presetID="10" presetSubtype="0">
                                  <p:stCondLst>
                                    <p:cond delay="0"/>
                                  </p:stCondLst>
                                  <p:childTnLst>
                                    <p:set>
                                      <p:cBhvr>
                                        <p:cTn dur="1" fill="hold" id="60">
                                          <p:stCondLst>
                                            <p:cond delay="0"/>
                                          </p:stCondLst>
                                        </p:cTn>
                                        <p:tgtEl>
                                          <p:spTgt spid="20"/>
                                        </p:tgtEl>
                                        <p:attrNameLst>
                                          <p:attrName>style.visibility</p:attrName>
                                        </p:attrNameLst>
                                      </p:cBhvr>
                                      <p:to>
                                        <p:strVal val="visible"/>
                                      </p:to>
                                    </p:set>
                                    <p:animEffect filter="fade" transition="in">
                                      <p:cBhvr>
                                        <p:cTn dur="500" id="61"/>
                                        <p:tgtEl>
                                          <p:spTgt spid="20"/>
                                        </p:tgtEl>
                                      </p:cBhvr>
                                    </p:animEffect>
                                  </p:childTnLst>
                                </p:cTn>
                              </p:par>
                            </p:childTnLst>
                          </p:cTn>
                        </p:par>
                        <p:par>
                          <p:cTn fill="hold" id="62" nodeType="afterGroup">
                            <p:stCondLst>
                              <p:cond delay="2250"/>
                            </p:stCondLst>
                            <p:childTnLst>
                              <p:par>
                                <p:cTn fill="hold" grpId="0" id="63" nodeType="afterEffect" presetClass="entr" presetID="10" presetSubtype="0">
                                  <p:stCondLst>
                                    <p:cond delay="0"/>
                                  </p:stCondLst>
                                  <p:childTnLst>
                                    <p:set>
                                      <p:cBhvr>
                                        <p:cTn dur="1" fill="hold" id="64">
                                          <p:stCondLst>
                                            <p:cond delay="0"/>
                                          </p:stCondLst>
                                        </p:cTn>
                                        <p:tgtEl>
                                          <p:spTgt spid="21"/>
                                        </p:tgtEl>
                                        <p:attrNameLst>
                                          <p:attrName>style.visibility</p:attrName>
                                        </p:attrNameLst>
                                      </p:cBhvr>
                                      <p:to>
                                        <p:strVal val="visible"/>
                                      </p:to>
                                    </p:set>
                                    <p:animEffect filter="fade" transition="in">
                                      <p:cBhvr>
                                        <p:cTn dur="500" id="65"/>
                                        <p:tgtEl>
                                          <p:spTgt spid="21"/>
                                        </p:tgtEl>
                                      </p:cBhvr>
                                    </p:animEffect>
                                  </p:childTnLst>
                                </p:cTn>
                              </p:par>
                            </p:childTnLst>
                          </p:cTn>
                        </p:par>
                        <p:par>
                          <p:cTn fill="hold" id="66" nodeType="afterGroup">
                            <p:stCondLst>
                              <p:cond delay="2750"/>
                            </p:stCondLst>
                            <p:childTnLst>
                              <p:par>
                                <p:cTn fill="hold" grpId="0" id="67" nodeType="afterEffect" presetClass="entr" presetID="10" presetSubtype="0">
                                  <p:stCondLst>
                                    <p:cond delay="0"/>
                                  </p:stCondLst>
                                  <p:childTnLst>
                                    <p:set>
                                      <p:cBhvr>
                                        <p:cTn dur="1" fill="hold" id="68">
                                          <p:stCondLst>
                                            <p:cond delay="0"/>
                                          </p:stCondLst>
                                        </p:cTn>
                                        <p:tgtEl>
                                          <p:spTgt spid="22"/>
                                        </p:tgtEl>
                                        <p:attrNameLst>
                                          <p:attrName>style.visibility</p:attrName>
                                        </p:attrNameLst>
                                      </p:cBhvr>
                                      <p:to>
                                        <p:strVal val="visible"/>
                                      </p:to>
                                    </p:set>
                                    <p:animEffect filter="fade" transition="in">
                                      <p:cBhvr>
                                        <p:cTn dur="500" id="69"/>
                                        <p:tgtEl>
                                          <p:spTgt spid="22"/>
                                        </p:tgtEl>
                                      </p:cBhvr>
                                    </p:animEffect>
                                  </p:childTnLst>
                                </p:cTn>
                              </p:par>
                            </p:childTnLst>
                          </p:cTn>
                        </p:par>
                        <p:par>
                          <p:cTn fill="hold" id="70" nodeType="afterGroup">
                            <p:stCondLst>
                              <p:cond delay="3250"/>
                            </p:stCondLst>
                            <p:childTnLst>
                              <p:par>
                                <p:cTn fill="hold" grpId="0" id="71" nodeType="afterEffect" presetClass="entr" presetID="10" presetSubtype="0">
                                  <p:stCondLst>
                                    <p:cond delay="0"/>
                                  </p:stCondLst>
                                  <p:childTnLst>
                                    <p:set>
                                      <p:cBhvr>
                                        <p:cTn dur="1" fill="hold" id="72">
                                          <p:stCondLst>
                                            <p:cond delay="0"/>
                                          </p:stCondLst>
                                        </p:cTn>
                                        <p:tgtEl>
                                          <p:spTgt spid="23"/>
                                        </p:tgtEl>
                                        <p:attrNameLst>
                                          <p:attrName>style.visibility</p:attrName>
                                        </p:attrNameLst>
                                      </p:cBhvr>
                                      <p:to>
                                        <p:strVal val="visible"/>
                                      </p:to>
                                    </p:set>
                                    <p:animEffect filter="fade" transition="in">
                                      <p:cBhvr>
                                        <p:cTn dur="500" id="73"/>
                                        <p:tgtEl>
                                          <p:spTgt spid="23"/>
                                        </p:tgtEl>
                                      </p:cBhvr>
                                    </p:animEffect>
                                  </p:childTnLst>
                                </p:cTn>
                              </p:par>
                            </p:childTnLst>
                          </p:cTn>
                        </p:par>
                        <p:par>
                          <p:cTn fill="hold" id="74" nodeType="afterGroup">
                            <p:stCondLst>
                              <p:cond delay="3750"/>
                            </p:stCondLst>
                            <p:childTnLst>
                              <p:par>
                                <p:cTn fill="hold" grpId="0" id="75" nodeType="afterEffect" presetClass="entr" presetID="10" presetSubtype="0">
                                  <p:stCondLst>
                                    <p:cond delay="0"/>
                                  </p:stCondLst>
                                  <p:childTnLst>
                                    <p:set>
                                      <p:cBhvr>
                                        <p:cTn dur="1" fill="hold" id="76">
                                          <p:stCondLst>
                                            <p:cond delay="0"/>
                                          </p:stCondLst>
                                        </p:cTn>
                                        <p:tgtEl>
                                          <p:spTgt spid="24"/>
                                        </p:tgtEl>
                                        <p:attrNameLst>
                                          <p:attrName>style.visibility</p:attrName>
                                        </p:attrNameLst>
                                      </p:cBhvr>
                                      <p:to>
                                        <p:strVal val="visible"/>
                                      </p:to>
                                    </p:set>
                                    <p:animEffect filter="fade" transition="in">
                                      <p:cBhvr>
                                        <p:cTn dur="500" id="77"/>
                                        <p:tgtEl>
                                          <p:spTgt spid="24"/>
                                        </p:tgtEl>
                                      </p:cBhvr>
                                    </p:animEffect>
                                  </p:childTnLst>
                                </p:cTn>
                              </p:par>
                            </p:childTnLst>
                          </p:cTn>
                        </p:par>
                        <p:par>
                          <p:cTn fill="hold" id="78" nodeType="afterGroup">
                            <p:stCondLst>
                              <p:cond delay="4250"/>
                            </p:stCondLst>
                            <p:childTnLst>
                              <p:par>
                                <p:cTn fill="hold" grpId="0" id="79" nodeType="afterEffect" presetClass="entr" presetID="10" presetSubtype="0">
                                  <p:stCondLst>
                                    <p:cond delay="0"/>
                                  </p:stCondLst>
                                  <p:childTnLst>
                                    <p:set>
                                      <p:cBhvr>
                                        <p:cTn dur="1" fill="hold" id="80">
                                          <p:stCondLst>
                                            <p:cond delay="0"/>
                                          </p:stCondLst>
                                        </p:cTn>
                                        <p:tgtEl>
                                          <p:spTgt spid="25"/>
                                        </p:tgtEl>
                                        <p:attrNameLst>
                                          <p:attrName>style.visibility</p:attrName>
                                        </p:attrNameLst>
                                      </p:cBhvr>
                                      <p:to>
                                        <p:strVal val="visible"/>
                                      </p:to>
                                    </p:set>
                                    <p:animEffect filter="fade" transition="in">
                                      <p:cBhvr>
                                        <p:cTn dur="500" id="81"/>
                                        <p:tgtEl>
                                          <p:spTgt spid="25"/>
                                        </p:tgtEl>
                                      </p:cBhvr>
                                    </p:animEffect>
                                  </p:childTnLst>
                                </p:cTn>
                              </p:par>
                            </p:childTnLst>
                          </p:cTn>
                        </p:par>
                        <p:par>
                          <p:cTn fill="hold" id="82" nodeType="afterGroup">
                            <p:stCondLst>
                              <p:cond delay="4750"/>
                            </p:stCondLst>
                            <p:childTnLst>
                              <p:par>
                                <p:cTn fill="hold" grpId="0" id="83" nodeType="afterEffect" presetClass="entr" presetID="10" presetSubtype="0">
                                  <p:stCondLst>
                                    <p:cond delay="0"/>
                                  </p:stCondLst>
                                  <p:childTnLst>
                                    <p:set>
                                      <p:cBhvr>
                                        <p:cTn dur="1" fill="hold" id="84">
                                          <p:stCondLst>
                                            <p:cond delay="0"/>
                                          </p:stCondLst>
                                        </p:cTn>
                                        <p:tgtEl>
                                          <p:spTgt spid="26"/>
                                        </p:tgtEl>
                                        <p:attrNameLst>
                                          <p:attrName>style.visibility</p:attrName>
                                        </p:attrNameLst>
                                      </p:cBhvr>
                                      <p:to>
                                        <p:strVal val="visible"/>
                                      </p:to>
                                    </p:set>
                                    <p:animEffect filter="fade" transition="in">
                                      <p:cBhvr>
                                        <p:cTn dur="500" id="85"/>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成功项目展示</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C58463ED-FFF6-4467-8EB0-0928BC72EDD9}"/>
              </a:ext>
            </a:extLst>
          </p:cNvPr>
          <p:cNvGrpSpPr/>
          <p:nvPr/>
        </p:nvGrpSpPr>
        <p:grpSpPr>
          <a:xfrm>
            <a:off x="1899234" y="1866506"/>
            <a:ext cx="3853640" cy="4186814"/>
            <a:chOff x="1410870" y="1216181"/>
            <a:chExt cx="4709979" cy="5117191"/>
          </a:xfrm>
        </p:grpSpPr>
        <p:sp>
          <p:nvSpPr>
            <p:cNvPr id="11" name="Oval 53">
              <a:extLst>
                <a:ext uri="{FF2B5EF4-FFF2-40B4-BE49-F238E27FC236}">
                  <a16:creationId xmlns:a16="http://schemas.microsoft.com/office/drawing/2014/main" id="{62C2427A-D623-48E5-8D2B-7A05A4AC2073}"/>
                </a:ext>
              </a:extLst>
            </p:cNvPr>
            <p:cNvSpPr>
              <a:spLocks noChangeAspect="1"/>
            </p:cNvSpPr>
            <p:nvPr/>
          </p:nvSpPr>
          <p:spPr>
            <a:xfrm>
              <a:off x="1490662" y="5399072"/>
              <a:ext cx="513547" cy="51368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10" rIns="109710" rtlCol="0" tIns="54855"/>
            <a:lstStyle/>
            <a:p>
              <a:pPr algn="ctr"/>
              <a:endParaRPr lang="bg-BG" sz="700">
                <a:solidFill>
                  <a:schemeClr val="bg1">
                    <a:lumMod val="50000"/>
                  </a:schemeClr>
                </a:solidFill>
                <a:latin charset="0" typeface="Lato Light"/>
              </a:endParaRPr>
            </a:p>
          </p:txBody>
        </p:sp>
        <p:sp>
          <p:nvSpPr>
            <p:cNvPr id="12" name="Subtitle 2">
              <a:extLst>
                <a:ext uri="{FF2B5EF4-FFF2-40B4-BE49-F238E27FC236}">
                  <a16:creationId xmlns:a16="http://schemas.microsoft.com/office/drawing/2014/main" id="{B7989D6B-4BF2-4C73-89CE-9A22112D6E24}"/>
                </a:ext>
              </a:extLst>
            </p:cNvPr>
            <p:cNvSpPr txBox="1"/>
            <p:nvPr/>
          </p:nvSpPr>
          <p:spPr>
            <a:xfrm>
              <a:off x="2102198" y="3148157"/>
              <a:ext cx="4018652" cy="74758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lgn="l">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在此框中选择粘贴，并选择只保留文字。您的内容打在这里，或者通过复制您的文本后</a:t>
              </a:r>
            </a:p>
          </p:txBody>
        </p:sp>
        <p:sp>
          <p:nvSpPr>
            <p:cNvPr id="13" name="TextBox 39">
              <a:extLst>
                <a:ext uri="{FF2B5EF4-FFF2-40B4-BE49-F238E27FC236}">
                  <a16:creationId xmlns:a16="http://schemas.microsoft.com/office/drawing/2014/main" id="{39804185-D0AC-4DA3-999C-4DDD4CAE8FC1}"/>
                </a:ext>
              </a:extLst>
            </p:cNvPr>
            <p:cNvSpPr txBox="1"/>
            <p:nvPr/>
          </p:nvSpPr>
          <p:spPr>
            <a:xfrm>
              <a:off x="2160983" y="2790442"/>
              <a:ext cx="1527378" cy="372531"/>
            </a:xfrm>
            <a:prstGeom prst="rect">
              <a:avLst/>
            </a:prstGeom>
            <a:noFill/>
          </p:spPr>
          <p:txBody>
            <a:bodyPr anchor="ctr" anchorCtr="0" rtlCol="0" wrap="none">
              <a:spAutoFit/>
            </a:bodyPr>
            <a:lstStyle/>
            <a:p>
              <a:r>
                <a:rPr altLang="en-US" b="1" lang="zh-CN" sz="1400">
                  <a:solidFill>
                    <a:schemeClr val="bg1">
                      <a:lumMod val="50000"/>
                    </a:schemeClr>
                  </a:solidFill>
                  <a:latin charset="0" typeface="Lato"/>
                  <a:ea charset="0" typeface="Lato"/>
                  <a:cs charset="0" typeface="Lato"/>
                </a:rPr>
                <a:t>加入标题描述</a:t>
              </a:r>
            </a:p>
          </p:txBody>
        </p:sp>
        <p:sp>
          <p:nvSpPr>
            <p:cNvPr id="16" name="Subtitle 2">
              <a:extLst>
                <a:ext uri="{FF2B5EF4-FFF2-40B4-BE49-F238E27FC236}">
                  <a16:creationId xmlns:a16="http://schemas.microsoft.com/office/drawing/2014/main" id="{3FA8A604-6A4A-4BFF-BB4D-E0CD252311AE}"/>
                </a:ext>
              </a:extLst>
            </p:cNvPr>
            <p:cNvSpPr txBox="1"/>
            <p:nvPr/>
          </p:nvSpPr>
          <p:spPr>
            <a:xfrm>
              <a:off x="2102198" y="5615004"/>
              <a:ext cx="4018652" cy="74758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lgn="l">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在此框中选择粘贴，并选择只保留文字。您的内容打在这里，或者通过复制您的文本后</a:t>
              </a:r>
            </a:p>
          </p:txBody>
        </p:sp>
        <p:sp>
          <p:nvSpPr>
            <p:cNvPr id="17" name="TextBox 41">
              <a:extLst>
                <a:ext uri="{FF2B5EF4-FFF2-40B4-BE49-F238E27FC236}">
                  <a16:creationId xmlns:a16="http://schemas.microsoft.com/office/drawing/2014/main" id="{008956DC-D4E1-4A6E-86D9-46A3A297EEDE}"/>
                </a:ext>
              </a:extLst>
            </p:cNvPr>
            <p:cNvSpPr txBox="1"/>
            <p:nvPr/>
          </p:nvSpPr>
          <p:spPr>
            <a:xfrm>
              <a:off x="2160983" y="5257286"/>
              <a:ext cx="1527378" cy="372531"/>
            </a:xfrm>
            <a:prstGeom prst="rect">
              <a:avLst/>
            </a:prstGeom>
            <a:noFill/>
          </p:spPr>
          <p:txBody>
            <a:bodyPr anchor="ctr" anchorCtr="0" rtlCol="0" wrap="none">
              <a:spAutoFit/>
            </a:bodyPr>
            <a:lstStyle/>
            <a:p>
              <a:pPr lvl="0"/>
              <a:r>
                <a:rPr altLang="en-US" b="1" lang="zh-CN" sz="1400">
                  <a:solidFill>
                    <a:srgbClr val="FFFFFF">
                      <a:lumMod val="50000"/>
                    </a:srgbClr>
                  </a:solidFill>
                  <a:latin charset="0" typeface="Lato"/>
                  <a:ea charset="0" typeface="Lato"/>
                  <a:cs charset="0" typeface="Lato"/>
                </a:rPr>
                <a:t>加入标题描述</a:t>
              </a:r>
            </a:p>
          </p:txBody>
        </p:sp>
        <p:sp>
          <p:nvSpPr>
            <p:cNvPr id="18" name="Subtitle 2">
              <a:extLst>
                <a:ext uri="{FF2B5EF4-FFF2-40B4-BE49-F238E27FC236}">
                  <a16:creationId xmlns:a16="http://schemas.microsoft.com/office/drawing/2014/main" id="{47FE75B4-4534-47A0-BE82-605206EA2632}"/>
                </a:ext>
              </a:extLst>
            </p:cNvPr>
            <p:cNvSpPr txBox="1"/>
            <p:nvPr/>
          </p:nvSpPr>
          <p:spPr>
            <a:xfrm>
              <a:off x="2102198" y="4383746"/>
              <a:ext cx="4018652" cy="747588"/>
            </a:xfrm>
            <a:prstGeom prst="rect">
              <a:avLst/>
            </a:prstGeom>
          </p:spPr>
          <p:txBody>
            <a:bodyPr bIns="54373" lIns="108745" rIns="108745" rtlCol="0" tIns="54373" vert="horz" wrap="squar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lgn="l">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在此框中选择粘贴，并选择只保留文字。您的内容打在这里，或者通过复制您的文本后</a:t>
              </a:r>
            </a:p>
          </p:txBody>
        </p:sp>
        <p:sp>
          <p:nvSpPr>
            <p:cNvPr id="19" name="TextBox 50">
              <a:extLst>
                <a:ext uri="{FF2B5EF4-FFF2-40B4-BE49-F238E27FC236}">
                  <a16:creationId xmlns:a16="http://schemas.microsoft.com/office/drawing/2014/main" id="{7A8FB045-0034-413B-91B5-EB63815B0A5D}"/>
                </a:ext>
              </a:extLst>
            </p:cNvPr>
            <p:cNvSpPr txBox="1"/>
            <p:nvPr/>
          </p:nvSpPr>
          <p:spPr>
            <a:xfrm>
              <a:off x="2160983" y="4026030"/>
              <a:ext cx="1527378" cy="372531"/>
            </a:xfrm>
            <a:prstGeom prst="rect">
              <a:avLst/>
            </a:prstGeom>
            <a:noFill/>
          </p:spPr>
          <p:txBody>
            <a:bodyPr anchor="ctr" anchorCtr="0" rtlCol="0" wrap="none">
              <a:spAutoFit/>
            </a:bodyPr>
            <a:lstStyle/>
            <a:p>
              <a:pPr lvl="0"/>
              <a:r>
                <a:rPr altLang="en-US" b="1" lang="zh-CN" sz="1400">
                  <a:solidFill>
                    <a:srgbClr val="FFFFFF">
                      <a:lumMod val="50000"/>
                    </a:srgbClr>
                  </a:solidFill>
                  <a:latin charset="0" typeface="Lato"/>
                  <a:ea charset="0" typeface="Lato"/>
                  <a:cs charset="0" typeface="Lato"/>
                </a:rPr>
                <a:t>加入标题描述</a:t>
              </a:r>
            </a:p>
          </p:txBody>
        </p:sp>
        <p:sp>
          <p:nvSpPr>
            <p:cNvPr id="20" name="Oval 54">
              <a:extLst>
                <a:ext uri="{FF2B5EF4-FFF2-40B4-BE49-F238E27FC236}">
                  <a16:creationId xmlns:a16="http://schemas.microsoft.com/office/drawing/2014/main" id="{02E718B2-27F8-486E-9DFD-3C60939A32B2}"/>
                </a:ext>
              </a:extLst>
            </p:cNvPr>
            <p:cNvSpPr>
              <a:spLocks noChangeAspect="1"/>
            </p:cNvSpPr>
            <p:nvPr/>
          </p:nvSpPr>
          <p:spPr>
            <a:xfrm>
              <a:off x="1490662" y="4138026"/>
              <a:ext cx="513547" cy="51368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10" rIns="109710" rtlCol="0" tIns="54855"/>
            <a:lstStyle/>
            <a:p>
              <a:pPr algn="ctr"/>
              <a:endParaRPr lang="bg-BG" sz="700">
                <a:solidFill>
                  <a:schemeClr val="bg1">
                    <a:lumMod val="50000"/>
                  </a:schemeClr>
                </a:solidFill>
                <a:latin charset="0" typeface="Lato Light"/>
              </a:endParaRPr>
            </a:p>
          </p:txBody>
        </p:sp>
        <p:sp>
          <p:nvSpPr>
            <p:cNvPr id="21" name="Oval 56">
              <a:extLst>
                <a:ext uri="{FF2B5EF4-FFF2-40B4-BE49-F238E27FC236}">
                  <a16:creationId xmlns:a16="http://schemas.microsoft.com/office/drawing/2014/main" id="{31C66C61-1920-45EB-B1E3-87094115BF42}"/>
                </a:ext>
              </a:extLst>
            </p:cNvPr>
            <p:cNvSpPr>
              <a:spLocks noChangeAspect="1"/>
            </p:cNvSpPr>
            <p:nvPr/>
          </p:nvSpPr>
          <p:spPr>
            <a:xfrm>
              <a:off x="1490662" y="2916774"/>
              <a:ext cx="513547" cy="51368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4855" lIns="109710" rIns="109710" rtlCol="0" tIns="54855"/>
            <a:lstStyle/>
            <a:p>
              <a:pPr algn="ctr"/>
              <a:endParaRPr lang="bg-BG" sz="700">
                <a:solidFill>
                  <a:schemeClr val="bg1">
                    <a:lumMod val="50000"/>
                  </a:schemeClr>
                </a:solidFill>
                <a:latin charset="0" typeface="Lato Light"/>
              </a:endParaRPr>
            </a:p>
          </p:txBody>
        </p:sp>
        <p:sp>
          <p:nvSpPr>
            <p:cNvPr id="22" name="Shape 2687">
              <a:extLst>
                <a:ext uri="{FF2B5EF4-FFF2-40B4-BE49-F238E27FC236}">
                  <a16:creationId xmlns:a16="http://schemas.microsoft.com/office/drawing/2014/main" id="{65A6B6E0-A7CB-4B2F-A910-9A878FC32449}"/>
                </a:ext>
              </a:extLst>
            </p:cNvPr>
            <p:cNvSpPr/>
            <p:nvPr/>
          </p:nvSpPr>
          <p:spPr>
            <a:xfrm>
              <a:off x="1613425" y="3032461"/>
              <a:ext cx="279328" cy="279328"/>
            </a:xfrm>
            <a:custGeom>
              <a:cxnLst>
                <a:cxn ang="0">
                  <a:pos x="wd2" y="hd2"/>
                </a:cxn>
                <a:cxn ang="5400000">
                  <a:pos x="wd2" y="hd2"/>
                </a:cxn>
                <a:cxn ang="10800000">
                  <a:pos x="wd2" y="hd2"/>
                </a:cxn>
                <a:cxn ang="16200000">
                  <a:pos x="wd2" y="hd2"/>
                </a:cxn>
              </a:cxnLst>
              <a:rect b="b" l="0" r="r" t="0"/>
              <a:pathLst>
                <a:path extrusionOk="0" h="21600" w="21600">
                  <a:moveTo>
                    <a:pt x="18655" y="16200"/>
                  </a:moveTo>
                  <a:lnTo>
                    <a:pt x="15709" y="16200"/>
                  </a:lnTo>
                  <a:lnTo>
                    <a:pt x="15709" y="14727"/>
                  </a:lnTo>
                  <a:lnTo>
                    <a:pt x="18655" y="14727"/>
                  </a:lnTo>
                  <a:cubicBezTo>
                    <a:pt x="18655" y="14727"/>
                    <a:pt x="18655" y="16200"/>
                    <a:pt x="18655" y="16200"/>
                  </a:cubicBezTo>
                  <a:close/>
                  <a:moveTo>
                    <a:pt x="18655" y="18655"/>
                  </a:moveTo>
                  <a:lnTo>
                    <a:pt x="15709" y="18655"/>
                  </a:lnTo>
                  <a:lnTo>
                    <a:pt x="15709" y="17182"/>
                  </a:lnTo>
                  <a:lnTo>
                    <a:pt x="18655" y="17182"/>
                  </a:lnTo>
                  <a:cubicBezTo>
                    <a:pt x="18655" y="17182"/>
                    <a:pt x="18655" y="18655"/>
                    <a:pt x="18655" y="18655"/>
                  </a:cubicBezTo>
                  <a:close/>
                  <a:moveTo>
                    <a:pt x="17182" y="20618"/>
                  </a:moveTo>
                  <a:cubicBezTo>
                    <a:pt x="16542" y="20618"/>
                    <a:pt x="16002" y="20207"/>
                    <a:pt x="15799" y="19636"/>
                  </a:cubicBezTo>
                  <a:lnTo>
                    <a:pt x="18564" y="19636"/>
                  </a:lnTo>
                  <a:cubicBezTo>
                    <a:pt x="18361" y="20207"/>
                    <a:pt x="17822" y="20618"/>
                    <a:pt x="17182" y="20618"/>
                  </a:cubicBezTo>
                  <a:moveTo>
                    <a:pt x="17182" y="12764"/>
                  </a:moveTo>
                  <a:cubicBezTo>
                    <a:pt x="17822" y="12764"/>
                    <a:pt x="18361" y="13175"/>
                    <a:pt x="18564" y="13745"/>
                  </a:cubicBezTo>
                  <a:lnTo>
                    <a:pt x="15799" y="13745"/>
                  </a:lnTo>
                  <a:cubicBezTo>
                    <a:pt x="16002" y="13175"/>
                    <a:pt x="16542" y="12764"/>
                    <a:pt x="17182" y="12764"/>
                  </a:cubicBezTo>
                  <a:moveTo>
                    <a:pt x="5891" y="16200"/>
                  </a:moveTo>
                  <a:lnTo>
                    <a:pt x="2945" y="16200"/>
                  </a:lnTo>
                  <a:lnTo>
                    <a:pt x="2945" y="14727"/>
                  </a:lnTo>
                  <a:lnTo>
                    <a:pt x="5891" y="14727"/>
                  </a:lnTo>
                  <a:cubicBezTo>
                    <a:pt x="5891" y="14727"/>
                    <a:pt x="5891" y="16200"/>
                    <a:pt x="5891" y="16200"/>
                  </a:cubicBezTo>
                  <a:close/>
                  <a:moveTo>
                    <a:pt x="4418" y="12764"/>
                  </a:moveTo>
                  <a:cubicBezTo>
                    <a:pt x="5058" y="12764"/>
                    <a:pt x="5598" y="13175"/>
                    <a:pt x="5801" y="13745"/>
                  </a:cubicBezTo>
                  <a:lnTo>
                    <a:pt x="3036" y="13745"/>
                  </a:lnTo>
                  <a:cubicBezTo>
                    <a:pt x="3239" y="13175"/>
                    <a:pt x="3778" y="12764"/>
                    <a:pt x="4418" y="12764"/>
                  </a:cubicBezTo>
                  <a:moveTo>
                    <a:pt x="5891" y="18655"/>
                  </a:moveTo>
                  <a:lnTo>
                    <a:pt x="2945" y="18655"/>
                  </a:lnTo>
                  <a:lnTo>
                    <a:pt x="2945" y="17182"/>
                  </a:lnTo>
                  <a:lnTo>
                    <a:pt x="5891" y="17182"/>
                  </a:lnTo>
                  <a:cubicBezTo>
                    <a:pt x="5891" y="17182"/>
                    <a:pt x="5891" y="18655"/>
                    <a:pt x="5891" y="18655"/>
                  </a:cubicBezTo>
                  <a:close/>
                  <a:moveTo>
                    <a:pt x="4418" y="20618"/>
                  </a:moveTo>
                  <a:cubicBezTo>
                    <a:pt x="3778" y="20618"/>
                    <a:pt x="3239" y="20207"/>
                    <a:pt x="3036" y="19636"/>
                  </a:cubicBezTo>
                  <a:lnTo>
                    <a:pt x="5801" y="19636"/>
                  </a:lnTo>
                  <a:cubicBezTo>
                    <a:pt x="5598" y="20207"/>
                    <a:pt x="5058" y="20618"/>
                    <a:pt x="4418" y="20618"/>
                  </a:cubicBezTo>
                  <a:moveTo>
                    <a:pt x="19636" y="13745"/>
                  </a:moveTo>
                  <a:lnTo>
                    <a:pt x="19636" y="8836"/>
                  </a:lnTo>
                  <a:cubicBezTo>
                    <a:pt x="19636" y="3956"/>
                    <a:pt x="15680" y="0"/>
                    <a:pt x="10800" y="0"/>
                  </a:cubicBezTo>
                  <a:cubicBezTo>
                    <a:pt x="5920" y="0"/>
                    <a:pt x="1964" y="3956"/>
                    <a:pt x="1964" y="8836"/>
                  </a:cubicBezTo>
                  <a:lnTo>
                    <a:pt x="1964" y="13745"/>
                  </a:lnTo>
                  <a:cubicBezTo>
                    <a:pt x="879" y="13745"/>
                    <a:pt x="0" y="14625"/>
                    <a:pt x="0" y="15709"/>
                  </a:cubicBezTo>
                  <a:lnTo>
                    <a:pt x="0" y="17673"/>
                  </a:lnTo>
                  <a:cubicBezTo>
                    <a:pt x="0" y="18757"/>
                    <a:pt x="879" y="19636"/>
                    <a:pt x="1964" y="19636"/>
                  </a:cubicBezTo>
                  <a:lnTo>
                    <a:pt x="2013" y="19636"/>
                  </a:lnTo>
                  <a:cubicBezTo>
                    <a:pt x="2241" y="20757"/>
                    <a:pt x="3231" y="21600"/>
                    <a:pt x="4418" y="21600"/>
                  </a:cubicBezTo>
                  <a:cubicBezTo>
                    <a:pt x="5774" y="21600"/>
                    <a:pt x="6873" y="20501"/>
                    <a:pt x="6873" y="19145"/>
                  </a:cubicBezTo>
                  <a:lnTo>
                    <a:pt x="6873" y="14236"/>
                  </a:lnTo>
                  <a:cubicBezTo>
                    <a:pt x="6873" y="12881"/>
                    <a:pt x="5774" y="11782"/>
                    <a:pt x="4418" y="11782"/>
                  </a:cubicBezTo>
                  <a:cubicBezTo>
                    <a:pt x="3864" y="11782"/>
                    <a:pt x="3356" y="11971"/>
                    <a:pt x="2945" y="12282"/>
                  </a:cubicBezTo>
                  <a:lnTo>
                    <a:pt x="2945" y="8836"/>
                  </a:lnTo>
                  <a:cubicBezTo>
                    <a:pt x="2945" y="4499"/>
                    <a:pt x="6462" y="982"/>
                    <a:pt x="10800" y="982"/>
                  </a:cubicBezTo>
                  <a:cubicBezTo>
                    <a:pt x="15138" y="982"/>
                    <a:pt x="18655" y="4499"/>
                    <a:pt x="18655" y="8836"/>
                  </a:cubicBezTo>
                  <a:lnTo>
                    <a:pt x="18655" y="12282"/>
                  </a:lnTo>
                  <a:cubicBezTo>
                    <a:pt x="18244" y="11971"/>
                    <a:pt x="17736" y="11782"/>
                    <a:pt x="17182" y="11782"/>
                  </a:cubicBezTo>
                  <a:cubicBezTo>
                    <a:pt x="15826" y="11782"/>
                    <a:pt x="14727" y="12881"/>
                    <a:pt x="14727" y="14236"/>
                  </a:cubicBezTo>
                  <a:lnTo>
                    <a:pt x="14727" y="19145"/>
                  </a:lnTo>
                  <a:cubicBezTo>
                    <a:pt x="14727" y="20501"/>
                    <a:pt x="15826" y="21600"/>
                    <a:pt x="17182" y="21600"/>
                  </a:cubicBezTo>
                  <a:cubicBezTo>
                    <a:pt x="18369" y="21600"/>
                    <a:pt x="19360" y="20757"/>
                    <a:pt x="19587" y="19636"/>
                  </a:cubicBezTo>
                  <a:lnTo>
                    <a:pt x="19636" y="19636"/>
                  </a:lnTo>
                  <a:cubicBezTo>
                    <a:pt x="20721" y="19636"/>
                    <a:pt x="21600" y="18757"/>
                    <a:pt x="21600" y="17673"/>
                  </a:cubicBezTo>
                  <a:lnTo>
                    <a:pt x="21600" y="15709"/>
                  </a:lnTo>
                  <a:cubicBezTo>
                    <a:pt x="21600" y="14625"/>
                    <a:pt x="20721" y="13745"/>
                    <a:pt x="19636" y="13745"/>
                  </a:cubicBezTo>
                </a:path>
              </a:pathLst>
            </a:custGeom>
            <a:solidFill>
              <a:schemeClr val="bg1"/>
            </a:solidFill>
            <a:ln w="12700">
              <a:miter lim="400000"/>
            </a:ln>
          </p:spPr>
          <p:txBody>
            <a:bodyPr anchor="ctr" bIns="19045" lIns="19045" rIns="19045" tIns="19045"/>
            <a:lstStyle/>
            <a:p>
              <a:pPr defTabSz="228532">
                <a:defRPr cap="none"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1200">
                <a:solidFill>
                  <a:schemeClr val="bg1">
                    <a:lumMod val="50000"/>
                  </a:schemeClr>
                </a:solidFill>
                <a:latin typeface="Lato Regular"/>
                <a:ea charset="0" typeface="Lato Regular"/>
                <a:cs typeface="Lato Regular"/>
              </a:endParaRPr>
            </a:p>
          </p:txBody>
        </p:sp>
        <p:sp>
          <p:nvSpPr>
            <p:cNvPr id="23" name="Shape 2783">
              <a:extLst>
                <a:ext uri="{FF2B5EF4-FFF2-40B4-BE49-F238E27FC236}">
                  <a16:creationId xmlns:a16="http://schemas.microsoft.com/office/drawing/2014/main" id="{2376F6F3-9630-4A0B-8C5E-39FED589DF0F}"/>
                </a:ext>
              </a:extLst>
            </p:cNvPr>
            <p:cNvSpPr/>
            <p:nvPr/>
          </p:nvSpPr>
          <p:spPr>
            <a:xfrm>
              <a:off x="1613424" y="4277959"/>
              <a:ext cx="279328" cy="241238"/>
            </a:xfrm>
            <a:custGeom>
              <a:cxnLst>
                <a:cxn ang="0">
                  <a:pos x="wd2" y="hd2"/>
                </a:cxn>
                <a:cxn ang="5400000">
                  <a:pos x="wd2" y="hd2"/>
                </a:cxn>
                <a:cxn ang="10800000">
                  <a:pos x="wd2" y="hd2"/>
                </a:cxn>
                <a:cxn ang="16200000">
                  <a:pos x="wd2" y="hd2"/>
                </a:cxn>
              </a:cxnLst>
              <a:rect b="b" l="0" r="r" t="0"/>
              <a:pathLst>
                <a:path extrusionOk="0" h="21600" w="21600">
                  <a:moveTo>
                    <a:pt x="10800" y="15855"/>
                  </a:moveTo>
                  <a:lnTo>
                    <a:pt x="1633" y="10800"/>
                  </a:lnTo>
                  <a:lnTo>
                    <a:pt x="4615" y="9156"/>
                  </a:lnTo>
                  <a:lnTo>
                    <a:pt x="10589" y="12450"/>
                  </a:lnTo>
                  <a:lnTo>
                    <a:pt x="10591" y="12446"/>
                  </a:lnTo>
                  <a:cubicBezTo>
                    <a:pt x="10654" y="12482"/>
                    <a:pt x="10724" y="12505"/>
                    <a:pt x="10800" y="12505"/>
                  </a:cubicBezTo>
                  <a:cubicBezTo>
                    <a:pt x="10876" y="12505"/>
                    <a:pt x="10946" y="12482"/>
                    <a:pt x="11009" y="12446"/>
                  </a:cubicBezTo>
                  <a:lnTo>
                    <a:pt x="11011" y="12450"/>
                  </a:lnTo>
                  <a:lnTo>
                    <a:pt x="16985" y="9156"/>
                  </a:lnTo>
                  <a:lnTo>
                    <a:pt x="19967" y="10800"/>
                  </a:lnTo>
                  <a:cubicBezTo>
                    <a:pt x="19967" y="10800"/>
                    <a:pt x="10800" y="15855"/>
                    <a:pt x="10800" y="15855"/>
                  </a:cubicBezTo>
                  <a:close/>
                  <a:moveTo>
                    <a:pt x="19967" y="15347"/>
                  </a:moveTo>
                  <a:lnTo>
                    <a:pt x="10800" y="20402"/>
                  </a:lnTo>
                  <a:lnTo>
                    <a:pt x="1633" y="15347"/>
                  </a:lnTo>
                  <a:lnTo>
                    <a:pt x="4615" y="13703"/>
                  </a:lnTo>
                  <a:lnTo>
                    <a:pt x="10589" y="16997"/>
                  </a:lnTo>
                  <a:lnTo>
                    <a:pt x="10591" y="16994"/>
                  </a:lnTo>
                  <a:cubicBezTo>
                    <a:pt x="10654" y="17029"/>
                    <a:pt x="10724" y="17053"/>
                    <a:pt x="10800" y="17053"/>
                  </a:cubicBezTo>
                  <a:cubicBezTo>
                    <a:pt x="10876" y="17053"/>
                    <a:pt x="10946" y="17029"/>
                    <a:pt x="11009" y="16994"/>
                  </a:cubicBezTo>
                  <a:lnTo>
                    <a:pt x="11011" y="16997"/>
                  </a:lnTo>
                  <a:lnTo>
                    <a:pt x="16985" y="13703"/>
                  </a:lnTo>
                  <a:cubicBezTo>
                    <a:pt x="16985" y="13703"/>
                    <a:pt x="19967" y="15347"/>
                    <a:pt x="19967" y="15347"/>
                  </a:cubicBezTo>
                  <a:close/>
                  <a:moveTo>
                    <a:pt x="1633" y="6253"/>
                  </a:moveTo>
                  <a:lnTo>
                    <a:pt x="10800" y="1198"/>
                  </a:lnTo>
                  <a:lnTo>
                    <a:pt x="19967" y="6253"/>
                  </a:lnTo>
                  <a:lnTo>
                    <a:pt x="10800" y="11307"/>
                  </a:lnTo>
                  <a:cubicBezTo>
                    <a:pt x="10800" y="11307"/>
                    <a:pt x="1633" y="6253"/>
                    <a:pt x="1633" y="6253"/>
                  </a:cubicBezTo>
                  <a:close/>
                  <a:moveTo>
                    <a:pt x="21600" y="10800"/>
                  </a:moveTo>
                  <a:cubicBezTo>
                    <a:pt x="21600" y="10574"/>
                    <a:pt x="21484" y="10383"/>
                    <a:pt x="21319" y="10290"/>
                  </a:cubicBezTo>
                  <a:lnTo>
                    <a:pt x="21320" y="10287"/>
                  </a:lnTo>
                  <a:lnTo>
                    <a:pt x="18127" y="8526"/>
                  </a:lnTo>
                  <a:lnTo>
                    <a:pt x="21320" y="6766"/>
                  </a:lnTo>
                  <a:lnTo>
                    <a:pt x="21319" y="6762"/>
                  </a:lnTo>
                  <a:cubicBezTo>
                    <a:pt x="21484" y="6671"/>
                    <a:pt x="21600" y="6479"/>
                    <a:pt x="21600" y="6253"/>
                  </a:cubicBezTo>
                  <a:cubicBezTo>
                    <a:pt x="21600" y="6027"/>
                    <a:pt x="21484" y="5835"/>
                    <a:pt x="21319" y="5743"/>
                  </a:cubicBezTo>
                  <a:lnTo>
                    <a:pt x="21320" y="5740"/>
                  </a:lnTo>
                  <a:lnTo>
                    <a:pt x="11011" y="56"/>
                  </a:lnTo>
                  <a:lnTo>
                    <a:pt x="11009" y="59"/>
                  </a:lnTo>
                  <a:cubicBezTo>
                    <a:pt x="10946" y="23"/>
                    <a:pt x="10876" y="0"/>
                    <a:pt x="10800" y="0"/>
                  </a:cubicBezTo>
                  <a:cubicBezTo>
                    <a:pt x="10724" y="0"/>
                    <a:pt x="10654" y="23"/>
                    <a:pt x="10591" y="59"/>
                  </a:cubicBezTo>
                  <a:lnTo>
                    <a:pt x="10589" y="56"/>
                  </a:lnTo>
                  <a:lnTo>
                    <a:pt x="280" y="5740"/>
                  </a:lnTo>
                  <a:lnTo>
                    <a:pt x="281" y="5743"/>
                  </a:lnTo>
                  <a:cubicBezTo>
                    <a:pt x="116" y="5835"/>
                    <a:pt x="0" y="6027"/>
                    <a:pt x="0" y="6253"/>
                  </a:cubicBezTo>
                  <a:cubicBezTo>
                    <a:pt x="0" y="6479"/>
                    <a:pt x="116" y="6671"/>
                    <a:pt x="281" y="6762"/>
                  </a:cubicBezTo>
                  <a:lnTo>
                    <a:pt x="280" y="6766"/>
                  </a:lnTo>
                  <a:lnTo>
                    <a:pt x="3473" y="8526"/>
                  </a:lnTo>
                  <a:lnTo>
                    <a:pt x="280" y="10287"/>
                  </a:lnTo>
                  <a:lnTo>
                    <a:pt x="281" y="10290"/>
                  </a:lnTo>
                  <a:cubicBezTo>
                    <a:pt x="116" y="10383"/>
                    <a:pt x="0" y="10574"/>
                    <a:pt x="0" y="10800"/>
                  </a:cubicBezTo>
                  <a:cubicBezTo>
                    <a:pt x="0" y="11026"/>
                    <a:pt x="116" y="11218"/>
                    <a:pt x="281" y="11310"/>
                  </a:cubicBezTo>
                  <a:lnTo>
                    <a:pt x="280" y="11313"/>
                  </a:lnTo>
                  <a:lnTo>
                    <a:pt x="3473" y="13074"/>
                  </a:lnTo>
                  <a:lnTo>
                    <a:pt x="280" y="14834"/>
                  </a:lnTo>
                  <a:lnTo>
                    <a:pt x="281" y="14838"/>
                  </a:lnTo>
                  <a:cubicBezTo>
                    <a:pt x="116" y="14930"/>
                    <a:pt x="0" y="15121"/>
                    <a:pt x="0" y="15347"/>
                  </a:cubicBezTo>
                  <a:cubicBezTo>
                    <a:pt x="0" y="15574"/>
                    <a:pt x="116" y="15765"/>
                    <a:pt x="281" y="15857"/>
                  </a:cubicBezTo>
                  <a:lnTo>
                    <a:pt x="280" y="15860"/>
                  </a:lnTo>
                  <a:lnTo>
                    <a:pt x="10589" y="21544"/>
                  </a:lnTo>
                  <a:lnTo>
                    <a:pt x="10591" y="21541"/>
                  </a:lnTo>
                  <a:cubicBezTo>
                    <a:pt x="10654" y="21577"/>
                    <a:pt x="10724" y="21600"/>
                    <a:pt x="10800" y="21600"/>
                  </a:cubicBezTo>
                  <a:cubicBezTo>
                    <a:pt x="10876" y="21600"/>
                    <a:pt x="10946" y="21577"/>
                    <a:pt x="11009" y="21541"/>
                  </a:cubicBezTo>
                  <a:lnTo>
                    <a:pt x="11011" y="21544"/>
                  </a:lnTo>
                  <a:lnTo>
                    <a:pt x="21320" y="15860"/>
                  </a:lnTo>
                  <a:lnTo>
                    <a:pt x="21319" y="15857"/>
                  </a:lnTo>
                  <a:cubicBezTo>
                    <a:pt x="21484" y="15765"/>
                    <a:pt x="21600" y="15574"/>
                    <a:pt x="21600" y="15347"/>
                  </a:cubicBezTo>
                  <a:cubicBezTo>
                    <a:pt x="21600" y="15121"/>
                    <a:pt x="21484" y="14930"/>
                    <a:pt x="21319" y="14838"/>
                  </a:cubicBezTo>
                  <a:lnTo>
                    <a:pt x="21320" y="14834"/>
                  </a:lnTo>
                  <a:lnTo>
                    <a:pt x="18127" y="13074"/>
                  </a:lnTo>
                  <a:lnTo>
                    <a:pt x="21320" y="11313"/>
                  </a:lnTo>
                  <a:lnTo>
                    <a:pt x="21319" y="11310"/>
                  </a:lnTo>
                  <a:cubicBezTo>
                    <a:pt x="21484" y="11218"/>
                    <a:pt x="21600" y="11026"/>
                    <a:pt x="21600" y="10800"/>
                  </a:cubicBezTo>
                </a:path>
              </a:pathLst>
            </a:custGeom>
            <a:solidFill>
              <a:schemeClr val="bg1"/>
            </a:solidFill>
            <a:ln w="12700">
              <a:miter lim="400000"/>
            </a:ln>
          </p:spPr>
          <p:txBody>
            <a:bodyPr anchor="ctr" bIns="19045" lIns="19045" rIns="19045" tIns="19045"/>
            <a:lstStyle/>
            <a:p>
              <a:pPr defTabSz="228532">
                <a:defRPr cap="none"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1200">
                <a:solidFill>
                  <a:schemeClr val="bg1">
                    <a:lumMod val="50000"/>
                  </a:schemeClr>
                </a:solidFill>
                <a:latin typeface="Lato Regular"/>
                <a:ea charset="0" typeface="Lato Regular"/>
                <a:cs typeface="Lato Regular"/>
              </a:endParaRPr>
            </a:p>
          </p:txBody>
        </p:sp>
        <p:sp>
          <p:nvSpPr>
            <p:cNvPr id="24" name="Shape 2547">
              <a:extLst>
                <a:ext uri="{FF2B5EF4-FFF2-40B4-BE49-F238E27FC236}">
                  <a16:creationId xmlns:a16="http://schemas.microsoft.com/office/drawing/2014/main" id="{8F605172-F222-485E-9654-438426A06B87}"/>
                </a:ext>
              </a:extLst>
            </p:cNvPr>
            <p:cNvSpPr/>
            <p:nvPr/>
          </p:nvSpPr>
          <p:spPr>
            <a:xfrm>
              <a:off x="1613424" y="5519252"/>
              <a:ext cx="279328" cy="279328"/>
            </a:xfrm>
            <a:custGeom>
              <a:cxnLst>
                <a:cxn ang="0">
                  <a:pos x="wd2" y="hd2"/>
                </a:cxn>
                <a:cxn ang="5400000">
                  <a:pos x="wd2" y="hd2"/>
                </a:cxn>
                <a:cxn ang="10800000">
                  <a:pos x="wd2" y="hd2"/>
                </a:cxn>
                <a:cxn ang="16200000">
                  <a:pos x="wd2" y="hd2"/>
                </a:cxn>
              </a:cxnLst>
              <a:rect b="b" l="0" r="r" t="0"/>
              <a:pathLst>
                <a:path extrusionOk="0" h="21600" w="2160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w="12700">
              <a:miter lim="400000"/>
            </a:ln>
          </p:spPr>
          <p:txBody>
            <a:bodyPr anchor="ctr" bIns="19045" lIns="19045" rIns="19045" tIns="19045"/>
            <a:lstStyle/>
            <a:p>
              <a:pPr defTabSz="228532">
                <a:defRPr cap="none"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1200">
                <a:solidFill>
                  <a:schemeClr val="bg1">
                    <a:lumMod val="50000"/>
                  </a:schemeClr>
                </a:solidFill>
                <a:latin typeface="Lato Regular"/>
                <a:ea charset="0" typeface="Lato Regular"/>
                <a:cs typeface="Lato Regular"/>
              </a:endParaRPr>
            </a:p>
          </p:txBody>
        </p:sp>
        <p:sp>
          <p:nvSpPr>
            <p:cNvPr id="25" name="TextBox 17">
              <a:extLst>
                <a:ext uri="{FF2B5EF4-FFF2-40B4-BE49-F238E27FC236}">
                  <a16:creationId xmlns:a16="http://schemas.microsoft.com/office/drawing/2014/main" id="{87C14987-75BA-4885-8578-667C81D597F9}"/>
                </a:ext>
              </a:extLst>
            </p:cNvPr>
            <p:cNvSpPr txBox="1"/>
            <p:nvPr/>
          </p:nvSpPr>
          <p:spPr>
            <a:xfrm>
              <a:off x="1457397" y="1216181"/>
              <a:ext cx="2346925" cy="726427"/>
            </a:xfrm>
            <a:prstGeom prst="rect">
              <a:avLst/>
            </a:prstGeom>
            <a:noFill/>
          </p:spPr>
          <p:txBody>
            <a:bodyPr bIns="22856" lIns="45711" rIns="45711" rtlCol="0" tIns="22856" wrap="none">
              <a:spAutoFit/>
            </a:bodyPr>
            <a:lstStyle/>
            <a:p>
              <a:r>
                <a:rPr altLang="en-US" b="1" lang="zh-CN" sz="3600">
                  <a:solidFill>
                    <a:schemeClr val="bg1">
                      <a:lumMod val="50000"/>
                    </a:schemeClr>
                  </a:solidFill>
                  <a:latin charset="0" typeface="Lato"/>
                  <a:ea charset="0" typeface="Lato"/>
                  <a:cs charset="0" typeface="Lato"/>
                </a:rPr>
                <a:t>加入标题</a:t>
              </a:r>
            </a:p>
          </p:txBody>
        </p:sp>
        <p:sp>
          <p:nvSpPr>
            <p:cNvPr id="26" name="Rectangle 18">
              <a:extLst>
                <a:ext uri="{FF2B5EF4-FFF2-40B4-BE49-F238E27FC236}">
                  <a16:creationId xmlns:a16="http://schemas.microsoft.com/office/drawing/2014/main" id="{2BA1A975-ADAD-4D62-ADB6-59F646DE11C3}"/>
                </a:ext>
              </a:extLst>
            </p:cNvPr>
            <p:cNvSpPr/>
            <p:nvPr/>
          </p:nvSpPr>
          <p:spPr>
            <a:xfrm>
              <a:off x="1490662" y="2275319"/>
              <a:ext cx="776519" cy="45719"/>
            </a:xfrm>
            <a:prstGeom prst="rect">
              <a:avLst/>
            </a:prstGeom>
            <a:solidFill>
              <a:srgbClr val="59A3B0"/>
            </a:solidFill>
            <a:ln>
              <a:noFill/>
            </a:ln>
            <a:effectLst/>
          </p:spPr>
          <p:style>
            <a:lnRef idx="1">
              <a:schemeClr val="accent1"/>
            </a:lnRef>
            <a:fillRef idx="3">
              <a:schemeClr val="accent1"/>
            </a:fillRef>
            <a:effectRef idx="2">
              <a:schemeClr val="accent1"/>
            </a:effectRef>
            <a:fontRef idx="minor">
              <a:schemeClr val="lt1"/>
            </a:fontRef>
          </p:style>
          <p:txBody>
            <a:bodyPr anchor="ctr" bIns="22836" lIns="45670" rIns="45670" rtlCol="0" tIns="22836"/>
            <a:lstStyle/>
            <a:p>
              <a:endParaRPr lang="en-US" sz="700">
                <a:solidFill>
                  <a:schemeClr val="bg1">
                    <a:lumMod val="50000"/>
                  </a:schemeClr>
                </a:solidFill>
                <a:latin charset="0" typeface="Lato Light"/>
              </a:endParaRPr>
            </a:p>
          </p:txBody>
        </p:sp>
        <p:sp>
          <p:nvSpPr>
            <p:cNvPr id="27" name="Subtitle 2">
              <a:extLst>
                <a:ext uri="{FF2B5EF4-FFF2-40B4-BE49-F238E27FC236}">
                  <a16:creationId xmlns:a16="http://schemas.microsoft.com/office/drawing/2014/main" id="{A6A6AA9A-65F3-49A3-9324-34AF83D5A0ED}"/>
                </a:ext>
              </a:extLst>
            </p:cNvPr>
            <p:cNvSpPr txBox="1"/>
            <p:nvPr/>
          </p:nvSpPr>
          <p:spPr>
            <a:xfrm>
              <a:off x="1410870" y="1824746"/>
              <a:ext cx="2501007" cy="401134"/>
            </a:xfrm>
            <a:prstGeom prst="rect">
              <a:avLst/>
            </a:prstGeom>
          </p:spPr>
          <p:txBody>
            <a:bodyPr bIns="54373" lIns="108745" rIns="108745" rtlCol="0" tIns="54373" vert="horz" wrap="none">
              <a:spAutoFit/>
            </a:bodyPr>
            <a:lstStyle>
              <a:lvl1pPr algn="ctr" defTabSz="1087636" eaLnBrk="1" hangingPunct="1" indent="0" latinLnBrk="0" marL="0" rtl="0">
                <a:lnSpc>
                  <a:spcPct val="120000"/>
                </a:lnSpc>
                <a:spcBef>
                  <a:spcPct val="20000"/>
                </a:spcBef>
                <a:buFont typeface="Arial"/>
                <a:buNone/>
                <a:defRPr kern="1200" sz="2400">
                  <a:solidFill>
                    <a:schemeClr val="tx2"/>
                  </a:solidFill>
                  <a:latin typeface="Open Sans Light"/>
                  <a:ea typeface="+mn-ea"/>
                  <a:cs typeface="Open Sans Light"/>
                </a:defRPr>
              </a:lvl1pPr>
              <a:lvl2pPr algn="ctr" defTabSz="1087636" eaLnBrk="1" hangingPunct="1" indent="0" latinLnBrk="0" marL="1087636" rtl="0">
                <a:lnSpc>
                  <a:spcPct val="130000"/>
                </a:lnSpc>
                <a:spcBef>
                  <a:spcPct val="20000"/>
                </a:spcBef>
                <a:buFont typeface="Arial"/>
                <a:buNone/>
                <a:defRPr kern="1200" sz="3200">
                  <a:solidFill>
                    <a:schemeClr val="tx1">
                      <a:tint val="75000"/>
                    </a:schemeClr>
                  </a:solidFill>
                  <a:latin typeface="Open Sans"/>
                  <a:ea typeface="+mn-ea"/>
                  <a:cs typeface="Open Sans"/>
                </a:defRPr>
              </a:lvl2pPr>
              <a:lvl3pPr algn="ctr" defTabSz="1087636" eaLnBrk="1" hangingPunct="1" indent="0" latinLnBrk="0" marL="2175271" rtl="0">
                <a:lnSpc>
                  <a:spcPct val="130000"/>
                </a:lnSpc>
                <a:spcBef>
                  <a:spcPct val="20000"/>
                </a:spcBef>
                <a:buFont typeface="Arial"/>
                <a:buNone/>
                <a:defRPr kern="1200" sz="3200">
                  <a:solidFill>
                    <a:schemeClr val="tx1">
                      <a:tint val="75000"/>
                    </a:schemeClr>
                  </a:solidFill>
                  <a:latin typeface="Open Sans"/>
                  <a:ea typeface="+mn-ea"/>
                  <a:cs typeface="Open Sans"/>
                </a:defRPr>
              </a:lvl3pPr>
              <a:lvl4pPr algn="ctr" defTabSz="1087636" eaLnBrk="1" hangingPunct="1" indent="0" latinLnBrk="0" marL="3262912" rtl="0">
                <a:lnSpc>
                  <a:spcPct val="130000"/>
                </a:lnSpc>
                <a:spcBef>
                  <a:spcPct val="20000"/>
                </a:spcBef>
                <a:buFont typeface="Arial"/>
                <a:buNone/>
                <a:defRPr kern="1200" sz="3200">
                  <a:solidFill>
                    <a:schemeClr val="tx1">
                      <a:tint val="75000"/>
                    </a:schemeClr>
                  </a:solidFill>
                  <a:latin typeface="Open Sans"/>
                  <a:ea typeface="+mn-ea"/>
                  <a:cs typeface="Open Sans"/>
                </a:defRPr>
              </a:lvl4pPr>
              <a:lvl5pPr algn="ctr" defTabSz="1087636" eaLnBrk="1" hangingPunct="1" indent="0" latinLnBrk="0" marL="4350546" rtl="0">
                <a:lnSpc>
                  <a:spcPct val="130000"/>
                </a:lnSpc>
                <a:spcBef>
                  <a:spcPct val="20000"/>
                </a:spcBef>
                <a:buFont typeface="Arial"/>
                <a:buNone/>
                <a:defRPr kern="1200" sz="3200">
                  <a:solidFill>
                    <a:schemeClr val="tx1">
                      <a:tint val="75000"/>
                    </a:schemeClr>
                  </a:solidFill>
                  <a:latin typeface="Open Sans"/>
                  <a:ea typeface="+mn-ea"/>
                  <a:cs typeface="Open Sans"/>
                </a:defRPr>
              </a:lvl5pPr>
              <a:lvl6pPr algn="ctr" defTabSz="1087636" eaLnBrk="1" hangingPunct="1" indent="0" latinLnBrk="0" marL="5438184" rtl="0">
                <a:spcBef>
                  <a:spcPct val="20000"/>
                </a:spcBef>
                <a:buFont typeface="Arial"/>
                <a:buNone/>
                <a:defRPr kern="1200" sz="4800">
                  <a:solidFill>
                    <a:schemeClr val="tx1">
                      <a:tint val="75000"/>
                    </a:schemeClr>
                  </a:solidFill>
                  <a:latin typeface="+mn-lt"/>
                  <a:ea typeface="+mn-ea"/>
                  <a:cs typeface="+mn-cs"/>
                </a:defRPr>
              </a:lvl6pPr>
              <a:lvl7pPr algn="ctr" defTabSz="1087636" eaLnBrk="1" hangingPunct="1" indent="0" latinLnBrk="0" marL="6525820" rtl="0">
                <a:spcBef>
                  <a:spcPct val="20000"/>
                </a:spcBef>
                <a:buFont typeface="Arial"/>
                <a:buNone/>
                <a:defRPr kern="1200" sz="4800">
                  <a:solidFill>
                    <a:schemeClr val="tx1">
                      <a:tint val="75000"/>
                    </a:schemeClr>
                  </a:solidFill>
                  <a:latin typeface="+mn-lt"/>
                  <a:ea typeface="+mn-ea"/>
                  <a:cs typeface="+mn-cs"/>
                </a:defRPr>
              </a:lvl7pPr>
              <a:lvl8pPr algn="ctr" defTabSz="1087636" eaLnBrk="1" hangingPunct="1" indent="0" latinLnBrk="0" marL="7613455" rtl="0">
                <a:spcBef>
                  <a:spcPct val="20000"/>
                </a:spcBef>
                <a:buFont typeface="Arial"/>
                <a:buNone/>
                <a:defRPr kern="1200" sz="4800">
                  <a:solidFill>
                    <a:schemeClr val="tx1">
                      <a:tint val="75000"/>
                    </a:schemeClr>
                  </a:solidFill>
                  <a:latin typeface="+mn-lt"/>
                  <a:ea typeface="+mn-ea"/>
                  <a:cs typeface="+mn-cs"/>
                </a:defRPr>
              </a:lvl8pPr>
              <a:lvl9pPr algn="ctr" defTabSz="1087636" eaLnBrk="1" hangingPunct="1" indent="0" latinLnBrk="0" marL="8701091" rtl="0">
                <a:spcBef>
                  <a:spcPct val="20000"/>
                </a:spcBef>
                <a:buFont typeface="Arial"/>
                <a:buNone/>
                <a:defRPr kern="1200" sz="4800">
                  <a:solidFill>
                    <a:schemeClr val="tx1">
                      <a:tint val="75000"/>
                    </a:schemeClr>
                  </a:solidFill>
                  <a:latin typeface="+mn-lt"/>
                  <a:ea typeface="+mn-ea"/>
                  <a:cs typeface="+mn-cs"/>
                </a:defRPr>
              </a:lvl9pPr>
            </a:lstStyle>
            <a:p>
              <a:pPr algn="l"/>
              <a:r>
                <a:rPr altLang="en-US" lang="zh-CN" sz="1200">
                  <a:solidFill>
                    <a:schemeClr val="bg1">
                      <a:lumMod val="50000"/>
                    </a:schemeClr>
                  </a:solidFill>
                  <a:latin charset="0" typeface="Lato Light"/>
                  <a:cs typeface="Lato Light"/>
                </a:rPr>
                <a:t>加入你的文案文字标题描述</a:t>
              </a:r>
            </a:p>
          </p:txBody>
        </p:sp>
      </p:grpSp>
      <p:grpSp>
        <p:nvGrpSpPr>
          <p:cNvPr id="28" name="组合 27">
            <a:extLst>
              <a:ext uri="{FF2B5EF4-FFF2-40B4-BE49-F238E27FC236}">
                <a16:creationId xmlns:a16="http://schemas.microsoft.com/office/drawing/2014/main" id="{A79FC94A-3CC3-487B-B79C-8D22A5F6F7F2}"/>
              </a:ext>
            </a:extLst>
          </p:cNvPr>
          <p:cNvGrpSpPr/>
          <p:nvPr/>
        </p:nvGrpSpPr>
        <p:grpSpPr>
          <a:xfrm flipH="1">
            <a:off x="6484408" y="1693010"/>
            <a:ext cx="4019112" cy="4360310"/>
            <a:chOff x="3067050" y="1333813"/>
            <a:chExt cx="3814763" cy="4138612"/>
          </a:xfrm>
          <a:solidFill>
            <a:srgbClr val="51ACB5"/>
          </a:solidFill>
        </p:grpSpPr>
        <p:sp>
          <p:nvSpPr>
            <p:cNvPr id="29" name="Oval 4">
              <a:extLst>
                <a:ext uri="{FF2B5EF4-FFF2-40B4-BE49-F238E27FC236}">
                  <a16:creationId xmlns:a16="http://schemas.microsoft.com/office/drawing/2014/main" id="{EF9DEFEC-3414-4EED-91C3-36E74DCA27F1}"/>
                </a:ext>
              </a:extLst>
            </p:cNvPr>
            <p:cNvSpPr>
              <a:spLocks noChangeArrowheads="1"/>
            </p:cNvSpPr>
            <p:nvPr/>
          </p:nvSpPr>
          <p:spPr bwMode="auto">
            <a:xfrm>
              <a:off x="3370263" y="1665600"/>
              <a:ext cx="3249612" cy="3273425"/>
            </a:xfrm>
            <a:prstGeom prst="ellipse">
              <a:avLst/>
            </a:prstGeom>
            <a:noFill/>
            <a:ln w="12700">
              <a:solidFill>
                <a:schemeClr val="bg1">
                  <a:lumMod val="50000"/>
                </a:schemeClr>
              </a:solidFill>
              <a:prstDash val="dash"/>
              <a:bevel/>
            </a:ln>
            <a:extLst/>
          </p:spPr>
          <p:txBody>
            <a:bodyPr anchor="ctr" wrap="none"/>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eaLnBrk="1" hangingPunct="1"/>
              <a:endParaRPr altLang="zh-CN" lang="zh-CN" sz="2000">
                <a:solidFill>
                  <a:srgbClr val="000000"/>
                </a:solidFill>
                <a:latin charset="0" panose="020b0806030902050204" pitchFamily="34" typeface="Impact"/>
                <a:ea charset="-122" panose="020b0503020204020204" pitchFamily="34" typeface="微软雅黑"/>
                <a:sym charset="0" panose="020b0806030902050204" pitchFamily="34" typeface="Impact"/>
              </a:endParaRPr>
            </a:p>
          </p:txBody>
        </p:sp>
        <p:sp>
          <p:nvSpPr>
            <p:cNvPr id="30" name="Oval 5">
              <a:extLst>
                <a:ext uri="{FF2B5EF4-FFF2-40B4-BE49-F238E27FC236}">
                  <a16:creationId xmlns:a16="http://schemas.microsoft.com/office/drawing/2014/main" id="{63616EDF-1021-42AA-85E6-B17EB8DC92C7}"/>
                </a:ext>
              </a:extLst>
            </p:cNvPr>
            <p:cNvSpPr>
              <a:spLocks noChangeArrowheads="1"/>
            </p:cNvSpPr>
            <p:nvPr/>
          </p:nvSpPr>
          <p:spPr bwMode="auto">
            <a:xfrm>
              <a:off x="3067050" y="1906900"/>
              <a:ext cx="1106488" cy="1114425"/>
            </a:xfrm>
            <a:prstGeom prst="ellipse">
              <a:avLst/>
            </a:prstGeom>
            <a:solidFill>
              <a:srgbClr val="3B4658"/>
            </a:solidFill>
            <a:ln>
              <a:noFill/>
            </a:ln>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lang="zh-CN" sz="1400">
                  <a:solidFill>
                    <a:schemeClr val="bg1"/>
                  </a:solidFill>
                  <a:latin charset="0" panose="020b0806030902050204" pitchFamily="34" typeface="Impact"/>
                  <a:ea charset="-122" panose="020b0503020204020204" pitchFamily="34" typeface="微软雅黑"/>
                  <a:sym charset="0" panose="020b0806030902050204" pitchFamily="34" typeface="Impact"/>
                </a:rPr>
                <a:t>添加文本3</a:t>
              </a:r>
            </a:p>
          </p:txBody>
        </p:sp>
        <p:sp>
          <p:nvSpPr>
            <p:cNvPr id="31" name="Oval 6">
              <a:extLst>
                <a:ext uri="{FF2B5EF4-FFF2-40B4-BE49-F238E27FC236}">
                  <a16:creationId xmlns:a16="http://schemas.microsoft.com/office/drawing/2014/main" id="{7A177FD3-7153-49FB-B94B-4C47423DD514}"/>
                </a:ext>
              </a:extLst>
            </p:cNvPr>
            <p:cNvSpPr>
              <a:spLocks noChangeArrowheads="1"/>
            </p:cNvSpPr>
            <p:nvPr/>
          </p:nvSpPr>
          <p:spPr bwMode="auto">
            <a:xfrm>
              <a:off x="5775325" y="1906900"/>
              <a:ext cx="1106488" cy="1114425"/>
            </a:xfrm>
            <a:prstGeom prst="ellipse">
              <a:avLst/>
            </a:prstGeom>
            <a:solidFill>
              <a:srgbClr val="3B4658"/>
            </a:solidFill>
            <a:ln>
              <a:noFill/>
            </a:ln>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lang="zh-CN" sz="1400">
                  <a:solidFill>
                    <a:schemeClr val="bg1"/>
                  </a:solidFill>
                  <a:latin charset="0" panose="020b0806030902050204" pitchFamily="34" typeface="Impact"/>
                  <a:ea charset="-122" panose="020b0503020204020204" pitchFamily="34" typeface="微软雅黑"/>
                  <a:sym charset="0" panose="020b0806030902050204" pitchFamily="34" typeface="Impact"/>
                </a:rPr>
                <a:t>添加文本1</a:t>
              </a:r>
            </a:p>
          </p:txBody>
        </p:sp>
        <p:sp>
          <p:nvSpPr>
            <p:cNvPr id="32" name="Oval 7">
              <a:extLst>
                <a:ext uri="{FF2B5EF4-FFF2-40B4-BE49-F238E27FC236}">
                  <a16:creationId xmlns:a16="http://schemas.microsoft.com/office/drawing/2014/main" id="{B9F01DD0-8D1B-46A2-8E5D-2A1C196191F2}"/>
                </a:ext>
              </a:extLst>
            </p:cNvPr>
            <p:cNvSpPr>
              <a:spLocks noChangeArrowheads="1"/>
            </p:cNvSpPr>
            <p:nvPr/>
          </p:nvSpPr>
          <p:spPr bwMode="auto">
            <a:xfrm>
              <a:off x="4470400" y="4358000"/>
              <a:ext cx="1108075" cy="1114425"/>
            </a:xfrm>
            <a:prstGeom prst="ellipse">
              <a:avLst/>
            </a:prstGeom>
            <a:solidFill>
              <a:srgbClr val="3B4658"/>
            </a:solidFill>
            <a:ln>
              <a:noFill/>
            </a:ln>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lang="zh-CN" sz="1400">
                  <a:solidFill>
                    <a:schemeClr val="bg1"/>
                  </a:solidFill>
                  <a:latin charset="0" panose="020b0806030902050204" pitchFamily="34" typeface="Impact"/>
                  <a:ea charset="-122" panose="020b0503020204020204" pitchFamily="34" typeface="微软雅黑"/>
                  <a:sym charset="0" panose="020b0806030902050204" pitchFamily="34" typeface="Impact"/>
                </a:rPr>
                <a:t>添加文本2</a:t>
              </a:r>
            </a:p>
          </p:txBody>
        </p:sp>
        <p:sp>
          <p:nvSpPr>
            <p:cNvPr id="33" name="Oval 8">
              <a:extLst>
                <a:ext uri="{FF2B5EF4-FFF2-40B4-BE49-F238E27FC236}">
                  <a16:creationId xmlns:a16="http://schemas.microsoft.com/office/drawing/2014/main" id="{9F8807D6-1A59-4831-A449-F68BA04B2118}"/>
                </a:ext>
              </a:extLst>
            </p:cNvPr>
            <p:cNvSpPr>
              <a:spLocks noChangeArrowheads="1"/>
            </p:cNvSpPr>
            <p:nvPr/>
          </p:nvSpPr>
          <p:spPr bwMode="auto">
            <a:xfrm>
              <a:off x="4600575" y="1333813"/>
              <a:ext cx="752475" cy="758825"/>
            </a:xfrm>
            <a:prstGeom prst="ellipse">
              <a:avLst/>
            </a:prstGeom>
            <a:solidFill>
              <a:srgbClr val="59A3B0"/>
            </a:solidFill>
            <a:ln>
              <a:noFill/>
            </a:ln>
          </p:spPr>
          <p:txBody>
            <a:bodyPr anchor="ctr" wrap="none"/>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lang="zh-CN" sz="1400">
                  <a:solidFill>
                    <a:schemeClr val="bg1"/>
                  </a:solidFill>
                  <a:latin charset="0" panose="020b0806030902050204" pitchFamily="34" typeface="Impact"/>
                  <a:ea charset="-122" panose="020b0503020204020204" pitchFamily="34" typeface="微软雅黑"/>
                  <a:sym charset="0" panose="020b0806030902050204" pitchFamily="34" typeface="Impact"/>
                </a:rPr>
                <a:t>文本1</a:t>
              </a:r>
            </a:p>
          </p:txBody>
        </p:sp>
        <p:sp>
          <p:nvSpPr>
            <p:cNvPr id="34" name="Oval 9">
              <a:extLst>
                <a:ext uri="{FF2B5EF4-FFF2-40B4-BE49-F238E27FC236}">
                  <a16:creationId xmlns:a16="http://schemas.microsoft.com/office/drawing/2014/main" id="{958B204F-7860-4CCC-9C32-1874D8D0DC89}"/>
                </a:ext>
              </a:extLst>
            </p:cNvPr>
            <p:cNvSpPr>
              <a:spLocks noChangeArrowheads="1"/>
            </p:cNvSpPr>
            <p:nvPr/>
          </p:nvSpPr>
          <p:spPr bwMode="auto">
            <a:xfrm>
              <a:off x="6011863" y="3646800"/>
              <a:ext cx="752475" cy="758825"/>
            </a:xfrm>
            <a:prstGeom prst="ellipse">
              <a:avLst/>
            </a:prstGeom>
            <a:solidFill>
              <a:srgbClr val="59A3B0"/>
            </a:solidFill>
            <a:ln>
              <a:noFill/>
            </a:ln>
          </p:spPr>
          <p:txBody>
            <a:bodyPr anchor="ctr" wrap="none"/>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lang="zh-CN" sz="1400">
                  <a:solidFill>
                    <a:schemeClr val="bg1"/>
                  </a:solidFill>
                  <a:latin charset="0" panose="020b0806030902050204" pitchFamily="34" typeface="Impact"/>
                  <a:ea charset="-122" panose="020b0503020204020204" pitchFamily="34" typeface="微软雅黑"/>
                  <a:sym charset="0" panose="020b0806030902050204" pitchFamily="34" typeface="Impact"/>
                </a:rPr>
                <a:t>文本2</a:t>
              </a:r>
            </a:p>
          </p:txBody>
        </p:sp>
        <p:sp>
          <p:nvSpPr>
            <p:cNvPr id="35" name="Oval 10">
              <a:extLst>
                <a:ext uri="{FF2B5EF4-FFF2-40B4-BE49-F238E27FC236}">
                  <a16:creationId xmlns:a16="http://schemas.microsoft.com/office/drawing/2014/main" id="{5B0C8350-7C45-47D6-AC0D-C8F0A419336E}"/>
                </a:ext>
              </a:extLst>
            </p:cNvPr>
            <p:cNvSpPr>
              <a:spLocks noChangeArrowheads="1"/>
            </p:cNvSpPr>
            <p:nvPr/>
          </p:nvSpPr>
          <p:spPr bwMode="auto">
            <a:xfrm>
              <a:off x="3181350" y="3683313"/>
              <a:ext cx="752475" cy="758825"/>
            </a:xfrm>
            <a:prstGeom prst="ellipse">
              <a:avLst/>
            </a:prstGeom>
            <a:solidFill>
              <a:srgbClr val="59A3B0"/>
            </a:solidFill>
            <a:ln>
              <a:noFill/>
            </a:ln>
          </p:spPr>
          <p:txBody>
            <a:bodyPr anchor="ctr" wrap="none"/>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lang="zh-CN" sz="1400">
                  <a:solidFill>
                    <a:schemeClr val="bg1"/>
                  </a:solidFill>
                  <a:latin charset="0" panose="020b0806030902050204" pitchFamily="34" typeface="Impact"/>
                  <a:ea charset="-122" panose="020b0503020204020204" pitchFamily="34" typeface="微软雅黑"/>
                  <a:sym charset="0" panose="020b0806030902050204" pitchFamily="34" typeface="Impact"/>
                </a:rPr>
                <a:t>文本3</a:t>
              </a:r>
            </a:p>
          </p:txBody>
        </p:sp>
        <p:cxnSp>
          <p:nvCxnSpPr>
            <p:cNvPr id="36" name="AutoShape 11">
              <a:extLst>
                <a:ext uri="{FF2B5EF4-FFF2-40B4-BE49-F238E27FC236}">
                  <a16:creationId xmlns:a16="http://schemas.microsoft.com/office/drawing/2014/main" id="{E179FD52-92F2-4B91-89F4-B88C112B14D3}"/>
                </a:ext>
              </a:extLst>
            </p:cNvPr>
            <p:cNvCxnSpPr>
              <a:cxnSpLocks noChangeShapeType="1"/>
            </p:cNvCxnSpPr>
            <p:nvPr/>
          </p:nvCxnSpPr>
          <p:spPr bwMode="auto">
            <a:xfrm flipH="1" flipV="1">
              <a:off x="5014913" y="3899213"/>
              <a:ext cx="9525" cy="441325"/>
            </a:xfrm>
            <a:prstGeom prst="straightConnector1">
              <a:avLst/>
            </a:prstGeom>
            <a:grpFill/>
            <a:ln w="9525">
              <a:solidFill>
                <a:schemeClr val="bg1">
                  <a:lumMod val="50000"/>
                </a:schemeClr>
              </a:solidFill>
              <a:bevel/>
            </a:ln>
            <a:extLst/>
          </p:spPr>
        </p:cxnSp>
        <p:cxnSp>
          <p:nvCxnSpPr>
            <p:cNvPr id="37" name="AutoShape 12">
              <a:extLst>
                <a:ext uri="{FF2B5EF4-FFF2-40B4-BE49-F238E27FC236}">
                  <a16:creationId xmlns:a16="http://schemas.microsoft.com/office/drawing/2014/main" id="{99D9CAA4-0FF7-479D-A102-6780A9BC58C9}"/>
                </a:ext>
              </a:extLst>
            </p:cNvPr>
            <p:cNvCxnSpPr>
              <a:cxnSpLocks noChangeShapeType="1"/>
            </p:cNvCxnSpPr>
            <p:nvPr/>
          </p:nvCxnSpPr>
          <p:spPr bwMode="auto">
            <a:xfrm flipH="1">
              <a:off x="5537200" y="2878450"/>
              <a:ext cx="398463" cy="106363"/>
            </a:xfrm>
            <a:prstGeom prst="straightConnector1">
              <a:avLst/>
            </a:prstGeom>
            <a:grpFill/>
            <a:ln w="9525">
              <a:solidFill>
                <a:schemeClr val="bg1">
                  <a:lumMod val="50000"/>
                </a:schemeClr>
              </a:solidFill>
              <a:bevel/>
            </a:ln>
            <a:extLst/>
          </p:spPr>
        </p:cxnSp>
        <p:cxnSp>
          <p:nvCxnSpPr>
            <p:cNvPr id="38" name="AutoShape 13">
              <a:extLst>
                <a:ext uri="{FF2B5EF4-FFF2-40B4-BE49-F238E27FC236}">
                  <a16:creationId xmlns:a16="http://schemas.microsoft.com/office/drawing/2014/main" id="{FF8206AE-C352-45DE-AFAA-9EE0CF3504F4}"/>
                </a:ext>
              </a:extLst>
            </p:cNvPr>
            <p:cNvCxnSpPr>
              <a:cxnSpLocks noChangeShapeType="1"/>
            </p:cNvCxnSpPr>
            <p:nvPr/>
          </p:nvCxnSpPr>
          <p:spPr bwMode="auto">
            <a:xfrm>
              <a:off x="3989450" y="2842825"/>
              <a:ext cx="479425" cy="106363"/>
            </a:xfrm>
            <a:prstGeom prst="straightConnector1">
              <a:avLst/>
            </a:prstGeom>
            <a:grpFill/>
            <a:ln w="9525">
              <a:solidFill>
                <a:schemeClr val="bg1">
                  <a:lumMod val="50000"/>
                </a:schemeClr>
              </a:solidFill>
              <a:bevel/>
            </a:ln>
            <a:extLst/>
          </p:spPr>
        </p:cxnSp>
        <p:sp>
          <p:nvSpPr>
            <p:cNvPr id="39" name="Oval 16">
              <a:extLst>
                <a:ext uri="{FF2B5EF4-FFF2-40B4-BE49-F238E27FC236}">
                  <a16:creationId xmlns:a16="http://schemas.microsoft.com/office/drawing/2014/main" id="{2A2226F9-E06B-4169-8E06-9CACC2571B42}"/>
                </a:ext>
              </a:extLst>
            </p:cNvPr>
            <p:cNvSpPr>
              <a:spLocks noChangeArrowheads="1"/>
            </p:cNvSpPr>
            <p:nvPr/>
          </p:nvSpPr>
          <p:spPr bwMode="auto">
            <a:xfrm>
              <a:off x="4283075" y="2511738"/>
              <a:ext cx="1425575" cy="1404937"/>
            </a:xfrm>
            <a:prstGeom prst="ellipse">
              <a:avLst/>
            </a:prstGeom>
            <a:solidFill>
              <a:srgbClr val="59A3B0"/>
            </a:solidFill>
            <a:ln>
              <a:noFill/>
            </a:ln>
          </p:spPr>
          <p:txBody>
            <a:bodyPr anchor="ctr" wrap="none"/>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b="1" lang="zh-CN" sz="2800">
                  <a:solidFill>
                    <a:schemeClr val="bg1"/>
                  </a:solidFill>
                  <a:latin charset="0" panose="020b0806030902050204" pitchFamily="34" typeface="Impact"/>
                  <a:ea charset="-122" panose="020b0503020204020204" pitchFamily="34" typeface="微软雅黑"/>
                  <a:sym charset="0" panose="020b0806030902050204" pitchFamily="34" typeface="Impact"/>
                </a:rPr>
                <a:t>标题</a:t>
              </a:r>
            </a:p>
          </p:txBody>
        </p:sp>
      </p:grpSp>
    </p:spTree>
    <p:extLst>
      <p:ext uri="{BB962C8B-B14F-4D97-AF65-F5344CB8AC3E}">
        <p14:creationId val="2394619980"/>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42" presetSubtype="0">
                                  <p:stCondLst>
                                    <p:cond delay="0"/>
                                  </p:stCondLst>
                                  <p:childTnLst>
                                    <p:set>
                                      <p:cBhvr>
                                        <p:cTn dur="1" fill="hold" id="16">
                                          <p:stCondLst>
                                            <p:cond delay="0"/>
                                          </p:stCondLst>
                                        </p:cTn>
                                        <p:tgtEl>
                                          <p:spTgt spid="28"/>
                                        </p:tgtEl>
                                        <p:attrNameLst>
                                          <p:attrName>style.visibility</p:attrName>
                                        </p:attrNameLst>
                                      </p:cBhvr>
                                      <p:to>
                                        <p:strVal val="visible"/>
                                      </p:to>
                                    </p:set>
                                    <p:animEffect filter="fade" transition="in">
                                      <p:cBhvr>
                                        <p:cTn dur="1000" id="17"/>
                                        <p:tgtEl>
                                          <p:spTgt spid="28"/>
                                        </p:tgtEl>
                                      </p:cBhvr>
                                    </p:animEffect>
                                    <p:anim calcmode="lin" valueType="num">
                                      <p:cBhvr>
                                        <p:cTn dur="1000" fill="hold" id="18"/>
                                        <p:tgtEl>
                                          <p:spTgt spid="28"/>
                                        </p:tgtEl>
                                        <p:attrNameLst>
                                          <p:attrName>ppt_x</p:attrName>
                                        </p:attrNameLst>
                                      </p:cBhvr>
                                      <p:tavLst>
                                        <p:tav tm="0">
                                          <p:val>
                                            <p:strVal val="#ppt_x"/>
                                          </p:val>
                                        </p:tav>
                                        <p:tav tm="100000">
                                          <p:val>
                                            <p:strVal val="#ppt_x"/>
                                          </p:val>
                                        </p:tav>
                                      </p:tavLst>
                                    </p:anim>
                                    <p:anim calcmode="lin" valueType="num">
                                      <p:cBhvr>
                                        <p:cTn dur="1000" fill="hold" id="19"/>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成功项目展示</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99C48409-13E0-4260-A189-A99EA3B37A5D}"/>
              </a:ext>
            </a:extLst>
          </p:cNvPr>
          <p:cNvGrpSpPr/>
          <p:nvPr/>
        </p:nvGrpSpPr>
        <p:grpSpPr>
          <a:xfrm>
            <a:off x="1061820" y="1729658"/>
            <a:ext cx="3920481" cy="4100725"/>
            <a:chOff x="4167189" y="1650653"/>
            <a:chExt cx="3852862" cy="4030000"/>
          </a:xfrm>
          <a:solidFill>
            <a:srgbClr val="51ACB5"/>
          </a:solidFill>
        </p:grpSpPr>
        <p:grpSp>
          <p:nvGrpSpPr>
            <p:cNvPr id="11" name="组合 10">
              <a:extLst>
                <a:ext uri="{FF2B5EF4-FFF2-40B4-BE49-F238E27FC236}">
                  <a16:creationId xmlns:a16="http://schemas.microsoft.com/office/drawing/2014/main" id="{83759056-D96B-4316-8119-9F56B82369F6}"/>
                </a:ext>
              </a:extLst>
            </p:cNvPr>
            <p:cNvGrpSpPr/>
            <p:nvPr/>
          </p:nvGrpSpPr>
          <p:grpSpPr>
            <a:xfrm>
              <a:off x="4167189" y="1650653"/>
              <a:ext cx="3852862" cy="4030000"/>
              <a:chOff x="4643438" y="2116139"/>
              <a:chExt cx="2900363" cy="3033711"/>
            </a:xfrm>
            <a:grpFill/>
          </p:grpSpPr>
          <p:sp>
            <p:nvSpPr>
              <p:cNvPr id="20" name="MH_Other_1">
                <a:extLst>
                  <a:ext uri="{FF2B5EF4-FFF2-40B4-BE49-F238E27FC236}">
                    <a16:creationId xmlns:a16="http://schemas.microsoft.com/office/drawing/2014/main" id="{247CB014-E9EB-4BF0-BF42-5FF54376C801}"/>
                  </a:ext>
                </a:extLst>
              </p:cNvPr>
              <p:cNvSpPr/>
              <p:nvPr/>
            </p:nvSpPr>
            <p:spPr>
              <a:xfrm rot="10800000">
                <a:off x="5443539" y="3181350"/>
                <a:ext cx="1298575" cy="1968500"/>
              </a:xfrm>
              <a:custGeom>
                <a:gdLst>
                  <a:gd fmla="*/ 320923 w 1297989" name="connsiteX0"/>
                  <a:gd fmla="*/ 1430869 h 1968275" name="connsiteY0"/>
                  <a:gd fmla="*/ 305551 w 1297989" name="connsiteX1"/>
                  <a:gd fmla="*/ 1354608 h 1968275" name="connsiteY1"/>
                  <a:gd fmla="*/ 278731 w 1297989" name="connsiteX2"/>
                  <a:gd fmla="*/ 1179709 h 1968275" name="connsiteY2"/>
                  <a:gd fmla="*/ 250257 w 1297989" name="connsiteX3"/>
                  <a:gd fmla="*/ 871159 h 1968275" name="connsiteY3"/>
                  <a:gd fmla="*/ 186221 w 1297989" name="connsiteX4"/>
                  <a:gd fmla="*/ 657852 h 1968275" name="connsiteY4"/>
                  <a:gd fmla="*/ 161836 w 1297989" name="connsiteX5"/>
                  <a:gd fmla="*/ 610560 h 1968275" name="connsiteY5"/>
                  <a:gd fmla="*/ 189581 w 1297989" name="connsiteX6"/>
                  <a:gd fmla="*/ 553240 h 1968275" name="connsiteY6"/>
                  <a:gd fmla="*/ 421829 w 1297989" name="connsiteX7"/>
                  <a:gd fmla="*/ 265316 h 1968275" name="connsiteY7"/>
                  <a:gd fmla="*/ 841399 w 1297989" name="connsiteX8"/>
                  <a:gd fmla="*/ 67872 h 1968275" name="connsiteY8"/>
                  <a:gd fmla="*/ 1174586 w 1297989" name="connsiteX9"/>
                  <a:gd fmla="*/ 12341 h 1968275" name="connsiteY9"/>
                  <a:gd fmla="*/ 1297989 w 1297989" name="connsiteX10"/>
                  <a:gd fmla="*/ 0 h 1968275" name="connsiteY10"/>
                  <a:gd fmla="*/ 1291819 w 1297989" name="connsiteX11"/>
                  <a:gd fmla="*/ 86382 h 1968275" name="connsiteY11"/>
                  <a:gd fmla="*/ 1279479 w 1297989" name="connsiteX12"/>
                  <a:gd fmla="*/ 357868 h 1968275" name="connsiteY12"/>
                  <a:gd fmla="*/ 1199267 w 1297989" name="connsiteX13"/>
                  <a:gd fmla="*/ 629355 h 1968275" name="connsiteY13"/>
                  <a:gd fmla="*/ 1007993 w 1297989" name="connsiteX14"/>
                  <a:gd fmla="*/ 851480 h 1968275" name="connsiteY14"/>
                  <a:gd fmla="*/ 755017 w 1297989" name="connsiteX15"/>
                  <a:gd fmla="*/ 1030414 h 1968275" name="connsiteY15"/>
                  <a:gd fmla="*/ 483531 w 1297989" name="connsiteX16"/>
                  <a:gd fmla="*/ 1258709 h 1968275" name="connsiteY16"/>
                  <a:gd fmla="*/ 370926 w 1297989" name="connsiteX17"/>
                  <a:gd fmla="*/ 1372471 h 1968275" name="connsiteY17"/>
                  <a:gd fmla="*/ 2260 w 1297989" name="connsiteX18"/>
                  <a:gd fmla="*/ 1968275 h 1968275" name="connsiteY18"/>
                  <a:gd fmla="*/ 0 w 1297989" name="connsiteX19"/>
                  <a:gd fmla="*/ 1863560 h 1968275" name="connsiteY19"/>
                  <a:gd fmla="*/ 36254 w 1297989" name="connsiteX20"/>
                  <a:gd fmla="*/ 1890574 h 1968275"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1968275" w="1297989">
                    <a:moveTo>
                      <a:pt x="320923" y="1430869"/>
                    </a:moveTo>
                    <a:lnTo>
                      <a:pt x="305551" y="1354608"/>
                    </a:lnTo>
                    <a:cubicBezTo>
                      <a:pt x="295216" y="1294612"/>
                      <a:pt x="286267" y="1234527"/>
                      <a:pt x="278731" y="1179709"/>
                    </a:cubicBezTo>
                    <a:cubicBezTo>
                      <a:pt x="263657" y="1070074"/>
                      <a:pt x="271124" y="968702"/>
                      <a:pt x="250257" y="871159"/>
                    </a:cubicBezTo>
                    <a:cubicBezTo>
                      <a:pt x="234607" y="798001"/>
                      <a:pt x="215373" y="724110"/>
                      <a:pt x="186221" y="657852"/>
                    </a:cubicBezTo>
                    <a:lnTo>
                      <a:pt x="161836" y="610560"/>
                    </a:lnTo>
                    <a:lnTo>
                      <a:pt x="189581" y="553240"/>
                    </a:lnTo>
                    <a:cubicBezTo>
                      <a:pt x="253115" y="439044"/>
                      <a:pt x="333134" y="340900"/>
                      <a:pt x="421829" y="265316"/>
                    </a:cubicBezTo>
                    <a:cubicBezTo>
                      <a:pt x="540090" y="164537"/>
                      <a:pt x="682003" y="113119"/>
                      <a:pt x="841399" y="67872"/>
                    </a:cubicBezTo>
                    <a:lnTo>
                      <a:pt x="1174586" y="12341"/>
                    </a:lnTo>
                    <a:cubicBezTo>
                      <a:pt x="1250685" y="1029"/>
                      <a:pt x="1274337" y="514"/>
                      <a:pt x="1297989" y="0"/>
                    </a:cubicBezTo>
                    <a:cubicBezTo>
                      <a:pt x="1295932" y="28794"/>
                      <a:pt x="1294904" y="26738"/>
                      <a:pt x="1291819" y="86382"/>
                    </a:cubicBezTo>
                    <a:cubicBezTo>
                      <a:pt x="1288734" y="146027"/>
                      <a:pt x="1294904" y="267373"/>
                      <a:pt x="1279479" y="357868"/>
                    </a:cubicBezTo>
                    <a:cubicBezTo>
                      <a:pt x="1264053" y="448364"/>
                      <a:pt x="1244515" y="547086"/>
                      <a:pt x="1199267" y="629355"/>
                    </a:cubicBezTo>
                    <a:cubicBezTo>
                      <a:pt x="1154019" y="711623"/>
                      <a:pt x="1082034" y="784636"/>
                      <a:pt x="1007993" y="851480"/>
                    </a:cubicBezTo>
                    <a:cubicBezTo>
                      <a:pt x="933951" y="918323"/>
                      <a:pt x="842427" y="962542"/>
                      <a:pt x="755017" y="1030414"/>
                    </a:cubicBezTo>
                    <a:cubicBezTo>
                      <a:pt x="667606" y="1098285"/>
                      <a:pt x="564771" y="1181582"/>
                      <a:pt x="483531" y="1258709"/>
                    </a:cubicBezTo>
                    <a:cubicBezTo>
                      <a:pt x="442910" y="1297272"/>
                      <a:pt x="406147" y="1334293"/>
                      <a:pt x="370926" y="1372471"/>
                    </a:cubicBezTo>
                    <a:close/>
                    <a:moveTo>
                      <a:pt x="2260" y="1968275"/>
                    </a:moveTo>
                    <a:lnTo>
                      <a:pt x="0" y="1863560"/>
                    </a:lnTo>
                    <a:lnTo>
                      <a:pt x="36254" y="1890574"/>
                    </a:lnTo>
                    <a:close/>
                  </a:path>
                </a:pathLst>
              </a:custGeom>
              <a:solidFill>
                <a:srgbClr val="59A3B0"/>
              </a:solidFill>
              <a:ln algn="ctr" cap="flat" cmpd="sng" w="38100">
                <a:solidFill>
                  <a:srgbClr val="FFFFFF"/>
                </a:solidFill>
                <a:prstDash val="solid"/>
              </a:ln>
              <a:effectLst/>
            </p:spPr>
            <p:txBody>
              <a:bodyPr anchor="ctr" bIns="684000" tIns="0"/>
              <a:lstStyle/>
              <a:p>
                <a:pPr algn="ctr" eaLnBrk="1" hangingPunct="1">
                  <a:defRPr/>
                </a:pPr>
                <a:endParaRPr altLang="en-US" kern="0" lang="zh-CN" sz="1600">
                  <a:solidFill>
                    <a:schemeClr val="bg1"/>
                  </a:solidFill>
                  <a:latin charset="0" pitchFamily="82" typeface="Stencil Std"/>
                  <a:ea charset="0" typeface="微软雅黑"/>
                  <a:cs charset="0" typeface="微软雅黑"/>
                </a:endParaRPr>
              </a:p>
            </p:txBody>
          </p:sp>
          <p:sp>
            <p:nvSpPr>
              <p:cNvPr id="21" name="MH_Other_2">
                <a:extLst>
                  <a:ext uri="{FF2B5EF4-FFF2-40B4-BE49-F238E27FC236}">
                    <a16:creationId xmlns:a16="http://schemas.microsoft.com/office/drawing/2014/main" id="{ADFF33D2-ED64-45EA-B2D1-8B4F89C66F1C}"/>
                  </a:ext>
                </a:extLst>
              </p:cNvPr>
              <p:cNvSpPr/>
              <p:nvPr/>
            </p:nvSpPr>
            <p:spPr>
              <a:xfrm rot="7200000">
                <a:off x="5907882" y="2917032"/>
                <a:ext cx="1296987" cy="1968500"/>
              </a:xfrm>
              <a:custGeom>
                <a:gdLst>
                  <a:gd fmla="*/ 320923 w 1297989" name="connsiteX0"/>
                  <a:gd fmla="*/ 1430869 h 1968275" name="connsiteY0"/>
                  <a:gd fmla="*/ 305551 w 1297989" name="connsiteX1"/>
                  <a:gd fmla="*/ 1354609 h 1968275" name="connsiteY1"/>
                  <a:gd fmla="*/ 278731 w 1297989" name="connsiteX2"/>
                  <a:gd fmla="*/ 1179710 h 1968275" name="connsiteY2"/>
                  <a:gd fmla="*/ 250257 w 1297989" name="connsiteX3"/>
                  <a:gd fmla="*/ 871159 h 1968275" name="connsiteY3"/>
                  <a:gd fmla="*/ 186220 w 1297989" name="connsiteX4"/>
                  <a:gd fmla="*/ 657852 h 1968275" name="connsiteY4"/>
                  <a:gd fmla="*/ 161836 w 1297989" name="connsiteX5"/>
                  <a:gd fmla="*/ 610560 h 1968275" name="connsiteY5"/>
                  <a:gd fmla="*/ 189581 w 1297989" name="connsiteX6"/>
                  <a:gd fmla="*/ 553240 h 1968275" name="connsiteY6"/>
                  <a:gd fmla="*/ 421829 w 1297989" name="connsiteX7"/>
                  <a:gd fmla="*/ 265316 h 1968275" name="connsiteY7"/>
                  <a:gd fmla="*/ 841398 w 1297989" name="connsiteX8"/>
                  <a:gd fmla="*/ 67871 h 1968275" name="connsiteY8"/>
                  <a:gd fmla="*/ 1174586 w 1297989" name="connsiteX9"/>
                  <a:gd fmla="*/ 12340 h 1968275" name="connsiteY9"/>
                  <a:gd fmla="*/ 1297989 w 1297989" name="connsiteX10"/>
                  <a:gd fmla="*/ 0 h 1968275" name="connsiteY10"/>
                  <a:gd fmla="*/ 1291819 w 1297989" name="connsiteX11"/>
                  <a:gd fmla="*/ 86382 h 1968275" name="connsiteY11"/>
                  <a:gd fmla="*/ 1279478 w 1297989" name="connsiteX12"/>
                  <a:gd fmla="*/ 357868 h 1968275" name="connsiteY12"/>
                  <a:gd fmla="*/ 1199267 w 1297989" name="connsiteX13"/>
                  <a:gd fmla="*/ 629354 h 1968275" name="connsiteY13"/>
                  <a:gd fmla="*/ 1007992 w 1297989" name="connsiteX14"/>
                  <a:gd fmla="*/ 851480 h 1968275" name="connsiteY14"/>
                  <a:gd fmla="*/ 755017 w 1297989" name="connsiteX15"/>
                  <a:gd fmla="*/ 1030413 h 1968275" name="connsiteY15"/>
                  <a:gd fmla="*/ 483530 w 1297989" name="connsiteX16"/>
                  <a:gd fmla="*/ 1258709 h 1968275" name="connsiteY16"/>
                  <a:gd fmla="*/ 370925 w 1297989" name="connsiteX17"/>
                  <a:gd fmla="*/ 1372471 h 1968275" name="connsiteY17"/>
                  <a:gd fmla="*/ 2259 w 1297989" name="connsiteX18"/>
                  <a:gd fmla="*/ 1968275 h 1968275" name="connsiteY18"/>
                  <a:gd fmla="*/ 0 w 1297989" name="connsiteX19"/>
                  <a:gd fmla="*/ 1863561 h 1968275" name="connsiteY19"/>
                  <a:gd fmla="*/ 36253 w 1297989" name="connsiteX20"/>
                  <a:gd fmla="*/ 1890575 h 1968275"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1968275" w="1297989">
                    <a:moveTo>
                      <a:pt x="320923" y="1430869"/>
                    </a:moveTo>
                    <a:lnTo>
                      <a:pt x="305551" y="1354609"/>
                    </a:lnTo>
                    <a:cubicBezTo>
                      <a:pt x="295216" y="1294613"/>
                      <a:pt x="286267" y="1234527"/>
                      <a:pt x="278731" y="1179710"/>
                    </a:cubicBezTo>
                    <a:cubicBezTo>
                      <a:pt x="263657" y="1070075"/>
                      <a:pt x="271124" y="968703"/>
                      <a:pt x="250257" y="871159"/>
                    </a:cubicBezTo>
                    <a:cubicBezTo>
                      <a:pt x="234607" y="798002"/>
                      <a:pt x="215372" y="724111"/>
                      <a:pt x="186220" y="657852"/>
                    </a:cubicBezTo>
                    <a:lnTo>
                      <a:pt x="161836" y="610560"/>
                    </a:lnTo>
                    <a:lnTo>
                      <a:pt x="189581" y="553240"/>
                    </a:lnTo>
                    <a:cubicBezTo>
                      <a:pt x="253114" y="439044"/>
                      <a:pt x="333133" y="340900"/>
                      <a:pt x="421829" y="265316"/>
                    </a:cubicBezTo>
                    <a:cubicBezTo>
                      <a:pt x="540090" y="164537"/>
                      <a:pt x="682003" y="113119"/>
                      <a:pt x="841398" y="67871"/>
                    </a:cubicBezTo>
                    <a:lnTo>
                      <a:pt x="1174586" y="12340"/>
                    </a:lnTo>
                    <a:cubicBezTo>
                      <a:pt x="1250685" y="1028"/>
                      <a:pt x="1274337" y="514"/>
                      <a:pt x="1297989" y="0"/>
                    </a:cubicBezTo>
                    <a:cubicBezTo>
                      <a:pt x="1295932" y="28794"/>
                      <a:pt x="1294904" y="26737"/>
                      <a:pt x="1291819" y="86382"/>
                    </a:cubicBezTo>
                    <a:cubicBezTo>
                      <a:pt x="1288734" y="146027"/>
                      <a:pt x="1294904" y="267373"/>
                      <a:pt x="1279478" y="357868"/>
                    </a:cubicBezTo>
                    <a:cubicBezTo>
                      <a:pt x="1264054" y="448364"/>
                      <a:pt x="1244515" y="547086"/>
                      <a:pt x="1199267" y="629354"/>
                    </a:cubicBezTo>
                    <a:cubicBezTo>
                      <a:pt x="1154019" y="711623"/>
                      <a:pt x="1082034" y="784636"/>
                      <a:pt x="1007992" y="851480"/>
                    </a:cubicBezTo>
                    <a:cubicBezTo>
                      <a:pt x="933951" y="918323"/>
                      <a:pt x="842427" y="962542"/>
                      <a:pt x="755017" y="1030413"/>
                    </a:cubicBezTo>
                    <a:cubicBezTo>
                      <a:pt x="667606" y="1098285"/>
                      <a:pt x="564770" y="1181582"/>
                      <a:pt x="483530" y="1258709"/>
                    </a:cubicBezTo>
                    <a:cubicBezTo>
                      <a:pt x="442910" y="1297272"/>
                      <a:pt x="406147" y="1334293"/>
                      <a:pt x="370925" y="1372471"/>
                    </a:cubicBezTo>
                    <a:close/>
                    <a:moveTo>
                      <a:pt x="2259" y="1968275"/>
                    </a:moveTo>
                    <a:lnTo>
                      <a:pt x="0" y="1863561"/>
                    </a:lnTo>
                    <a:lnTo>
                      <a:pt x="36253" y="1890575"/>
                    </a:lnTo>
                    <a:close/>
                  </a:path>
                </a:pathLst>
              </a:custGeom>
              <a:solidFill>
                <a:srgbClr val="3B4658"/>
              </a:solidFill>
              <a:ln algn="ctr" cap="flat" cmpd="sng" w="38100">
                <a:solidFill>
                  <a:srgbClr val="FFFFFF"/>
                </a:solidFill>
                <a:prstDash val="solid"/>
              </a:ln>
              <a:effectLst/>
            </p:spPr>
            <p:txBody>
              <a:bodyPr anchor="ctr" bIns="684000" tIns="0"/>
              <a:lstStyle/>
              <a:p>
                <a:pPr algn="ctr" eaLnBrk="1" hangingPunct="1">
                  <a:defRPr/>
                </a:pPr>
                <a:endParaRPr altLang="en-US" kern="0" lang="zh-CN" sz="1600">
                  <a:solidFill>
                    <a:schemeClr val="bg1">
                      <a:lumMod val="50000"/>
                    </a:schemeClr>
                  </a:solidFill>
                  <a:latin charset="0" pitchFamily="82" typeface="Stencil Std"/>
                  <a:ea charset="0" typeface="微软雅黑"/>
                  <a:cs charset="0" typeface="微软雅黑"/>
                </a:endParaRPr>
              </a:p>
            </p:txBody>
          </p:sp>
          <p:sp>
            <p:nvSpPr>
              <p:cNvPr id="22" name="MH_Other_3">
                <a:extLst>
                  <a:ext uri="{FF2B5EF4-FFF2-40B4-BE49-F238E27FC236}">
                    <a16:creationId xmlns:a16="http://schemas.microsoft.com/office/drawing/2014/main" id="{3E32FBAF-75C0-42F4-8A8B-815C6191FC23}"/>
                  </a:ext>
                </a:extLst>
              </p:cNvPr>
              <p:cNvSpPr/>
              <p:nvPr/>
            </p:nvSpPr>
            <p:spPr>
              <a:xfrm rot="3600000">
                <a:off x="5910263" y="2382838"/>
                <a:ext cx="1298575" cy="1968500"/>
              </a:xfrm>
              <a:custGeom>
                <a:gdLst>
                  <a:gd fmla="*/ 0 w 1298767" name="connsiteX0"/>
                  <a:gd fmla="*/ 1862981 h 1968275" name="connsiteY0"/>
                  <a:gd fmla="*/ 37031 w 1298767" name="connsiteX1"/>
                  <a:gd fmla="*/ 1890575 h 1968275" name="connsiteY1"/>
                  <a:gd fmla="*/ 3037 w 1298767" name="connsiteX2"/>
                  <a:gd fmla="*/ 1968275 h 1968275" name="connsiteY2"/>
                  <a:gd fmla="*/ 190359 w 1298767" name="connsiteX3"/>
                  <a:gd fmla="*/ 553240 h 1968275" name="connsiteY3"/>
                  <a:gd fmla="*/ 422607 w 1298767" name="connsiteX4"/>
                  <a:gd fmla="*/ 265316 h 1968275" name="connsiteY4"/>
                  <a:gd fmla="*/ 842177 w 1298767" name="connsiteX5"/>
                  <a:gd fmla="*/ 67871 h 1968275" name="connsiteY5"/>
                  <a:gd fmla="*/ 1175364 w 1298767" name="connsiteX6"/>
                  <a:gd fmla="*/ 12340 h 1968275" name="connsiteY6"/>
                  <a:gd fmla="*/ 1298767 w 1298767" name="connsiteX7"/>
                  <a:gd fmla="*/ 0 h 1968275" name="connsiteY7"/>
                  <a:gd fmla="*/ 1292597 w 1298767" name="connsiteX8"/>
                  <a:gd fmla="*/ 86382 h 1968275" name="connsiteY8"/>
                  <a:gd fmla="*/ 1280257 w 1298767" name="connsiteX9"/>
                  <a:gd fmla="*/ 357868 h 1968275" name="connsiteY9"/>
                  <a:gd fmla="*/ 1200045 w 1298767" name="connsiteX10"/>
                  <a:gd fmla="*/ 629354 h 1968275" name="connsiteY10"/>
                  <a:gd fmla="*/ 1008770 w 1298767" name="connsiteX11"/>
                  <a:gd fmla="*/ 851479 h 1968275" name="connsiteY11"/>
                  <a:gd fmla="*/ 755795 w 1298767" name="connsiteX12"/>
                  <a:gd fmla="*/ 1030414 h 1968275" name="connsiteY12"/>
                  <a:gd fmla="*/ 484308 w 1298767" name="connsiteX13"/>
                  <a:gd fmla="*/ 1258709 h 1968275" name="connsiteY13"/>
                  <a:gd fmla="*/ 371703 w 1298767" name="connsiteX14"/>
                  <a:gd fmla="*/ 1372471 h 1968275" name="connsiteY14"/>
                  <a:gd fmla="*/ 321700 w 1298767" name="connsiteX15"/>
                  <a:gd fmla="*/ 1430870 h 1968275" name="connsiteY15"/>
                  <a:gd fmla="*/ 306328 w 1298767" name="connsiteX16"/>
                  <a:gd fmla="*/ 1354609 h 1968275" name="connsiteY16"/>
                  <a:gd fmla="*/ 279508 w 1298767" name="connsiteX17"/>
                  <a:gd fmla="*/ 1179710 h 1968275" name="connsiteY17"/>
                  <a:gd fmla="*/ 251034 w 1298767" name="connsiteX18"/>
                  <a:gd fmla="*/ 871159 h 1968275" name="connsiteY18"/>
                  <a:gd fmla="*/ 186998 w 1298767" name="connsiteX19"/>
                  <a:gd fmla="*/ 657852 h 1968275" name="connsiteY19"/>
                  <a:gd fmla="*/ 162614 w 1298767" name="connsiteX20"/>
                  <a:gd fmla="*/ 610560 h 1968275"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1968275" w="1298767">
                    <a:moveTo>
                      <a:pt x="0" y="1862981"/>
                    </a:moveTo>
                    <a:lnTo>
                      <a:pt x="37031" y="1890575"/>
                    </a:lnTo>
                    <a:lnTo>
                      <a:pt x="3037" y="1968275"/>
                    </a:lnTo>
                    <a:close/>
                    <a:moveTo>
                      <a:pt x="190359" y="553240"/>
                    </a:moveTo>
                    <a:cubicBezTo>
                      <a:pt x="253892" y="439044"/>
                      <a:pt x="333911" y="340900"/>
                      <a:pt x="422607" y="265316"/>
                    </a:cubicBezTo>
                    <a:cubicBezTo>
                      <a:pt x="540868" y="164537"/>
                      <a:pt x="682781" y="113119"/>
                      <a:pt x="842177" y="67871"/>
                    </a:cubicBezTo>
                    <a:lnTo>
                      <a:pt x="1175364" y="12340"/>
                    </a:lnTo>
                    <a:cubicBezTo>
                      <a:pt x="1251463" y="1028"/>
                      <a:pt x="1275115" y="514"/>
                      <a:pt x="1298767" y="0"/>
                    </a:cubicBezTo>
                    <a:cubicBezTo>
                      <a:pt x="1296710" y="28794"/>
                      <a:pt x="1295682" y="26737"/>
                      <a:pt x="1292597" y="86382"/>
                    </a:cubicBezTo>
                    <a:cubicBezTo>
                      <a:pt x="1289512" y="146027"/>
                      <a:pt x="1295682" y="267373"/>
                      <a:pt x="1280257" y="357868"/>
                    </a:cubicBezTo>
                    <a:cubicBezTo>
                      <a:pt x="1264831" y="448363"/>
                      <a:pt x="1245293" y="547086"/>
                      <a:pt x="1200045" y="629354"/>
                    </a:cubicBezTo>
                    <a:cubicBezTo>
                      <a:pt x="1154797" y="711623"/>
                      <a:pt x="1082812" y="784636"/>
                      <a:pt x="1008770" y="851479"/>
                    </a:cubicBezTo>
                    <a:cubicBezTo>
                      <a:pt x="934729" y="918323"/>
                      <a:pt x="843205" y="962542"/>
                      <a:pt x="755795" y="1030414"/>
                    </a:cubicBezTo>
                    <a:cubicBezTo>
                      <a:pt x="668384" y="1098285"/>
                      <a:pt x="565549" y="1181582"/>
                      <a:pt x="484308" y="1258709"/>
                    </a:cubicBezTo>
                    <a:cubicBezTo>
                      <a:pt x="443688" y="1297272"/>
                      <a:pt x="406924" y="1334293"/>
                      <a:pt x="371703" y="1372471"/>
                    </a:cubicBezTo>
                    <a:lnTo>
                      <a:pt x="321700" y="1430870"/>
                    </a:lnTo>
                    <a:lnTo>
                      <a:pt x="306328" y="1354609"/>
                    </a:lnTo>
                    <a:cubicBezTo>
                      <a:pt x="295993" y="1294613"/>
                      <a:pt x="287044" y="1234527"/>
                      <a:pt x="279508" y="1179710"/>
                    </a:cubicBezTo>
                    <a:cubicBezTo>
                      <a:pt x="264434" y="1070074"/>
                      <a:pt x="271901" y="968703"/>
                      <a:pt x="251034" y="871159"/>
                    </a:cubicBezTo>
                    <a:cubicBezTo>
                      <a:pt x="235384" y="798001"/>
                      <a:pt x="216149" y="724110"/>
                      <a:pt x="186998" y="657852"/>
                    </a:cubicBezTo>
                    <a:lnTo>
                      <a:pt x="162614" y="610560"/>
                    </a:lnTo>
                    <a:close/>
                  </a:path>
                </a:pathLst>
              </a:custGeom>
              <a:solidFill>
                <a:srgbClr val="59A3B0"/>
              </a:solidFill>
              <a:ln algn="ctr" cap="flat" cmpd="sng" w="38100">
                <a:solidFill>
                  <a:srgbClr val="FFFFFF"/>
                </a:solidFill>
                <a:prstDash val="solid"/>
              </a:ln>
              <a:effectLst/>
            </p:spPr>
            <p:txBody>
              <a:bodyPr anchor="ctr" bIns="684000" tIns="0"/>
              <a:lstStyle/>
              <a:p>
                <a:pPr algn="ctr" eaLnBrk="1" hangingPunct="1">
                  <a:defRPr/>
                </a:pPr>
                <a:endParaRPr altLang="en-US" kern="0" lang="zh-CN" sz="1600">
                  <a:solidFill>
                    <a:schemeClr val="bg1">
                      <a:lumMod val="50000"/>
                    </a:schemeClr>
                  </a:solidFill>
                  <a:latin charset="0" pitchFamily="82" typeface="Stencil Std"/>
                  <a:ea charset="0" typeface="微软雅黑"/>
                  <a:cs charset="0" typeface="微软雅黑"/>
                </a:endParaRPr>
              </a:p>
            </p:txBody>
          </p:sp>
          <p:sp>
            <p:nvSpPr>
              <p:cNvPr id="23" name="MH_Other_4">
                <a:extLst>
                  <a:ext uri="{FF2B5EF4-FFF2-40B4-BE49-F238E27FC236}">
                    <a16:creationId xmlns:a16="http://schemas.microsoft.com/office/drawing/2014/main" id="{1D0FEB33-95D5-42A4-99F2-2FE4FDF4ED6F}"/>
                  </a:ext>
                </a:extLst>
              </p:cNvPr>
              <p:cNvSpPr/>
              <p:nvPr/>
            </p:nvSpPr>
            <p:spPr>
              <a:xfrm>
                <a:off x="5600700" y="2116139"/>
                <a:ext cx="1136650" cy="1431925"/>
              </a:xfrm>
              <a:custGeom>
                <a:gdLst>
                  <a:gd fmla="*/ 1136153 w 1136153" name="connsiteX0"/>
                  <a:gd fmla="*/ 0 h 1430869" name="connsiteY0"/>
                  <a:gd fmla="*/ 1129983 w 1136153" name="connsiteX1"/>
                  <a:gd fmla="*/ 86382 h 1430869" name="connsiteY1"/>
                  <a:gd fmla="*/ 1117643 w 1136153" name="connsiteX2"/>
                  <a:gd fmla="*/ 357868 h 1430869" name="connsiteY2"/>
                  <a:gd fmla="*/ 1037431 w 1136153" name="connsiteX3"/>
                  <a:gd fmla="*/ 629355 h 1430869" name="connsiteY3"/>
                  <a:gd fmla="*/ 846157 w 1136153" name="connsiteX4"/>
                  <a:gd fmla="*/ 851480 h 1430869" name="connsiteY4"/>
                  <a:gd fmla="*/ 593181 w 1136153" name="connsiteX5"/>
                  <a:gd fmla="*/ 1030414 h 1430869" name="connsiteY5"/>
                  <a:gd fmla="*/ 321695 w 1136153" name="connsiteX6"/>
                  <a:gd fmla="*/ 1258709 h 1430869" name="connsiteY6"/>
                  <a:gd fmla="*/ 209090 w 1136153" name="connsiteX7"/>
                  <a:gd fmla="*/ 1372471 h 1430869" name="connsiteY7"/>
                  <a:gd fmla="*/ 159087 w 1136153" name="connsiteX8"/>
                  <a:gd fmla="*/ 1430869 h 1430869" name="connsiteY8"/>
                  <a:gd fmla="*/ 143715 w 1136153" name="connsiteX9"/>
                  <a:gd fmla="*/ 1354609 h 1430869" name="connsiteY9"/>
                  <a:gd fmla="*/ 116895 w 1136153" name="connsiteX10"/>
                  <a:gd fmla="*/ 1179710 h 1430869" name="connsiteY10"/>
                  <a:gd fmla="*/ 88421 w 1136153" name="connsiteX11"/>
                  <a:gd fmla="*/ 871159 h 1430869" name="connsiteY11"/>
                  <a:gd fmla="*/ 24385 w 1136153" name="connsiteX12"/>
                  <a:gd fmla="*/ 657852 h 1430869" name="connsiteY12"/>
                  <a:gd fmla="*/ 0 w 1136153" name="connsiteX13"/>
                  <a:gd fmla="*/ 610560 h 1430869" name="connsiteY13"/>
                  <a:gd fmla="*/ 27745 w 1136153" name="connsiteX14"/>
                  <a:gd fmla="*/ 553240 h 1430869" name="connsiteY14"/>
                  <a:gd fmla="*/ 259993 w 1136153" name="connsiteX15"/>
                  <a:gd fmla="*/ 265316 h 1430869" name="connsiteY15"/>
                  <a:gd fmla="*/ 679563 w 1136153" name="connsiteX16"/>
                  <a:gd fmla="*/ 67872 h 1430869" name="connsiteY16"/>
                  <a:gd fmla="*/ 1012750 w 1136153" name="connsiteX17"/>
                  <a:gd fmla="*/ 12340 h 1430869" name="connsiteY17"/>
                  <a:gd fmla="*/ 1136153 w 1136153" name="connsiteX18"/>
                  <a:gd fmla="*/ 0 h 1430869"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1430869" w="1136153">
                    <a:moveTo>
                      <a:pt x="1136153" y="0"/>
                    </a:moveTo>
                    <a:cubicBezTo>
                      <a:pt x="1134096" y="28794"/>
                      <a:pt x="1133068" y="26737"/>
                      <a:pt x="1129983" y="86382"/>
                    </a:cubicBezTo>
                    <a:cubicBezTo>
                      <a:pt x="1126898" y="146027"/>
                      <a:pt x="1133068" y="267373"/>
                      <a:pt x="1117643" y="357868"/>
                    </a:cubicBezTo>
                    <a:cubicBezTo>
                      <a:pt x="1102217" y="448364"/>
                      <a:pt x="1082679" y="547086"/>
                      <a:pt x="1037431" y="629355"/>
                    </a:cubicBezTo>
                    <a:cubicBezTo>
                      <a:pt x="992183" y="711623"/>
                      <a:pt x="920198" y="784636"/>
                      <a:pt x="846157" y="851480"/>
                    </a:cubicBezTo>
                    <a:cubicBezTo>
                      <a:pt x="772115" y="918323"/>
                      <a:pt x="680591" y="962542"/>
                      <a:pt x="593181" y="1030414"/>
                    </a:cubicBezTo>
                    <a:cubicBezTo>
                      <a:pt x="505770" y="1098285"/>
                      <a:pt x="402935" y="1181582"/>
                      <a:pt x="321695" y="1258709"/>
                    </a:cubicBezTo>
                    <a:cubicBezTo>
                      <a:pt x="281075" y="1297272"/>
                      <a:pt x="244311" y="1334293"/>
                      <a:pt x="209090" y="1372471"/>
                    </a:cubicBezTo>
                    <a:lnTo>
                      <a:pt x="159087" y="1430869"/>
                    </a:lnTo>
                    <a:lnTo>
                      <a:pt x="143715" y="1354609"/>
                    </a:lnTo>
                    <a:cubicBezTo>
                      <a:pt x="133380" y="1294613"/>
                      <a:pt x="124432" y="1234528"/>
                      <a:pt x="116895" y="1179710"/>
                    </a:cubicBezTo>
                    <a:cubicBezTo>
                      <a:pt x="101821" y="1070075"/>
                      <a:pt x="109288" y="968703"/>
                      <a:pt x="88421" y="871159"/>
                    </a:cubicBezTo>
                    <a:cubicBezTo>
                      <a:pt x="72771" y="798002"/>
                      <a:pt x="53536" y="724111"/>
                      <a:pt x="24385" y="657852"/>
                    </a:cubicBezTo>
                    <a:lnTo>
                      <a:pt x="0" y="610560"/>
                    </a:lnTo>
                    <a:lnTo>
                      <a:pt x="27745" y="553240"/>
                    </a:lnTo>
                    <a:cubicBezTo>
                      <a:pt x="91278" y="439044"/>
                      <a:pt x="171298" y="340900"/>
                      <a:pt x="259993" y="265316"/>
                    </a:cubicBezTo>
                    <a:cubicBezTo>
                      <a:pt x="378254" y="164537"/>
                      <a:pt x="520167" y="113119"/>
                      <a:pt x="679563" y="67872"/>
                    </a:cubicBezTo>
                    <a:lnTo>
                      <a:pt x="1012750" y="12340"/>
                    </a:lnTo>
                    <a:cubicBezTo>
                      <a:pt x="1088849" y="1028"/>
                      <a:pt x="1112501" y="514"/>
                      <a:pt x="1136153" y="0"/>
                    </a:cubicBezTo>
                    <a:close/>
                  </a:path>
                </a:pathLst>
              </a:custGeom>
              <a:solidFill>
                <a:srgbClr val="3B4658"/>
              </a:solidFill>
              <a:ln algn="ctr" cap="flat" cmpd="sng" w="38100">
                <a:solidFill>
                  <a:srgbClr val="FFFFFF"/>
                </a:solidFill>
                <a:prstDash val="solid"/>
              </a:ln>
              <a:effectLst/>
            </p:spPr>
            <p:txBody>
              <a:bodyPr anchor="ctr" bIns="252000" tIns="0"/>
              <a:lstStyle/>
              <a:p>
                <a:pPr algn="ctr" eaLnBrk="1" hangingPunct="1">
                  <a:defRPr/>
                </a:pPr>
                <a:endParaRPr altLang="en-US" kern="0" lang="zh-CN" sz="1600">
                  <a:solidFill>
                    <a:schemeClr val="bg1">
                      <a:lumMod val="50000"/>
                    </a:schemeClr>
                  </a:solidFill>
                  <a:latin charset="0" pitchFamily="82" typeface="Stencil Std"/>
                  <a:ea charset="0" typeface="微软雅黑"/>
                  <a:cs charset="0" typeface="微软雅黑"/>
                </a:endParaRPr>
              </a:p>
            </p:txBody>
          </p:sp>
          <p:sp>
            <p:nvSpPr>
              <p:cNvPr id="24" name="MH_Other_5">
                <a:extLst>
                  <a:ext uri="{FF2B5EF4-FFF2-40B4-BE49-F238E27FC236}">
                    <a16:creationId xmlns:a16="http://schemas.microsoft.com/office/drawing/2014/main" id="{D75ACCA6-976E-45F0-9B92-99702A579030}"/>
                  </a:ext>
                </a:extLst>
              </p:cNvPr>
              <p:cNvSpPr/>
              <p:nvPr/>
            </p:nvSpPr>
            <p:spPr>
              <a:xfrm rot="18000000">
                <a:off x="4899026" y="2465388"/>
                <a:ext cx="1136650" cy="1431925"/>
              </a:xfrm>
              <a:custGeom>
                <a:gdLst>
                  <a:gd fmla="*/ 1136153 w 1136153" name="connsiteX0"/>
                  <a:gd fmla="*/ 0 h 1430869" name="connsiteY0"/>
                  <a:gd fmla="*/ 1129983 w 1136153" name="connsiteX1"/>
                  <a:gd fmla="*/ 86382 h 1430869" name="connsiteY1"/>
                  <a:gd fmla="*/ 1117643 w 1136153" name="connsiteX2"/>
                  <a:gd fmla="*/ 357868 h 1430869" name="connsiteY2"/>
                  <a:gd fmla="*/ 1037431 w 1136153" name="connsiteX3"/>
                  <a:gd fmla="*/ 629354 h 1430869" name="connsiteY3"/>
                  <a:gd fmla="*/ 846157 w 1136153" name="connsiteX4"/>
                  <a:gd fmla="*/ 851479 h 1430869" name="connsiteY4"/>
                  <a:gd fmla="*/ 593181 w 1136153" name="connsiteX5"/>
                  <a:gd fmla="*/ 1030413 h 1430869" name="connsiteY5"/>
                  <a:gd fmla="*/ 321694 w 1136153" name="connsiteX6"/>
                  <a:gd fmla="*/ 1258709 h 1430869" name="connsiteY6"/>
                  <a:gd fmla="*/ 209089 w 1136153" name="connsiteX7"/>
                  <a:gd fmla="*/ 1372471 h 1430869" name="connsiteY7"/>
                  <a:gd fmla="*/ 159087 w 1136153" name="connsiteX8"/>
                  <a:gd fmla="*/ 1430869 h 1430869" name="connsiteY8"/>
                  <a:gd fmla="*/ 143715 w 1136153" name="connsiteX9"/>
                  <a:gd fmla="*/ 1354609 h 1430869" name="connsiteY9"/>
                  <a:gd fmla="*/ 116895 w 1136153" name="connsiteX10"/>
                  <a:gd fmla="*/ 1179710 h 1430869" name="connsiteY10"/>
                  <a:gd fmla="*/ 88421 w 1136153" name="connsiteX11"/>
                  <a:gd fmla="*/ 871159 h 1430869" name="connsiteY11"/>
                  <a:gd fmla="*/ 24384 w 1136153" name="connsiteX12"/>
                  <a:gd fmla="*/ 657852 h 1430869" name="connsiteY12"/>
                  <a:gd fmla="*/ 0 w 1136153" name="connsiteX13"/>
                  <a:gd fmla="*/ 610560 h 1430869" name="connsiteY13"/>
                  <a:gd fmla="*/ 27745 w 1136153" name="connsiteX14"/>
                  <a:gd fmla="*/ 553240 h 1430869" name="connsiteY14"/>
                  <a:gd fmla="*/ 259993 w 1136153" name="connsiteX15"/>
                  <a:gd fmla="*/ 265316 h 1430869" name="connsiteY15"/>
                  <a:gd fmla="*/ 679563 w 1136153" name="connsiteX16"/>
                  <a:gd fmla="*/ 67872 h 1430869" name="connsiteY16"/>
                  <a:gd fmla="*/ 1012750 w 1136153" name="connsiteX17"/>
                  <a:gd fmla="*/ 12340 h 1430869" name="connsiteY17"/>
                  <a:gd fmla="*/ 1136153 w 1136153" name="connsiteX18"/>
                  <a:gd fmla="*/ 0 h 1430869"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1430869" w="1136153">
                    <a:moveTo>
                      <a:pt x="1136153" y="0"/>
                    </a:moveTo>
                    <a:cubicBezTo>
                      <a:pt x="1134096" y="28794"/>
                      <a:pt x="1133068" y="26737"/>
                      <a:pt x="1129983" y="86382"/>
                    </a:cubicBezTo>
                    <a:cubicBezTo>
                      <a:pt x="1126898" y="146027"/>
                      <a:pt x="1133068" y="267373"/>
                      <a:pt x="1117643" y="357868"/>
                    </a:cubicBezTo>
                    <a:cubicBezTo>
                      <a:pt x="1102217" y="448364"/>
                      <a:pt x="1082679" y="547086"/>
                      <a:pt x="1037431" y="629354"/>
                    </a:cubicBezTo>
                    <a:cubicBezTo>
                      <a:pt x="992183" y="711623"/>
                      <a:pt x="920198" y="784636"/>
                      <a:pt x="846157" y="851479"/>
                    </a:cubicBezTo>
                    <a:cubicBezTo>
                      <a:pt x="772115" y="918323"/>
                      <a:pt x="680591" y="962542"/>
                      <a:pt x="593181" y="1030413"/>
                    </a:cubicBezTo>
                    <a:cubicBezTo>
                      <a:pt x="505770" y="1098285"/>
                      <a:pt x="402934" y="1181582"/>
                      <a:pt x="321694" y="1258709"/>
                    </a:cubicBezTo>
                    <a:cubicBezTo>
                      <a:pt x="281075" y="1297272"/>
                      <a:pt x="244311" y="1334293"/>
                      <a:pt x="209089" y="1372471"/>
                    </a:cubicBezTo>
                    <a:lnTo>
                      <a:pt x="159087" y="1430869"/>
                    </a:lnTo>
                    <a:lnTo>
                      <a:pt x="143715" y="1354609"/>
                    </a:lnTo>
                    <a:cubicBezTo>
                      <a:pt x="133380" y="1294613"/>
                      <a:pt x="124431" y="1234527"/>
                      <a:pt x="116895" y="1179710"/>
                    </a:cubicBezTo>
                    <a:cubicBezTo>
                      <a:pt x="101821" y="1070075"/>
                      <a:pt x="109288" y="968703"/>
                      <a:pt x="88421" y="871159"/>
                    </a:cubicBezTo>
                    <a:cubicBezTo>
                      <a:pt x="72771" y="798002"/>
                      <a:pt x="53536" y="724111"/>
                      <a:pt x="24384" y="657852"/>
                    </a:cubicBezTo>
                    <a:lnTo>
                      <a:pt x="0" y="610560"/>
                    </a:lnTo>
                    <a:lnTo>
                      <a:pt x="27745" y="553240"/>
                    </a:lnTo>
                    <a:cubicBezTo>
                      <a:pt x="91278" y="439044"/>
                      <a:pt x="171297" y="340900"/>
                      <a:pt x="259993" y="265316"/>
                    </a:cubicBezTo>
                    <a:cubicBezTo>
                      <a:pt x="378254" y="164537"/>
                      <a:pt x="520167" y="113119"/>
                      <a:pt x="679563" y="67872"/>
                    </a:cubicBezTo>
                    <a:lnTo>
                      <a:pt x="1012750" y="12340"/>
                    </a:lnTo>
                    <a:cubicBezTo>
                      <a:pt x="1088849" y="1028"/>
                      <a:pt x="1112501" y="514"/>
                      <a:pt x="1136153" y="0"/>
                    </a:cubicBezTo>
                    <a:close/>
                  </a:path>
                </a:pathLst>
              </a:custGeom>
              <a:solidFill>
                <a:srgbClr val="59A3B0"/>
              </a:solidFill>
              <a:ln algn="ctr" cap="flat" cmpd="sng" w="38100">
                <a:solidFill>
                  <a:srgbClr val="FFFFFF"/>
                </a:solidFill>
                <a:prstDash val="solid"/>
              </a:ln>
              <a:effectLst/>
            </p:spPr>
            <p:txBody>
              <a:bodyPr anchor="ctr" bIns="252000" tIns="0"/>
              <a:lstStyle/>
              <a:p>
                <a:pPr algn="ctr" eaLnBrk="1" hangingPunct="1">
                  <a:defRPr/>
                </a:pPr>
                <a:endParaRPr altLang="en-US" kern="0" lang="zh-CN" sz="1600">
                  <a:solidFill>
                    <a:schemeClr val="bg1">
                      <a:lumMod val="50000"/>
                    </a:schemeClr>
                  </a:solidFill>
                  <a:latin charset="0" pitchFamily="82" typeface="Stencil Std"/>
                  <a:ea charset="0" typeface="微软雅黑"/>
                  <a:cs charset="0" typeface="微软雅黑"/>
                </a:endParaRPr>
              </a:p>
            </p:txBody>
          </p:sp>
          <p:sp>
            <p:nvSpPr>
              <p:cNvPr id="25" name="MH_Other_6">
                <a:extLst>
                  <a:ext uri="{FF2B5EF4-FFF2-40B4-BE49-F238E27FC236}">
                    <a16:creationId xmlns:a16="http://schemas.microsoft.com/office/drawing/2014/main" id="{47C33C43-FFEA-4B7A-BE85-05AC498527EE}"/>
                  </a:ext>
                </a:extLst>
              </p:cNvPr>
              <p:cNvSpPr/>
              <p:nvPr/>
            </p:nvSpPr>
            <p:spPr>
              <a:xfrm rot="14400000">
                <a:off x="4791076" y="3235326"/>
                <a:ext cx="1135062" cy="1430337"/>
              </a:xfrm>
              <a:custGeom>
                <a:gdLst>
                  <a:gd fmla="*/ 1037431 w 1136153" name="connsiteX0"/>
                  <a:gd fmla="*/ 629354 h 1430870" name="connsiteY0"/>
                  <a:gd fmla="*/ 846156 w 1136153" name="connsiteX1"/>
                  <a:gd fmla="*/ 851479 h 1430870" name="connsiteY1"/>
                  <a:gd fmla="*/ 593181 w 1136153" name="connsiteX2"/>
                  <a:gd fmla="*/ 1030414 h 1430870" name="connsiteY2"/>
                  <a:gd fmla="*/ 321694 w 1136153" name="connsiteX3"/>
                  <a:gd fmla="*/ 1258709 h 1430870" name="connsiteY3"/>
                  <a:gd fmla="*/ 209089 w 1136153" name="connsiteX4"/>
                  <a:gd fmla="*/ 1372471 h 1430870" name="connsiteY4"/>
                  <a:gd fmla="*/ 159087 w 1136153" name="connsiteX5"/>
                  <a:gd fmla="*/ 1430870 h 1430870" name="connsiteY5"/>
                  <a:gd fmla="*/ 143715 w 1136153" name="connsiteX6"/>
                  <a:gd fmla="*/ 1354609 h 1430870" name="connsiteY6"/>
                  <a:gd fmla="*/ 116894 w 1136153" name="connsiteX7"/>
                  <a:gd fmla="*/ 1179710 h 1430870" name="connsiteY7"/>
                  <a:gd fmla="*/ 88421 w 1136153" name="connsiteX8"/>
                  <a:gd fmla="*/ 871159 h 1430870" name="connsiteY8"/>
                  <a:gd fmla="*/ 24384 w 1136153" name="connsiteX9"/>
                  <a:gd fmla="*/ 657852 h 1430870" name="connsiteY9"/>
                  <a:gd fmla="*/ 0 w 1136153" name="connsiteX10"/>
                  <a:gd fmla="*/ 610560 h 1430870" name="connsiteY10"/>
                  <a:gd fmla="*/ 27745 w 1136153" name="connsiteX11"/>
                  <a:gd fmla="*/ 553240 h 1430870" name="connsiteY11"/>
                  <a:gd fmla="*/ 259993 w 1136153" name="connsiteX12"/>
                  <a:gd fmla="*/ 265316 h 1430870" name="connsiteY12"/>
                  <a:gd fmla="*/ 679563 w 1136153" name="connsiteX13"/>
                  <a:gd fmla="*/ 67872 h 1430870" name="connsiteY13"/>
                  <a:gd fmla="*/ 1012750 w 1136153" name="connsiteX14"/>
                  <a:gd fmla="*/ 12340 h 1430870" name="connsiteY14"/>
                  <a:gd fmla="*/ 1136153 w 1136153" name="connsiteX15"/>
                  <a:gd fmla="*/ 0 h 1430870" name="connsiteY15"/>
                  <a:gd fmla="*/ 1129983 w 1136153" name="connsiteX16"/>
                  <a:gd fmla="*/ 86382 h 1430870" name="connsiteY16"/>
                  <a:gd fmla="*/ 1117643 w 1136153" name="connsiteX17"/>
                  <a:gd fmla="*/ 357868 h 1430870" name="connsiteY17"/>
                  <a:gd fmla="*/ 1037431 w 1136153" name="connsiteX18"/>
                  <a:gd fmla="*/ 629354 h 1430870"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1430870" w="1136153">
                    <a:moveTo>
                      <a:pt x="1037431" y="629354"/>
                    </a:moveTo>
                    <a:cubicBezTo>
                      <a:pt x="992183" y="711623"/>
                      <a:pt x="920198" y="784636"/>
                      <a:pt x="846156" y="851479"/>
                    </a:cubicBezTo>
                    <a:cubicBezTo>
                      <a:pt x="772115" y="918323"/>
                      <a:pt x="680591" y="962542"/>
                      <a:pt x="593181" y="1030414"/>
                    </a:cubicBezTo>
                    <a:cubicBezTo>
                      <a:pt x="505770" y="1098285"/>
                      <a:pt x="402935" y="1181582"/>
                      <a:pt x="321694" y="1258709"/>
                    </a:cubicBezTo>
                    <a:cubicBezTo>
                      <a:pt x="281074" y="1297272"/>
                      <a:pt x="244310" y="1334293"/>
                      <a:pt x="209089" y="1372471"/>
                    </a:cubicBezTo>
                    <a:lnTo>
                      <a:pt x="159087" y="1430870"/>
                    </a:lnTo>
                    <a:lnTo>
                      <a:pt x="143715" y="1354609"/>
                    </a:lnTo>
                    <a:cubicBezTo>
                      <a:pt x="133379" y="1294613"/>
                      <a:pt x="124431" y="1234528"/>
                      <a:pt x="116894" y="1179710"/>
                    </a:cubicBezTo>
                    <a:cubicBezTo>
                      <a:pt x="101821" y="1070075"/>
                      <a:pt x="109288" y="968703"/>
                      <a:pt x="88421" y="871159"/>
                    </a:cubicBezTo>
                    <a:cubicBezTo>
                      <a:pt x="72771" y="798002"/>
                      <a:pt x="53536" y="724111"/>
                      <a:pt x="24384" y="657852"/>
                    </a:cubicBezTo>
                    <a:lnTo>
                      <a:pt x="0" y="610560"/>
                    </a:lnTo>
                    <a:lnTo>
                      <a:pt x="27745" y="553240"/>
                    </a:lnTo>
                    <a:cubicBezTo>
                      <a:pt x="91278" y="439044"/>
                      <a:pt x="171297" y="340900"/>
                      <a:pt x="259993" y="265316"/>
                    </a:cubicBezTo>
                    <a:cubicBezTo>
                      <a:pt x="378254" y="164537"/>
                      <a:pt x="520167" y="113119"/>
                      <a:pt x="679563" y="67872"/>
                    </a:cubicBezTo>
                    <a:lnTo>
                      <a:pt x="1012750" y="12340"/>
                    </a:lnTo>
                    <a:cubicBezTo>
                      <a:pt x="1088849" y="1028"/>
                      <a:pt x="1112501" y="514"/>
                      <a:pt x="1136153" y="0"/>
                    </a:cubicBezTo>
                    <a:cubicBezTo>
                      <a:pt x="1134096" y="28794"/>
                      <a:pt x="1133068" y="26737"/>
                      <a:pt x="1129983" y="86382"/>
                    </a:cubicBezTo>
                    <a:cubicBezTo>
                      <a:pt x="1126898" y="146027"/>
                      <a:pt x="1133068" y="267373"/>
                      <a:pt x="1117643" y="357868"/>
                    </a:cubicBezTo>
                    <a:cubicBezTo>
                      <a:pt x="1102217" y="448363"/>
                      <a:pt x="1082679" y="547086"/>
                      <a:pt x="1037431" y="629354"/>
                    </a:cubicBezTo>
                    <a:close/>
                  </a:path>
                </a:pathLst>
              </a:custGeom>
              <a:solidFill>
                <a:srgbClr val="3B4658"/>
              </a:solidFill>
              <a:ln algn="ctr" cap="flat" cmpd="sng" w="38100">
                <a:solidFill>
                  <a:srgbClr val="FFFFFF"/>
                </a:solidFill>
                <a:prstDash val="solid"/>
              </a:ln>
              <a:effectLst/>
            </p:spPr>
            <p:txBody>
              <a:bodyPr anchor="ctr" bIns="252000" tIns="0"/>
              <a:lstStyle/>
              <a:p>
                <a:pPr algn="ctr" eaLnBrk="1" hangingPunct="1">
                  <a:defRPr/>
                </a:pPr>
                <a:endParaRPr altLang="en-US" kern="0" lang="zh-CN" sz="1600">
                  <a:solidFill>
                    <a:schemeClr val="bg1">
                      <a:lumMod val="50000"/>
                    </a:schemeClr>
                  </a:solidFill>
                  <a:latin charset="0" pitchFamily="82" typeface="Stencil Std"/>
                  <a:ea charset="0" typeface="微软雅黑"/>
                  <a:cs charset="0" typeface="微软雅黑"/>
                </a:endParaRPr>
              </a:p>
            </p:txBody>
          </p:sp>
        </p:grpSp>
        <p:sp>
          <p:nvSpPr>
            <p:cNvPr id="12" name="矩形 11">
              <a:extLst>
                <a:ext uri="{FF2B5EF4-FFF2-40B4-BE49-F238E27FC236}">
                  <a16:creationId xmlns:a16="http://schemas.microsoft.com/office/drawing/2014/main" id="{E783436F-3CDA-4FE6-AAE1-8A5CAFAEC14D}"/>
                </a:ext>
              </a:extLst>
            </p:cNvPr>
            <p:cNvSpPr/>
            <p:nvPr/>
          </p:nvSpPr>
          <p:spPr>
            <a:xfrm>
              <a:off x="4846996" y="2481424"/>
              <a:ext cx="458987" cy="629041"/>
            </a:xfrm>
            <a:prstGeom prst="rect">
              <a:avLst/>
            </a:prstGeom>
            <a:noFill/>
          </p:spPr>
          <p:txBody>
            <a:bodyPr wrap="none">
              <a:spAutoFit/>
            </a:bodyPr>
            <a:lstStyle/>
            <a:p>
              <a:pPr algn="ctr"/>
              <a:r>
                <a:rPr altLang="zh-CN" lang="en-US" sz="3600">
                  <a:solidFill>
                    <a:schemeClr val="bg1"/>
                  </a:solidFill>
                  <a:latin charset="0" typeface="微软雅黑"/>
                  <a:ea charset="0" typeface="微软雅黑"/>
                  <a:cs charset="0" typeface="微软雅黑"/>
                </a:rPr>
                <a:t>Z</a:t>
              </a:r>
            </a:p>
          </p:txBody>
        </p:sp>
        <p:sp>
          <p:nvSpPr>
            <p:cNvPr id="13" name="矩形 12">
              <a:extLst>
                <a:ext uri="{FF2B5EF4-FFF2-40B4-BE49-F238E27FC236}">
                  <a16:creationId xmlns:a16="http://schemas.microsoft.com/office/drawing/2014/main" id="{1EAE069D-6720-4D39-992D-A84DA15EB9F7}"/>
                </a:ext>
              </a:extLst>
            </p:cNvPr>
            <p:cNvSpPr/>
            <p:nvPr/>
          </p:nvSpPr>
          <p:spPr>
            <a:xfrm>
              <a:off x="4711092" y="3737206"/>
              <a:ext cx="458987" cy="629041"/>
            </a:xfrm>
            <a:prstGeom prst="rect">
              <a:avLst/>
            </a:prstGeom>
            <a:noFill/>
          </p:spPr>
          <p:txBody>
            <a:bodyPr wrap="none">
              <a:spAutoFit/>
            </a:bodyPr>
            <a:lstStyle/>
            <a:p>
              <a:pPr algn="ctr"/>
              <a:r>
                <a:rPr altLang="zh-CN" lang="en-US" sz="3600">
                  <a:solidFill>
                    <a:schemeClr val="bg1"/>
                  </a:solidFill>
                  <a:latin charset="0" typeface="微软雅黑"/>
                  <a:ea charset="0" typeface="微软雅黑"/>
                  <a:cs charset="0" typeface="微软雅黑"/>
                </a:rPr>
                <a:t>Z</a:t>
              </a:r>
            </a:p>
          </p:txBody>
        </p:sp>
        <p:sp>
          <p:nvSpPr>
            <p:cNvPr id="16" name="矩形 15">
              <a:extLst>
                <a:ext uri="{FF2B5EF4-FFF2-40B4-BE49-F238E27FC236}">
                  <a16:creationId xmlns:a16="http://schemas.microsoft.com/office/drawing/2014/main" id="{8C260BCB-B740-4172-A3E5-4CE53775380E}"/>
                </a:ext>
              </a:extLst>
            </p:cNvPr>
            <p:cNvSpPr/>
            <p:nvPr/>
          </p:nvSpPr>
          <p:spPr>
            <a:xfrm>
              <a:off x="5789499" y="4427036"/>
              <a:ext cx="458987" cy="629041"/>
            </a:xfrm>
            <a:prstGeom prst="rect">
              <a:avLst/>
            </a:prstGeom>
            <a:noFill/>
          </p:spPr>
          <p:txBody>
            <a:bodyPr wrap="none">
              <a:spAutoFit/>
            </a:bodyPr>
            <a:lstStyle/>
            <a:p>
              <a:pPr algn="ctr"/>
              <a:r>
                <a:rPr altLang="zh-CN" lang="en-US" sz="3600">
                  <a:solidFill>
                    <a:schemeClr val="bg1"/>
                  </a:solidFill>
                  <a:latin charset="0" typeface="微软雅黑"/>
                  <a:ea charset="0" typeface="微软雅黑"/>
                  <a:cs charset="0" typeface="微软雅黑"/>
                </a:rPr>
                <a:t>Z</a:t>
              </a:r>
            </a:p>
          </p:txBody>
        </p:sp>
        <p:sp>
          <p:nvSpPr>
            <p:cNvPr id="17" name="矩形 16">
              <a:extLst>
                <a:ext uri="{FF2B5EF4-FFF2-40B4-BE49-F238E27FC236}">
                  <a16:creationId xmlns:a16="http://schemas.microsoft.com/office/drawing/2014/main" id="{8FDD6D94-034C-4E11-89F5-500772E6E96B}"/>
                </a:ext>
              </a:extLst>
            </p:cNvPr>
            <p:cNvSpPr/>
            <p:nvPr/>
          </p:nvSpPr>
          <p:spPr>
            <a:xfrm>
              <a:off x="6942069" y="3880710"/>
              <a:ext cx="458987" cy="629041"/>
            </a:xfrm>
            <a:prstGeom prst="rect">
              <a:avLst/>
            </a:prstGeom>
            <a:noFill/>
          </p:spPr>
          <p:txBody>
            <a:bodyPr wrap="none">
              <a:spAutoFit/>
            </a:bodyPr>
            <a:lstStyle/>
            <a:p>
              <a:pPr algn="ctr"/>
              <a:r>
                <a:rPr altLang="zh-CN" lang="en-US" sz="3600">
                  <a:solidFill>
                    <a:schemeClr val="bg1"/>
                  </a:solidFill>
                  <a:latin charset="0" typeface="微软雅黑"/>
                  <a:ea charset="0" typeface="微软雅黑"/>
                  <a:cs charset="0" typeface="微软雅黑"/>
                </a:rPr>
                <a:t>Z</a:t>
              </a:r>
            </a:p>
          </p:txBody>
        </p:sp>
        <p:sp>
          <p:nvSpPr>
            <p:cNvPr id="18" name="矩形 17">
              <a:extLst>
                <a:ext uri="{FF2B5EF4-FFF2-40B4-BE49-F238E27FC236}">
                  <a16:creationId xmlns:a16="http://schemas.microsoft.com/office/drawing/2014/main" id="{AC389E0A-EC2B-4B5C-81AD-CFE7FAD865E1}"/>
                </a:ext>
              </a:extLst>
            </p:cNvPr>
            <p:cNvSpPr/>
            <p:nvPr/>
          </p:nvSpPr>
          <p:spPr>
            <a:xfrm>
              <a:off x="6966731" y="2662477"/>
              <a:ext cx="458987" cy="629041"/>
            </a:xfrm>
            <a:prstGeom prst="rect">
              <a:avLst/>
            </a:prstGeom>
            <a:noFill/>
          </p:spPr>
          <p:txBody>
            <a:bodyPr wrap="none">
              <a:spAutoFit/>
            </a:bodyPr>
            <a:lstStyle/>
            <a:p>
              <a:pPr algn="ctr"/>
              <a:r>
                <a:rPr altLang="zh-CN" lang="en-US" sz="3600">
                  <a:solidFill>
                    <a:schemeClr val="bg1"/>
                  </a:solidFill>
                  <a:latin charset="0" typeface="微软雅黑"/>
                  <a:ea charset="0" typeface="微软雅黑"/>
                  <a:cs charset="0" typeface="微软雅黑"/>
                </a:rPr>
                <a:t>Z</a:t>
              </a:r>
            </a:p>
          </p:txBody>
        </p:sp>
        <p:sp>
          <p:nvSpPr>
            <p:cNvPr id="19" name="矩形 18">
              <a:extLst>
                <a:ext uri="{FF2B5EF4-FFF2-40B4-BE49-F238E27FC236}">
                  <a16:creationId xmlns:a16="http://schemas.microsoft.com/office/drawing/2014/main" id="{93D478F4-19F9-4899-85E5-ED5DF2DBA6B1}"/>
                </a:ext>
              </a:extLst>
            </p:cNvPr>
            <p:cNvSpPr/>
            <p:nvPr/>
          </p:nvSpPr>
          <p:spPr>
            <a:xfrm>
              <a:off x="5955750" y="1966813"/>
              <a:ext cx="458987" cy="629041"/>
            </a:xfrm>
            <a:prstGeom prst="rect">
              <a:avLst/>
            </a:prstGeom>
            <a:noFill/>
          </p:spPr>
          <p:txBody>
            <a:bodyPr wrap="none">
              <a:spAutoFit/>
            </a:bodyPr>
            <a:lstStyle/>
            <a:p>
              <a:pPr algn="ctr"/>
              <a:r>
                <a:rPr altLang="zh-CN" lang="en-US" sz="3600">
                  <a:solidFill>
                    <a:schemeClr val="bg1"/>
                  </a:solidFill>
                  <a:latin charset="0" typeface="微软雅黑"/>
                  <a:ea charset="0" typeface="微软雅黑"/>
                  <a:cs charset="0" typeface="微软雅黑"/>
                </a:rPr>
                <a:t>Z</a:t>
              </a:r>
            </a:p>
          </p:txBody>
        </p:sp>
      </p:grpSp>
      <p:sp>
        <p:nvSpPr>
          <p:cNvPr id="26" name="Text Box 10">
            <a:extLst>
              <a:ext uri="{FF2B5EF4-FFF2-40B4-BE49-F238E27FC236}">
                <a16:creationId xmlns:a16="http://schemas.microsoft.com/office/drawing/2014/main" id="{79D2F078-EEEE-430A-A6BA-A0A773640388}"/>
              </a:ext>
            </a:extLst>
          </p:cNvPr>
          <p:cNvSpPr txBox="1">
            <a:spLocks noChangeArrowheads="1"/>
          </p:cNvSpPr>
          <p:nvPr/>
        </p:nvSpPr>
        <p:spPr bwMode="auto">
          <a:xfrm>
            <a:off x="5079833" y="2221521"/>
            <a:ext cx="3065230" cy="777240"/>
          </a:xfrm>
          <a:prstGeom prst="rect">
            <a:avLst/>
          </a:prstGeom>
          <a:noFill/>
          <a:ln w="9525">
            <a:noFill/>
            <a:miter lim="800000"/>
          </a:ln>
        </p:spPr>
        <p:txBody>
          <a:bodyPr bIns="22860" lIns="45720" rIns="45720" tIns="22860" wrap="square">
            <a:spAutoFit/>
          </a:bodyPr>
          <a:lstStyle/>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p:txBody>
      </p:sp>
      <p:sp>
        <p:nvSpPr>
          <p:cNvPr id="27" name="Text Box 10">
            <a:extLst>
              <a:ext uri="{FF2B5EF4-FFF2-40B4-BE49-F238E27FC236}">
                <a16:creationId xmlns:a16="http://schemas.microsoft.com/office/drawing/2014/main" id="{A984E998-99F2-4C33-9BEF-83421A78989D}"/>
              </a:ext>
            </a:extLst>
          </p:cNvPr>
          <p:cNvSpPr txBox="1">
            <a:spLocks noChangeArrowheads="1"/>
          </p:cNvSpPr>
          <p:nvPr/>
        </p:nvSpPr>
        <p:spPr bwMode="auto">
          <a:xfrm>
            <a:off x="5102397" y="3387606"/>
            <a:ext cx="3065230" cy="777240"/>
          </a:xfrm>
          <a:prstGeom prst="rect">
            <a:avLst/>
          </a:prstGeom>
          <a:noFill/>
          <a:ln w="9525">
            <a:noFill/>
            <a:miter lim="800000"/>
          </a:ln>
        </p:spPr>
        <p:txBody>
          <a:bodyPr bIns="22860" lIns="45720" rIns="45720" tIns="22860" wrap="square">
            <a:spAutoFit/>
          </a:bodyPr>
          <a:lstStyle/>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p:txBody>
      </p:sp>
      <p:sp>
        <p:nvSpPr>
          <p:cNvPr id="28" name="Text Box 10">
            <a:extLst>
              <a:ext uri="{FF2B5EF4-FFF2-40B4-BE49-F238E27FC236}">
                <a16:creationId xmlns:a16="http://schemas.microsoft.com/office/drawing/2014/main" id="{4E215910-2577-43BE-AB02-8A7AEC1185B8}"/>
              </a:ext>
            </a:extLst>
          </p:cNvPr>
          <p:cNvSpPr txBox="1">
            <a:spLocks noChangeArrowheads="1"/>
          </p:cNvSpPr>
          <p:nvPr/>
        </p:nvSpPr>
        <p:spPr bwMode="auto">
          <a:xfrm>
            <a:off x="5102397" y="4780984"/>
            <a:ext cx="3065230" cy="777240"/>
          </a:xfrm>
          <a:prstGeom prst="rect">
            <a:avLst/>
          </a:prstGeom>
          <a:noFill/>
          <a:ln w="9525">
            <a:noFill/>
            <a:miter lim="800000"/>
          </a:ln>
        </p:spPr>
        <p:txBody>
          <a:bodyPr bIns="22860" lIns="45720" rIns="45720" tIns="22860" wrap="square">
            <a:spAutoFit/>
          </a:bodyPr>
          <a:lstStyle/>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p:txBody>
      </p:sp>
      <p:sp>
        <p:nvSpPr>
          <p:cNvPr id="29" name="Text Box 10">
            <a:extLst>
              <a:ext uri="{FF2B5EF4-FFF2-40B4-BE49-F238E27FC236}">
                <a16:creationId xmlns:a16="http://schemas.microsoft.com/office/drawing/2014/main" id="{C3351106-38E4-40DD-AE30-D7015DFDF21D}"/>
              </a:ext>
            </a:extLst>
          </p:cNvPr>
          <p:cNvSpPr txBox="1">
            <a:spLocks noChangeArrowheads="1"/>
          </p:cNvSpPr>
          <p:nvPr/>
        </p:nvSpPr>
        <p:spPr bwMode="auto">
          <a:xfrm>
            <a:off x="8242593" y="2159702"/>
            <a:ext cx="3065230" cy="777240"/>
          </a:xfrm>
          <a:prstGeom prst="rect">
            <a:avLst/>
          </a:prstGeom>
          <a:noFill/>
          <a:ln w="9525">
            <a:noFill/>
            <a:miter lim="800000"/>
          </a:ln>
        </p:spPr>
        <p:txBody>
          <a:bodyPr bIns="22860" lIns="45720" rIns="45720" tIns="22860" wrap="square">
            <a:spAutoFit/>
          </a:bodyPr>
          <a:lstStyle/>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p:txBody>
      </p:sp>
      <p:sp>
        <p:nvSpPr>
          <p:cNvPr id="30" name="Text Box 10">
            <a:extLst>
              <a:ext uri="{FF2B5EF4-FFF2-40B4-BE49-F238E27FC236}">
                <a16:creationId xmlns:a16="http://schemas.microsoft.com/office/drawing/2014/main" id="{2999DD32-9454-4708-9594-06F8D44BFE33}"/>
              </a:ext>
            </a:extLst>
          </p:cNvPr>
          <p:cNvSpPr txBox="1">
            <a:spLocks noChangeArrowheads="1"/>
          </p:cNvSpPr>
          <p:nvPr/>
        </p:nvSpPr>
        <p:spPr bwMode="auto">
          <a:xfrm>
            <a:off x="8265159" y="3325787"/>
            <a:ext cx="3065230" cy="777240"/>
          </a:xfrm>
          <a:prstGeom prst="rect">
            <a:avLst/>
          </a:prstGeom>
          <a:noFill/>
          <a:ln w="9525">
            <a:noFill/>
            <a:miter lim="800000"/>
          </a:ln>
        </p:spPr>
        <p:txBody>
          <a:bodyPr bIns="22860" lIns="45720" rIns="45720" tIns="22860" wrap="square">
            <a:spAutoFit/>
          </a:bodyPr>
          <a:lstStyle/>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p:txBody>
      </p:sp>
      <p:sp>
        <p:nvSpPr>
          <p:cNvPr id="31" name="Text Box 10">
            <a:extLst>
              <a:ext uri="{FF2B5EF4-FFF2-40B4-BE49-F238E27FC236}">
                <a16:creationId xmlns:a16="http://schemas.microsoft.com/office/drawing/2014/main" id="{B36D7E55-CD8F-4B69-BEDA-DE39F509850D}"/>
              </a:ext>
            </a:extLst>
          </p:cNvPr>
          <p:cNvSpPr txBox="1">
            <a:spLocks noChangeArrowheads="1"/>
          </p:cNvSpPr>
          <p:nvPr/>
        </p:nvSpPr>
        <p:spPr bwMode="auto">
          <a:xfrm>
            <a:off x="8265159" y="4719165"/>
            <a:ext cx="3065230" cy="777240"/>
          </a:xfrm>
          <a:prstGeom prst="rect">
            <a:avLst/>
          </a:prstGeom>
          <a:noFill/>
          <a:ln w="9525">
            <a:noFill/>
            <a:miter lim="800000"/>
          </a:ln>
        </p:spPr>
        <p:txBody>
          <a:bodyPr bIns="22860" lIns="45720" rIns="45720" tIns="22860" wrap="square">
            <a:spAutoFit/>
          </a:bodyPr>
          <a:lstStyle/>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a:p>
            <a:pPr algn="r" lvl="0"/>
            <a:r>
              <a:rPr altLang="en-US" lang="zh-CN" sz="1600">
                <a:solidFill>
                  <a:srgbClr val="FFFFFF">
                    <a:lumMod val="50000"/>
                  </a:srgbClr>
                </a:solidFill>
                <a:latin charset="-122" panose="020b0503020204020204" pitchFamily="34" typeface="微软雅黑"/>
                <a:ea charset="-122" panose="020b0503020204020204" pitchFamily="34" typeface="微软雅黑"/>
                <a:cs typeface="Lato Regular"/>
              </a:rPr>
              <a:t>点击此处更换文本</a:t>
            </a:r>
          </a:p>
        </p:txBody>
      </p:sp>
    </p:spTree>
    <p:extLst>
      <p:ext uri="{BB962C8B-B14F-4D97-AF65-F5344CB8AC3E}">
        <p14:creationId val="406534781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 presetSubtype="8">
                                  <p:stCondLst>
                                    <p:cond delay="0"/>
                                  </p:stCondLst>
                                  <p:childTnLst>
                                    <p:set>
                                      <p:cBhvr>
                                        <p:cTn dur="1" fill="hold" id="16">
                                          <p:stCondLst>
                                            <p:cond delay="0"/>
                                          </p:stCondLst>
                                        </p:cTn>
                                        <p:tgtEl>
                                          <p:spTgt spid="26"/>
                                        </p:tgtEl>
                                        <p:attrNameLst>
                                          <p:attrName>style.visibility</p:attrName>
                                        </p:attrNameLst>
                                      </p:cBhvr>
                                      <p:to>
                                        <p:strVal val="visible"/>
                                      </p:to>
                                    </p:set>
                                    <p:anim calcmode="lin" valueType="num">
                                      <p:cBhvr additive="base">
                                        <p:cTn dur="250" fill="hold" id="17"/>
                                        <p:tgtEl>
                                          <p:spTgt spid="26"/>
                                        </p:tgtEl>
                                        <p:attrNameLst>
                                          <p:attrName>ppt_x</p:attrName>
                                        </p:attrNameLst>
                                      </p:cBhvr>
                                      <p:tavLst>
                                        <p:tav tm="0">
                                          <p:val>
                                            <p:strVal val="0-#ppt_w/2"/>
                                          </p:val>
                                        </p:tav>
                                        <p:tav tm="100000">
                                          <p:val>
                                            <p:strVal val="#ppt_x"/>
                                          </p:val>
                                        </p:tav>
                                      </p:tavLst>
                                    </p:anim>
                                    <p:anim calcmode="lin" valueType="num">
                                      <p:cBhvr additive="base">
                                        <p:cTn dur="250" fill="hold" id="18"/>
                                        <p:tgtEl>
                                          <p:spTgt spid="26"/>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750"/>
                            </p:stCondLst>
                            <p:childTnLst>
                              <p:par>
                                <p:cTn fill="hold" grpId="0" id="20" nodeType="afterEffect" presetClass="entr" presetID="2" presetSubtype="8">
                                  <p:stCondLst>
                                    <p:cond delay="0"/>
                                  </p:stCondLst>
                                  <p:childTnLst>
                                    <p:set>
                                      <p:cBhvr>
                                        <p:cTn dur="1" fill="hold" id="21">
                                          <p:stCondLst>
                                            <p:cond delay="0"/>
                                          </p:stCondLst>
                                        </p:cTn>
                                        <p:tgtEl>
                                          <p:spTgt spid="27"/>
                                        </p:tgtEl>
                                        <p:attrNameLst>
                                          <p:attrName>style.visibility</p:attrName>
                                        </p:attrNameLst>
                                      </p:cBhvr>
                                      <p:to>
                                        <p:strVal val="visible"/>
                                      </p:to>
                                    </p:set>
                                    <p:anim calcmode="lin" valueType="num">
                                      <p:cBhvr additive="base">
                                        <p:cTn dur="250" fill="hold" id="22"/>
                                        <p:tgtEl>
                                          <p:spTgt spid="27"/>
                                        </p:tgtEl>
                                        <p:attrNameLst>
                                          <p:attrName>ppt_x</p:attrName>
                                        </p:attrNameLst>
                                      </p:cBhvr>
                                      <p:tavLst>
                                        <p:tav tm="0">
                                          <p:val>
                                            <p:strVal val="0-#ppt_w/2"/>
                                          </p:val>
                                        </p:tav>
                                        <p:tav tm="100000">
                                          <p:val>
                                            <p:strVal val="#ppt_x"/>
                                          </p:val>
                                        </p:tav>
                                      </p:tavLst>
                                    </p:anim>
                                    <p:anim calcmode="lin" valueType="num">
                                      <p:cBhvr additive="base">
                                        <p:cTn dur="250" fill="hold" id="23"/>
                                        <p:tgtEl>
                                          <p:spTgt spid="27"/>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 presetSubtype="8">
                                  <p:stCondLst>
                                    <p:cond delay="0"/>
                                  </p:stCondLst>
                                  <p:childTnLst>
                                    <p:set>
                                      <p:cBhvr>
                                        <p:cTn dur="1" fill="hold" id="26">
                                          <p:stCondLst>
                                            <p:cond delay="0"/>
                                          </p:stCondLst>
                                        </p:cTn>
                                        <p:tgtEl>
                                          <p:spTgt spid="28"/>
                                        </p:tgtEl>
                                        <p:attrNameLst>
                                          <p:attrName>style.visibility</p:attrName>
                                        </p:attrNameLst>
                                      </p:cBhvr>
                                      <p:to>
                                        <p:strVal val="visible"/>
                                      </p:to>
                                    </p:set>
                                    <p:anim calcmode="lin" valueType="num">
                                      <p:cBhvr additive="base">
                                        <p:cTn dur="250" fill="hold" id="27"/>
                                        <p:tgtEl>
                                          <p:spTgt spid="28"/>
                                        </p:tgtEl>
                                        <p:attrNameLst>
                                          <p:attrName>ppt_x</p:attrName>
                                        </p:attrNameLst>
                                      </p:cBhvr>
                                      <p:tavLst>
                                        <p:tav tm="0">
                                          <p:val>
                                            <p:strVal val="0-#ppt_w/2"/>
                                          </p:val>
                                        </p:tav>
                                        <p:tav tm="100000">
                                          <p:val>
                                            <p:strVal val="#ppt_x"/>
                                          </p:val>
                                        </p:tav>
                                      </p:tavLst>
                                    </p:anim>
                                    <p:anim calcmode="lin" valueType="num">
                                      <p:cBhvr additive="base">
                                        <p:cTn dur="250" fill="hold" id="28"/>
                                        <p:tgtEl>
                                          <p:spTgt spid="28"/>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250"/>
                            </p:stCondLst>
                            <p:childTnLst>
                              <p:par>
                                <p:cTn fill="hold" grpId="0" id="30" nodeType="afterEffect" presetClass="entr" presetID="2" presetSubtype="8">
                                  <p:stCondLst>
                                    <p:cond delay="0"/>
                                  </p:stCondLst>
                                  <p:childTnLst>
                                    <p:set>
                                      <p:cBhvr>
                                        <p:cTn dur="1" fill="hold" id="31">
                                          <p:stCondLst>
                                            <p:cond delay="0"/>
                                          </p:stCondLst>
                                        </p:cTn>
                                        <p:tgtEl>
                                          <p:spTgt spid="29"/>
                                        </p:tgtEl>
                                        <p:attrNameLst>
                                          <p:attrName>style.visibility</p:attrName>
                                        </p:attrNameLst>
                                      </p:cBhvr>
                                      <p:to>
                                        <p:strVal val="visible"/>
                                      </p:to>
                                    </p:set>
                                    <p:anim calcmode="lin" valueType="num">
                                      <p:cBhvr additive="base">
                                        <p:cTn dur="250" fill="hold" id="32"/>
                                        <p:tgtEl>
                                          <p:spTgt spid="29"/>
                                        </p:tgtEl>
                                        <p:attrNameLst>
                                          <p:attrName>ppt_x</p:attrName>
                                        </p:attrNameLst>
                                      </p:cBhvr>
                                      <p:tavLst>
                                        <p:tav tm="0">
                                          <p:val>
                                            <p:strVal val="0-#ppt_w/2"/>
                                          </p:val>
                                        </p:tav>
                                        <p:tav tm="100000">
                                          <p:val>
                                            <p:strVal val="#ppt_x"/>
                                          </p:val>
                                        </p:tav>
                                      </p:tavLst>
                                    </p:anim>
                                    <p:anim calcmode="lin" valueType="num">
                                      <p:cBhvr additive="base">
                                        <p:cTn dur="250" fill="hold" id="33"/>
                                        <p:tgtEl>
                                          <p:spTgt spid="29"/>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2" presetSubtype="8">
                                  <p:stCondLst>
                                    <p:cond delay="0"/>
                                  </p:stCondLst>
                                  <p:childTnLst>
                                    <p:set>
                                      <p:cBhvr>
                                        <p:cTn dur="1" fill="hold" id="36">
                                          <p:stCondLst>
                                            <p:cond delay="0"/>
                                          </p:stCondLst>
                                        </p:cTn>
                                        <p:tgtEl>
                                          <p:spTgt spid="30"/>
                                        </p:tgtEl>
                                        <p:attrNameLst>
                                          <p:attrName>style.visibility</p:attrName>
                                        </p:attrNameLst>
                                      </p:cBhvr>
                                      <p:to>
                                        <p:strVal val="visible"/>
                                      </p:to>
                                    </p:set>
                                    <p:anim calcmode="lin" valueType="num">
                                      <p:cBhvr additive="base">
                                        <p:cTn dur="250" fill="hold" id="37"/>
                                        <p:tgtEl>
                                          <p:spTgt spid="30"/>
                                        </p:tgtEl>
                                        <p:attrNameLst>
                                          <p:attrName>ppt_x</p:attrName>
                                        </p:attrNameLst>
                                      </p:cBhvr>
                                      <p:tavLst>
                                        <p:tav tm="0">
                                          <p:val>
                                            <p:strVal val="0-#ppt_w/2"/>
                                          </p:val>
                                        </p:tav>
                                        <p:tav tm="100000">
                                          <p:val>
                                            <p:strVal val="#ppt_x"/>
                                          </p:val>
                                        </p:tav>
                                      </p:tavLst>
                                    </p:anim>
                                    <p:anim calcmode="lin" valueType="num">
                                      <p:cBhvr additive="base">
                                        <p:cTn dur="250" fill="hold" id="38"/>
                                        <p:tgtEl>
                                          <p:spTgt spid="30"/>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2750"/>
                            </p:stCondLst>
                            <p:childTnLst>
                              <p:par>
                                <p:cTn fill="hold" grpId="0" id="40" nodeType="afterEffect" presetClass="entr" presetID="2" presetSubtype="8">
                                  <p:stCondLst>
                                    <p:cond delay="0"/>
                                  </p:stCondLst>
                                  <p:childTnLst>
                                    <p:set>
                                      <p:cBhvr>
                                        <p:cTn dur="1" fill="hold" id="41">
                                          <p:stCondLst>
                                            <p:cond delay="0"/>
                                          </p:stCondLst>
                                        </p:cTn>
                                        <p:tgtEl>
                                          <p:spTgt spid="31"/>
                                        </p:tgtEl>
                                        <p:attrNameLst>
                                          <p:attrName>style.visibility</p:attrName>
                                        </p:attrNameLst>
                                      </p:cBhvr>
                                      <p:to>
                                        <p:strVal val="visible"/>
                                      </p:to>
                                    </p:set>
                                    <p:anim calcmode="lin" valueType="num">
                                      <p:cBhvr additive="base">
                                        <p:cTn dur="250" fill="hold" id="42"/>
                                        <p:tgtEl>
                                          <p:spTgt spid="31"/>
                                        </p:tgtEl>
                                        <p:attrNameLst>
                                          <p:attrName>ppt_x</p:attrName>
                                        </p:attrNameLst>
                                      </p:cBhvr>
                                      <p:tavLst>
                                        <p:tav tm="0">
                                          <p:val>
                                            <p:strVal val="0-#ppt_w/2"/>
                                          </p:val>
                                        </p:tav>
                                        <p:tav tm="100000">
                                          <p:val>
                                            <p:strVal val="#ppt_x"/>
                                          </p:val>
                                        </p:tav>
                                      </p:tavLst>
                                    </p:anim>
                                    <p:anim calcmode="lin" valueType="num">
                                      <p:cBhvr additive="base">
                                        <p:cTn dur="250" fill="hold" id="43"/>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P grpId="0" spid="29"/>
      <p:bldP grpId="0" spid="30"/>
      <p:bldP grpId="0" spid="3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成功项目展示</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D33929FE-54DA-45A0-A4B6-4E8A1F1EE580}"/>
              </a:ext>
            </a:extLst>
          </p:cNvPr>
          <p:cNvGrpSpPr/>
          <p:nvPr/>
        </p:nvGrpSpPr>
        <p:grpSpPr>
          <a:xfrm>
            <a:off x="1581477" y="1976706"/>
            <a:ext cx="4523125" cy="1796324"/>
            <a:chOff x="549712" y="699542"/>
            <a:chExt cx="3888432" cy="1584176"/>
          </a:xfrm>
        </p:grpSpPr>
        <p:sp>
          <p:nvSpPr>
            <p:cNvPr id="11" name="圆角矩形 5">
              <a:extLst>
                <a:ext uri="{FF2B5EF4-FFF2-40B4-BE49-F238E27FC236}">
                  <a16:creationId xmlns:a16="http://schemas.microsoft.com/office/drawing/2014/main" id="{FD03A873-2EB8-48C6-B1FB-0C0DAF43F5D6}"/>
                </a:ext>
              </a:extLst>
            </p:cNvPr>
            <p:cNvSpPr/>
            <p:nvPr/>
          </p:nvSpPr>
          <p:spPr>
            <a:xfrm>
              <a:off x="549712" y="699542"/>
              <a:ext cx="3888432" cy="1584176"/>
            </a:xfrm>
            <a:prstGeom prst="roundRect">
              <a:avLst>
                <a:gd fmla="val 8330" name="adj"/>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sp>
          <p:nvSpPr>
            <p:cNvPr descr="FD1DDF730CE4456e89755B07FE1653D0# #Rectangle 13" id="12" name="Rectangle 13">
              <a:extLst>
                <a:ext uri="{FF2B5EF4-FFF2-40B4-BE49-F238E27FC236}">
                  <a16:creationId xmlns:a16="http://schemas.microsoft.com/office/drawing/2014/main" id="{5DAA5923-33FB-4BD2-A043-D846CC7E572C}"/>
                </a:ext>
              </a:extLst>
            </p:cNvPr>
            <p:cNvSpPr>
              <a:spLocks noChangeArrowheads="1"/>
            </p:cNvSpPr>
            <p:nvPr/>
          </p:nvSpPr>
          <p:spPr bwMode="auto">
            <a:xfrm>
              <a:off x="1876107" y="1085519"/>
              <a:ext cx="1460088" cy="322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descr="FD1DDF730CE4456e89755B07FE1653D0# #Rectangle 13" id="13" name="Rectangle 13">
              <a:extLst>
                <a:ext uri="{FF2B5EF4-FFF2-40B4-BE49-F238E27FC236}">
                  <a16:creationId xmlns:a16="http://schemas.microsoft.com/office/drawing/2014/main" id="{4DAB8577-A422-4E3E-B7BA-E4E2B37983A6}"/>
                </a:ext>
              </a:extLst>
            </p:cNvPr>
            <p:cNvSpPr>
              <a:spLocks noChangeArrowheads="1"/>
            </p:cNvSpPr>
            <p:nvPr/>
          </p:nvSpPr>
          <p:spPr bwMode="auto">
            <a:xfrm>
              <a:off x="1876105" y="1353231"/>
              <a:ext cx="2391677" cy="56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50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16" name="椭圆 15">
              <a:extLst>
                <a:ext uri="{FF2B5EF4-FFF2-40B4-BE49-F238E27FC236}">
                  <a16:creationId xmlns:a16="http://schemas.microsoft.com/office/drawing/2014/main" id="{69F2E263-7822-48D3-8A06-833AD3C0142F}"/>
                </a:ext>
              </a:extLst>
            </p:cNvPr>
            <p:cNvSpPr/>
            <p:nvPr/>
          </p:nvSpPr>
          <p:spPr>
            <a:xfrm>
              <a:off x="683568" y="1056220"/>
              <a:ext cx="870820" cy="87082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grpSp>
          <p:nvGrpSpPr>
            <p:cNvPr id="17" name="组合 16">
              <a:extLst>
                <a:ext uri="{FF2B5EF4-FFF2-40B4-BE49-F238E27FC236}">
                  <a16:creationId xmlns:a16="http://schemas.microsoft.com/office/drawing/2014/main" id="{D07F4441-B276-4191-A24D-967F859F68A3}"/>
                </a:ext>
              </a:extLst>
            </p:cNvPr>
            <p:cNvGrpSpPr/>
            <p:nvPr/>
          </p:nvGrpSpPr>
          <p:grpSpPr>
            <a:xfrm>
              <a:off x="748404" y="1061904"/>
              <a:ext cx="720063" cy="814283"/>
              <a:chOff x="1638940" y="990614"/>
              <a:chExt cx="720063" cy="814283"/>
            </a:xfrm>
          </p:grpSpPr>
          <p:sp>
            <p:nvSpPr>
              <p:cNvPr id="18" name="TextBox 14">
                <a:extLst>
                  <a:ext uri="{FF2B5EF4-FFF2-40B4-BE49-F238E27FC236}">
                    <a16:creationId xmlns:a16="http://schemas.microsoft.com/office/drawing/2014/main" id="{EA430D63-DDF4-4152-83CC-FC6C0070B148}"/>
                  </a:ext>
                </a:extLst>
              </p:cNvPr>
              <p:cNvSpPr txBox="1"/>
              <p:nvPr/>
            </p:nvSpPr>
            <p:spPr>
              <a:xfrm>
                <a:off x="1645519" y="1159969"/>
                <a:ext cx="366842" cy="452719"/>
              </a:xfrm>
              <a:prstGeom prst="rect">
                <a:avLst/>
              </a:prstGeom>
              <a:noFill/>
            </p:spPr>
            <p:txBody>
              <a:bodyPr rtlCol="0" vert="eaVert" wrap="non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计划</a:t>
                </a:r>
              </a:p>
            </p:txBody>
          </p:sp>
          <p:sp>
            <p:nvSpPr>
              <p:cNvPr id="19" name="矩形 18">
                <a:extLst>
                  <a:ext uri="{FF2B5EF4-FFF2-40B4-BE49-F238E27FC236}">
                    <a16:creationId xmlns:a16="http://schemas.microsoft.com/office/drawing/2014/main" id="{65205AAA-A148-40BB-B029-D9035295E117}"/>
                  </a:ext>
                </a:extLst>
              </p:cNvPr>
              <p:cNvSpPr/>
              <p:nvPr/>
            </p:nvSpPr>
            <p:spPr>
              <a:xfrm>
                <a:off x="1838483" y="990614"/>
                <a:ext cx="502497" cy="806408"/>
              </a:xfrm>
              <a:prstGeom prst="rect">
                <a:avLst/>
              </a:prstGeom>
            </p:spPr>
            <p:txBody>
              <a:bodyPr wrap="none">
                <a:spAutoFit/>
              </a:bodyPr>
              <a:lstStyle/>
              <a:p>
                <a:pPr>
                  <a:spcBef>
                    <a:spcPct val="0"/>
                  </a:spcBef>
                  <a:defRPr/>
                </a:pPr>
                <a:r>
                  <a:rPr altLang="zh-CN" lang="en-US" sz="5400">
                    <a:solidFill>
                      <a:schemeClr val="bg1"/>
                    </a:solidFill>
                    <a:latin charset="-122" panose="020b0503020204020204" pitchFamily="34" typeface="微软雅黑"/>
                    <a:ea charset="-122" panose="020b0503020204020204" pitchFamily="34" typeface="微软雅黑"/>
                    <a:cs charset="0" pitchFamily="34" typeface="Arial"/>
                  </a:rPr>
                  <a:t>1</a:t>
                </a:r>
              </a:p>
            </p:txBody>
          </p:sp>
        </p:grpSp>
      </p:grpSp>
      <p:grpSp>
        <p:nvGrpSpPr>
          <p:cNvPr id="20" name="组合 19">
            <a:extLst>
              <a:ext uri="{FF2B5EF4-FFF2-40B4-BE49-F238E27FC236}">
                <a16:creationId xmlns:a16="http://schemas.microsoft.com/office/drawing/2014/main" id="{FF233E1E-5CC2-4787-B67B-AE4F7AD05D28}"/>
              </a:ext>
            </a:extLst>
          </p:cNvPr>
          <p:cNvGrpSpPr/>
          <p:nvPr/>
        </p:nvGrpSpPr>
        <p:grpSpPr>
          <a:xfrm>
            <a:off x="1581477" y="3969038"/>
            <a:ext cx="4523125" cy="1796324"/>
            <a:chOff x="549712" y="2859782"/>
            <a:chExt cx="3888432" cy="1584176"/>
          </a:xfrm>
        </p:grpSpPr>
        <p:sp>
          <p:nvSpPr>
            <p:cNvPr id="21" name="圆角矩形 14">
              <a:extLst>
                <a:ext uri="{FF2B5EF4-FFF2-40B4-BE49-F238E27FC236}">
                  <a16:creationId xmlns:a16="http://schemas.microsoft.com/office/drawing/2014/main" id="{B830EBA2-E3B6-4381-9D80-7804795B909C}"/>
                </a:ext>
              </a:extLst>
            </p:cNvPr>
            <p:cNvSpPr/>
            <p:nvPr/>
          </p:nvSpPr>
          <p:spPr>
            <a:xfrm>
              <a:off x="549712" y="2859782"/>
              <a:ext cx="3888432" cy="1584176"/>
            </a:xfrm>
            <a:prstGeom prst="roundRect">
              <a:avLst>
                <a:gd fmla="val 8636" name="adj"/>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sp>
          <p:nvSpPr>
            <p:cNvPr descr="FD1DDF730CE4456e89755B07FE1653D0# #Rectangle 13" id="22" name="Rectangle 13">
              <a:extLst>
                <a:ext uri="{FF2B5EF4-FFF2-40B4-BE49-F238E27FC236}">
                  <a16:creationId xmlns:a16="http://schemas.microsoft.com/office/drawing/2014/main" id="{3BF00E1A-3E81-46B0-A807-79D93C52669B}"/>
                </a:ext>
              </a:extLst>
            </p:cNvPr>
            <p:cNvSpPr>
              <a:spLocks noChangeArrowheads="1"/>
            </p:cNvSpPr>
            <p:nvPr/>
          </p:nvSpPr>
          <p:spPr bwMode="auto">
            <a:xfrm>
              <a:off x="1876107" y="3245759"/>
              <a:ext cx="1460088" cy="322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descr="FD1DDF730CE4456e89755B07FE1653D0# #Rectangle 13" id="23" name="Rectangle 13">
              <a:extLst>
                <a:ext uri="{FF2B5EF4-FFF2-40B4-BE49-F238E27FC236}">
                  <a16:creationId xmlns:a16="http://schemas.microsoft.com/office/drawing/2014/main" id="{D0F67CB8-C660-44EB-9F81-7E069DB398B3}"/>
                </a:ext>
              </a:extLst>
            </p:cNvPr>
            <p:cNvSpPr>
              <a:spLocks noChangeArrowheads="1"/>
            </p:cNvSpPr>
            <p:nvPr/>
          </p:nvSpPr>
          <p:spPr bwMode="auto">
            <a:xfrm>
              <a:off x="1876105" y="3513470"/>
              <a:ext cx="2391677" cy="56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50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24" name="椭圆 23">
              <a:extLst>
                <a:ext uri="{FF2B5EF4-FFF2-40B4-BE49-F238E27FC236}">
                  <a16:creationId xmlns:a16="http://schemas.microsoft.com/office/drawing/2014/main" id="{3A6C37DB-86CD-41C9-96DA-D4EFD9FA74DC}"/>
                </a:ext>
              </a:extLst>
            </p:cNvPr>
            <p:cNvSpPr/>
            <p:nvPr/>
          </p:nvSpPr>
          <p:spPr>
            <a:xfrm>
              <a:off x="683568" y="3216460"/>
              <a:ext cx="870820" cy="87082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grpSp>
          <p:nvGrpSpPr>
            <p:cNvPr id="25" name="组合 24">
              <a:extLst>
                <a:ext uri="{FF2B5EF4-FFF2-40B4-BE49-F238E27FC236}">
                  <a16:creationId xmlns:a16="http://schemas.microsoft.com/office/drawing/2014/main" id="{C3DA454C-5FC3-430E-A789-6E14B413CF14}"/>
                </a:ext>
              </a:extLst>
            </p:cNvPr>
            <p:cNvGrpSpPr/>
            <p:nvPr/>
          </p:nvGrpSpPr>
          <p:grpSpPr>
            <a:xfrm>
              <a:off x="729491" y="3222144"/>
              <a:ext cx="738976" cy="814283"/>
              <a:chOff x="1620027" y="990614"/>
              <a:chExt cx="738976" cy="814283"/>
            </a:xfrm>
          </p:grpSpPr>
          <p:sp>
            <p:nvSpPr>
              <p:cNvPr id="26" name="TextBox 25">
                <a:extLst>
                  <a:ext uri="{FF2B5EF4-FFF2-40B4-BE49-F238E27FC236}">
                    <a16:creationId xmlns:a16="http://schemas.microsoft.com/office/drawing/2014/main" id="{597E4C00-2205-4D15-A5FB-7EBE1205C6D2}"/>
                  </a:ext>
                </a:extLst>
              </p:cNvPr>
              <p:cNvSpPr txBox="1"/>
              <p:nvPr/>
            </p:nvSpPr>
            <p:spPr>
              <a:xfrm>
                <a:off x="1626606" y="1159969"/>
                <a:ext cx="366842" cy="452719"/>
              </a:xfrm>
              <a:prstGeom prst="rect">
                <a:avLst/>
              </a:prstGeom>
              <a:noFill/>
            </p:spPr>
            <p:txBody>
              <a:bodyPr rtlCol="0" vert="eaVert" wrap="non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计划</a:t>
                </a:r>
              </a:p>
            </p:txBody>
          </p:sp>
          <p:sp>
            <p:nvSpPr>
              <p:cNvPr id="27" name="矩形 26">
                <a:extLst>
                  <a:ext uri="{FF2B5EF4-FFF2-40B4-BE49-F238E27FC236}">
                    <a16:creationId xmlns:a16="http://schemas.microsoft.com/office/drawing/2014/main" id="{B9411E0F-565C-447A-AA49-8AA3F3C70A50}"/>
                  </a:ext>
                </a:extLst>
              </p:cNvPr>
              <p:cNvSpPr/>
              <p:nvPr/>
            </p:nvSpPr>
            <p:spPr>
              <a:xfrm>
                <a:off x="1838483" y="990614"/>
                <a:ext cx="502497" cy="806408"/>
              </a:xfrm>
              <a:prstGeom prst="rect">
                <a:avLst/>
              </a:prstGeom>
            </p:spPr>
            <p:txBody>
              <a:bodyPr wrap="none">
                <a:spAutoFit/>
              </a:bodyPr>
              <a:lstStyle/>
              <a:p>
                <a:pPr>
                  <a:spcBef>
                    <a:spcPct val="0"/>
                  </a:spcBef>
                  <a:defRPr/>
                </a:pPr>
                <a:r>
                  <a:rPr altLang="zh-CN" lang="en-US" sz="5400">
                    <a:solidFill>
                      <a:schemeClr val="bg1"/>
                    </a:solidFill>
                    <a:latin charset="-122" panose="020b0503020204020204" pitchFamily="34" typeface="微软雅黑"/>
                    <a:ea charset="-122" panose="020b0503020204020204" pitchFamily="34" typeface="微软雅黑"/>
                    <a:cs charset="0" pitchFamily="34" typeface="Arial"/>
                  </a:rPr>
                  <a:t>3</a:t>
                </a:r>
              </a:p>
            </p:txBody>
          </p:sp>
        </p:grpSp>
      </p:grpSp>
      <p:grpSp>
        <p:nvGrpSpPr>
          <p:cNvPr id="28" name="组合 27">
            <a:extLst>
              <a:ext uri="{FF2B5EF4-FFF2-40B4-BE49-F238E27FC236}">
                <a16:creationId xmlns:a16="http://schemas.microsoft.com/office/drawing/2014/main" id="{881AF48C-1723-4817-9109-8D5F09C7B7E2}"/>
              </a:ext>
            </a:extLst>
          </p:cNvPr>
          <p:cNvGrpSpPr/>
          <p:nvPr/>
        </p:nvGrpSpPr>
        <p:grpSpPr>
          <a:xfrm>
            <a:off x="6355887" y="1976706"/>
            <a:ext cx="4523125" cy="1796324"/>
            <a:chOff x="4654168" y="699542"/>
            <a:chExt cx="3888432" cy="1584176"/>
          </a:xfrm>
        </p:grpSpPr>
        <p:sp>
          <p:nvSpPr>
            <p:cNvPr id="29" name="圆角矩形 23">
              <a:extLst>
                <a:ext uri="{FF2B5EF4-FFF2-40B4-BE49-F238E27FC236}">
                  <a16:creationId xmlns:a16="http://schemas.microsoft.com/office/drawing/2014/main" id="{C5F3B557-3AF1-4EE7-8817-1490AAE59F12}"/>
                </a:ext>
              </a:extLst>
            </p:cNvPr>
            <p:cNvSpPr/>
            <p:nvPr/>
          </p:nvSpPr>
          <p:spPr>
            <a:xfrm>
              <a:off x="4654168" y="699542"/>
              <a:ext cx="3888432" cy="1584176"/>
            </a:xfrm>
            <a:prstGeom prst="roundRect">
              <a:avLst>
                <a:gd fmla="val 9138" name="adj"/>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sp>
          <p:nvSpPr>
            <p:cNvPr descr="FD1DDF730CE4456e89755B07FE1653D0# #Rectangle 13" id="30" name="Rectangle 13">
              <a:extLst>
                <a:ext uri="{FF2B5EF4-FFF2-40B4-BE49-F238E27FC236}">
                  <a16:creationId xmlns:a16="http://schemas.microsoft.com/office/drawing/2014/main" id="{2F489377-D8B3-4B43-9817-89E25CF4F3D8}"/>
                </a:ext>
              </a:extLst>
            </p:cNvPr>
            <p:cNvSpPr>
              <a:spLocks noChangeArrowheads="1"/>
            </p:cNvSpPr>
            <p:nvPr/>
          </p:nvSpPr>
          <p:spPr bwMode="auto">
            <a:xfrm>
              <a:off x="5980563" y="1085519"/>
              <a:ext cx="1460088" cy="322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descr="FD1DDF730CE4456e89755B07FE1653D0# #Rectangle 13" id="31" name="Rectangle 13">
              <a:extLst>
                <a:ext uri="{FF2B5EF4-FFF2-40B4-BE49-F238E27FC236}">
                  <a16:creationId xmlns:a16="http://schemas.microsoft.com/office/drawing/2014/main" id="{E360C32B-D1F1-437E-95D3-7AF17DE22BBB}"/>
                </a:ext>
              </a:extLst>
            </p:cNvPr>
            <p:cNvSpPr>
              <a:spLocks noChangeArrowheads="1"/>
            </p:cNvSpPr>
            <p:nvPr/>
          </p:nvSpPr>
          <p:spPr bwMode="auto">
            <a:xfrm>
              <a:off x="5980561" y="1353231"/>
              <a:ext cx="2391677" cy="56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50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32" name="椭圆 31">
              <a:extLst>
                <a:ext uri="{FF2B5EF4-FFF2-40B4-BE49-F238E27FC236}">
                  <a16:creationId xmlns:a16="http://schemas.microsoft.com/office/drawing/2014/main" id="{A377A177-9407-4DB4-AD59-A7A03B6CA51B}"/>
                </a:ext>
              </a:extLst>
            </p:cNvPr>
            <p:cNvSpPr/>
            <p:nvPr/>
          </p:nvSpPr>
          <p:spPr>
            <a:xfrm>
              <a:off x="4788024" y="1056220"/>
              <a:ext cx="870820" cy="87082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grpSp>
          <p:nvGrpSpPr>
            <p:cNvPr id="33" name="组合 32">
              <a:extLst>
                <a:ext uri="{FF2B5EF4-FFF2-40B4-BE49-F238E27FC236}">
                  <a16:creationId xmlns:a16="http://schemas.microsoft.com/office/drawing/2014/main" id="{2050548D-D104-4DB9-AA38-2E97FAF775C4}"/>
                </a:ext>
              </a:extLst>
            </p:cNvPr>
            <p:cNvGrpSpPr/>
            <p:nvPr/>
          </p:nvGrpSpPr>
          <p:grpSpPr>
            <a:xfrm>
              <a:off x="4821719" y="1061904"/>
              <a:ext cx="751204" cy="814283"/>
              <a:chOff x="1607799" y="990614"/>
              <a:chExt cx="751204" cy="814283"/>
            </a:xfrm>
          </p:grpSpPr>
          <p:sp>
            <p:nvSpPr>
              <p:cNvPr id="34" name="TextBox 34">
                <a:extLst>
                  <a:ext uri="{FF2B5EF4-FFF2-40B4-BE49-F238E27FC236}">
                    <a16:creationId xmlns:a16="http://schemas.microsoft.com/office/drawing/2014/main" id="{B3830822-3215-4E14-B209-B4688DF31DC3}"/>
                  </a:ext>
                </a:extLst>
              </p:cNvPr>
              <p:cNvSpPr txBox="1"/>
              <p:nvPr/>
            </p:nvSpPr>
            <p:spPr>
              <a:xfrm>
                <a:off x="1614377" y="1159969"/>
                <a:ext cx="366842" cy="452719"/>
              </a:xfrm>
              <a:prstGeom prst="rect">
                <a:avLst/>
              </a:prstGeom>
              <a:noFill/>
            </p:spPr>
            <p:txBody>
              <a:bodyPr rtlCol="0" vert="eaVert" wrap="non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计划</a:t>
                </a:r>
              </a:p>
            </p:txBody>
          </p:sp>
          <p:sp>
            <p:nvSpPr>
              <p:cNvPr id="35" name="矩形 34">
                <a:extLst>
                  <a:ext uri="{FF2B5EF4-FFF2-40B4-BE49-F238E27FC236}">
                    <a16:creationId xmlns:a16="http://schemas.microsoft.com/office/drawing/2014/main" id="{9CFE72C3-6649-464D-A611-2F17B9654879}"/>
                  </a:ext>
                </a:extLst>
              </p:cNvPr>
              <p:cNvSpPr/>
              <p:nvPr/>
            </p:nvSpPr>
            <p:spPr>
              <a:xfrm>
                <a:off x="1838483" y="990614"/>
                <a:ext cx="502497" cy="806408"/>
              </a:xfrm>
              <a:prstGeom prst="rect">
                <a:avLst/>
              </a:prstGeom>
            </p:spPr>
            <p:txBody>
              <a:bodyPr wrap="none">
                <a:spAutoFit/>
              </a:bodyPr>
              <a:lstStyle/>
              <a:p>
                <a:pPr>
                  <a:spcBef>
                    <a:spcPct val="0"/>
                  </a:spcBef>
                  <a:defRPr/>
                </a:pPr>
                <a:r>
                  <a:rPr altLang="zh-CN" lang="en-US" sz="5400">
                    <a:solidFill>
                      <a:schemeClr val="bg1"/>
                    </a:solidFill>
                    <a:latin charset="-122" panose="020b0503020204020204" pitchFamily="34" typeface="微软雅黑"/>
                    <a:ea charset="-122" panose="020b0503020204020204" pitchFamily="34" typeface="微软雅黑"/>
                    <a:cs charset="0" pitchFamily="34" typeface="Arial"/>
                  </a:rPr>
                  <a:t>2</a:t>
                </a:r>
              </a:p>
            </p:txBody>
          </p:sp>
        </p:grpSp>
      </p:grpSp>
      <p:grpSp>
        <p:nvGrpSpPr>
          <p:cNvPr id="36" name="组合 35">
            <a:extLst>
              <a:ext uri="{FF2B5EF4-FFF2-40B4-BE49-F238E27FC236}">
                <a16:creationId xmlns:a16="http://schemas.microsoft.com/office/drawing/2014/main" id="{8FCCC2D9-E69B-494D-BADD-F9A0BE9DA3B6}"/>
              </a:ext>
            </a:extLst>
          </p:cNvPr>
          <p:cNvGrpSpPr/>
          <p:nvPr/>
        </p:nvGrpSpPr>
        <p:grpSpPr>
          <a:xfrm>
            <a:off x="6355887" y="3969038"/>
            <a:ext cx="4523125" cy="1796324"/>
            <a:chOff x="4654168" y="2859782"/>
            <a:chExt cx="3888432" cy="1584176"/>
          </a:xfrm>
        </p:grpSpPr>
        <p:sp>
          <p:nvSpPr>
            <p:cNvPr id="37" name="圆角矩形 33">
              <a:extLst>
                <a:ext uri="{FF2B5EF4-FFF2-40B4-BE49-F238E27FC236}">
                  <a16:creationId xmlns:a16="http://schemas.microsoft.com/office/drawing/2014/main" id="{EBDD8438-B5A0-416B-8292-CD17B114B6CB}"/>
                </a:ext>
              </a:extLst>
            </p:cNvPr>
            <p:cNvSpPr/>
            <p:nvPr/>
          </p:nvSpPr>
          <p:spPr>
            <a:xfrm>
              <a:off x="4654168" y="2859782"/>
              <a:ext cx="3888432" cy="1584176"/>
            </a:xfrm>
            <a:prstGeom prst="roundRect">
              <a:avLst>
                <a:gd fmla="val 9138" name="adj"/>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sp>
          <p:nvSpPr>
            <p:cNvPr descr="FD1DDF730CE4456e89755B07FE1653D0# #Rectangle 13" id="38" name="Rectangle 13">
              <a:extLst>
                <a:ext uri="{FF2B5EF4-FFF2-40B4-BE49-F238E27FC236}">
                  <a16:creationId xmlns:a16="http://schemas.microsoft.com/office/drawing/2014/main" id="{19F51271-AA0E-4FED-9441-8B2E7C6DA189}"/>
                </a:ext>
              </a:extLst>
            </p:cNvPr>
            <p:cNvSpPr>
              <a:spLocks noChangeArrowheads="1"/>
            </p:cNvSpPr>
            <p:nvPr/>
          </p:nvSpPr>
          <p:spPr bwMode="auto">
            <a:xfrm>
              <a:off x="5980563" y="3245759"/>
              <a:ext cx="1460088" cy="322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descr="FD1DDF730CE4456e89755B07FE1653D0# #Rectangle 13" id="39" name="Rectangle 13">
              <a:extLst>
                <a:ext uri="{FF2B5EF4-FFF2-40B4-BE49-F238E27FC236}">
                  <a16:creationId xmlns:a16="http://schemas.microsoft.com/office/drawing/2014/main" id="{579EEA5C-1321-4C65-8BDF-E431943B1857}"/>
                </a:ext>
              </a:extLst>
            </p:cNvPr>
            <p:cNvSpPr>
              <a:spLocks noChangeArrowheads="1"/>
            </p:cNvSpPr>
            <p:nvPr/>
          </p:nvSpPr>
          <p:spPr bwMode="auto">
            <a:xfrm>
              <a:off x="5980561" y="3513470"/>
              <a:ext cx="2391677" cy="564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50000"/>
                    </a:schemeClr>
                  </a:solidFill>
                  <a:latin charset="-122" panose="020b0503020204020204" pitchFamily="34" typeface="微软雅黑"/>
                  <a:ea charset="-122" panose="020b0503020204020204" pitchFamily="34" typeface="微软雅黑"/>
                </a:rPr>
                <a:t>此处添加计划扼要说明，添加简短说明文字。此处添加明年计划的扼要说明，添加简短说明文字。</a:t>
              </a:r>
            </a:p>
          </p:txBody>
        </p:sp>
        <p:sp>
          <p:nvSpPr>
            <p:cNvPr id="40" name="椭圆 39">
              <a:extLst>
                <a:ext uri="{FF2B5EF4-FFF2-40B4-BE49-F238E27FC236}">
                  <a16:creationId xmlns:a16="http://schemas.microsoft.com/office/drawing/2014/main" id="{07782178-BE0C-40B4-ABEB-4AC49ABD6B00}"/>
                </a:ext>
              </a:extLst>
            </p:cNvPr>
            <p:cNvSpPr/>
            <p:nvPr/>
          </p:nvSpPr>
          <p:spPr>
            <a:xfrm>
              <a:off x="4788024" y="3216460"/>
              <a:ext cx="870820" cy="87082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latin charset="-122" panose="020b0503020204020204" pitchFamily="34" typeface="微软雅黑"/>
                <a:ea charset="-122" panose="020b0503020204020204" pitchFamily="34" typeface="微软雅黑"/>
              </a:endParaRPr>
            </a:p>
          </p:txBody>
        </p:sp>
        <p:grpSp>
          <p:nvGrpSpPr>
            <p:cNvPr id="41" name="组合 40">
              <a:extLst>
                <a:ext uri="{FF2B5EF4-FFF2-40B4-BE49-F238E27FC236}">
                  <a16:creationId xmlns:a16="http://schemas.microsoft.com/office/drawing/2014/main" id="{1E19B2D3-C86A-492D-A6DC-CD91426EE63D}"/>
                </a:ext>
              </a:extLst>
            </p:cNvPr>
            <p:cNvGrpSpPr/>
            <p:nvPr/>
          </p:nvGrpSpPr>
          <p:grpSpPr>
            <a:xfrm>
              <a:off x="4833947" y="3222144"/>
              <a:ext cx="738976" cy="814283"/>
              <a:chOff x="1620027" y="990614"/>
              <a:chExt cx="738976" cy="814283"/>
            </a:xfrm>
          </p:grpSpPr>
          <p:sp>
            <p:nvSpPr>
              <p:cNvPr id="42" name="TextBox 43">
                <a:extLst>
                  <a:ext uri="{FF2B5EF4-FFF2-40B4-BE49-F238E27FC236}">
                    <a16:creationId xmlns:a16="http://schemas.microsoft.com/office/drawing/2014/main" id="{D3C684E4-B5D7-461D-B98A-E4903036A4E0}"/>
                  </a:ext>
                </a:extLst>
              </p:cNvPr>
              <p:cNvSpPr txBox="1"/>
              <p:nvPr/>
            </p:nvSpPr>
            <p:spPr>
              <a:xfrm>
                <a:off x="1626605" y="1159969"/>
                <a:ext cx="366842" cy="452719"/>
              </a:xfrm>
              <a:prstGeom prst="rect">
                <a:avLst/>
              </a:prstGeom>
              <a:noFill/>
            </p:spPr>
            <p:txBody>
              <a:bodyPr rtlCol="0" vert="eaVert" wrap="non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计划</a:t>
                </a:r>
              </a:p>
            </p:txBody>
          </p:sp>
          <p:sp>
            <p:nvSpPr>
              <p:cNvPr id="43" name="矩形 42">
                <a:extLst>
                  <a:ext uri="{FF2B5EF4-FFF2-40B4-BE49-F238E27FC236}">
                    <a16:creationId xmlns:a16="http://schemas.microsoft.com/office/drawing/2014/main" id="{EAF24839-15E9-420D-9EC8-075DFA328803}"/>
                  </a:ext>
                </a:extLst>
              </p:cNvPr>
              <p:cNvSpPr/>
              <p:nvPr/>
            </p:nvSpPr>
            <p:spPr>
              <a:xfrm>
                <a:off x="1838483" y="990614"/>
                <a:ext cx="502497" cy="806408"/>
              </a:xfrm>
              <a:prstGeom prst="rect">
                <a:avLst/>
              </a:prstGeom>
            </p:spPr>
            <p:txBody>
              <a:bodyPr wrap="none">
                <a:spAutoFit/>
              </a:bodyPr>
              <a:lstStyle/>
              <a:p>
                <a:pPr>
                  <a:spcBef>
                    <a:spcPct val="0"/>
                  </a:spcBef>
                  <a:defRPr/>
                </a:pPr>
                <a:r>
                  <a:rPr altLang="zh-CN" lang="en-US" sz="5400">
                    <a:solidFill>
                      <a:schemeClr val="bg1"/>
                    </a:solidFill>
                    <a:latin charset="-122" panose="020b0503020204020204" pitchFamily="34" typeface="微软雅黑"/>
                    <a:ea charset="-122" panose="020b0503020204020204" pitchFamily="34" typeface="微软雅黑"/>
                    <a:cs charset="0" pitchFamily="34" typeface="Arial"/>
                  </a:rPr>
                  <a:t>4</a:t>
                </a:r>
              </a:p>
            </p:txBody>
          </p:sp>
        </p:grpSp>
      </p:grpSp>
    </p:spTree>
    <p:extLst>
      <p:ext uri="{BB962C8B-B14F-4D97-AF65-F5344CB8AC3E}">
        <p14:creationId val="2157610584"/>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500" id="11"/>
                                        <p:tgtEl>
                                          <p:spTgt spid="8"/>
                                        </p:tgtEl>
                                      </p:cBhvr>
                                    </p:animEffect>
                                    <p:anim calcmode="lin" valueType="num">
                                      <p:cBhvr>
                                        <p:cTn dur="500" fill="hold" id="12"/>
                                        <p:tgtEl>
                                          <p:spTgt spid="8"/>
                                        </p:tgtEl>
                                        <p:attrNameLst>
                                          <p:attrName>ppt_x</p:attrName>
                                        </p:attrNameLst>
                                      </p:cBhvr>
                                      <p:tavLst>
                                        <p:tav tm="0">
                                          <p:val>
                                            <p:strVal val="#ppt_x"/>
                                          </p:val>
                                        </p:tav>
                                        <p:tav tm="100000">
                                          <p:val>
                                            <p:strVal val="#ppt_x"/>
                                          </p:val>
                                        </p:tav>
                                      </p:tavLst>
                                    </p:anim>
                                    <p:anim calcmode="lin" valueType="num">
                                      <p:cBhvr>
                                        <p:cTn dur="50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000"/>
                            </p:stCondLst>
                            <p:childTnLst>
                              <p:par>
                                <p:cTn fill="hold" id="15" nodeType="afterEffect" presetClass="entr" presetID="42" presetSubtype="0">
                                  <p:stCondLst>
                                    <p:cond delay="0"/>
                                  </p:stCondLst>
                                  <p:childTnLst>
                                    <p:set>
                                      <p:cBhvr>
                                        <p:cTn dur="1" fill="hold" id="16">
                                          <p:stCondLst>
                                            <p:cond delay="0"/>
                                          </p:stCondLst>
                                        </p:cTn>
                                        <p:tgtEl>
                                          <p:spTgt spid="20"/>
                                        </p:tgtEl>
                                        <p:attrNameLst>
                                          <p:attrName>style.visibility</p:attrName>
                                        </p:attrNameLst>
                                      </p:cBhvr>
                                      <p:to>
                                        <p:strVal val="visible"/>
                                      </p:to>
                                    </p:set>
                                    <p:animEffect filter="fade" transition="in">
                                      <p:cBhvr>
                                        <p:cTn dur="500" id="17"/>
                                        <p:tgtEl>
                                          <p:spTgt spid="20"/>
                                        </p:tgtEl>
                                      </p:cBhvr>
                                    </p:animEffect>
                                    <p:anim calcmode="lin" valueType="num">
                                      <p:cBhvr>
                                        <p:cTn dur="500" fill="hold" id="18"/>
                                        <p:tgtEl>
                                          <p:spTgt spid="20"/>
                                        </p:tgtEl>
                                        <p:attrNameLst>
                                          <p:attrName>ppt_x</p:attrName>
                                        </p:attrNameLst>
                                      </p:cBhvr>
                                      <p:tavLst>
                                        <p:tav tm="0">
                                          <p:val>
                                            <p:strVal val="#ppt_x"/>
                                          </p:val>
                                        </p:tav>
                                        <p:tav tm="100000">
                                          <p:val>
                                            <p:strVal val="#ppt_x"/>
                                          </p:val>
                                        </p:tav>
                                      </p:tavLst>
                                    </p:anim>
                                    <p:anim calcmode="lin" valueType="num">
                                      <p:cBhvr>
                                        <p:cTn dur="500" fill="hold" id="19"/>
                                        <p:tgtEl>
                                          <p:spTgt spid="20"/>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1500"/>
                            </p:stCondLst>
                            <p:childTnLst>
                              <p:par>
                                <p:cTn fill="hold" id="21" nodeType="afterEffect" presetClass="entr" presetID="42" presetSubtype="0">
                                  <p:stCondLst>
                                    <p:cond delay="0"/>
                                  </p:stCondLst>
                                  <p:childTnLst>
                                    <p:set>
                                      <p:cBhvr>
                                        <p:cTn dur="1" fill="hold" id="22">
                                          <p:stCondLst>
                                            <p:cond delay="0"/>
                                          </p:stCondLst>
                                        </p:cTn>
                                        <p:tgtEl>
                                          <p:spTgt spid="28"/>
                                        </p:tgtEl>
                                        <p:attrNameLst>
                                          <p:attrName>style.visibility</p:attrName>
                                        </p:attrNameLst>
                                      </p:cBhvr>
                                      <p:to>
                                        <p:strVal val="visible"/>
                                      </p:to>
                                    </p:set>
                                    <p:animEffect filter="fade" transition="in">
                                      <p:cBhvr>
                                        <p:cTn dur="500" id="23"/>
                                        <p:tgtEl>
                                          <p:spTgt spid="28"/>
                                        </p:tgtEl>
                                      </p:cBhvr>
                                    </p:animEffect>
                                    <p:anim calcmode="lin" valueType="num">
                                      <p:cBhvr>
                                        <p:cTn dur="500" fill="hold" id="24"/>
                                        <p:tgtEl>
                                          <p:spTgt spid="28"/>
                                        </p:tgtEl>
                                        <p:attrNameLst>
                                          <p:attrName>ppt_x</p:attrName>
                                        </p:attrNameLst>
                                      </p:cBhvr>
                                      <p:tavLst>
                                        <p:tav tm="0">
                                          <p:val>
                                            <p:strVal val="#ppt_x"/>
                                          </p:val>
                                        </p:tav>
                                        <p:tav tm="100000">
                                          <p:val>
                                            <p:strVal val="#ppt_x"/>
                                          </p:val>
                                        </p:tav>
                                      </p:tavLst>
                                    </p:anim>
                                    <p:anim calcmode="lin" valueType="num">
                                      <p:cBhvr>
                                        <p:cTn dur="500" fill="hold" id="25"/>
                                        <p:tgtEl>
                                          <p:spTgt spid="28"/>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2000"/>
                            </p:stCondLst>
                            <p:childTnLst>
                              <p:par>
                                <p:cTn fill="hold" id="27" nodeType="afterEffect" presetClass="entr" presetID="42" presetSubtype="0">
                                  <p:stCondLst>
                                    <p:cond delay="0"/>
                                  </p:stCondLst>
                                  <p:childTnLst>
                                    <p:set>
                                      <p:cBhvr>
                                        <p:cTn dur="1" fill="hold" id="28">
                                          <p:stCondLst>
                                            <p:cond delay="0"/>
                                          </p:stCondLst>
                                        </p:cTn>
                                        <p:tgtEl>
                                          <p:spTgt spid="36"/>
                                        </p:tgtEl>
                                        <p:attrNameLst>
                                          <p:attrName>style.visibility</p:attrName>
                                        </p:attrNameLst>
                                      </p:cBhvr>
                                      <p:to>
                                        <p:strVal val="visible"/>
                                      </p:to>
                                    </p:set>
                                    <p:animEffect filter="fade" transition="in">
                                      <p:cBhvr>
                                        <p:cTn dur="500" id="29"/>
                                        <p:tgtEl>
                                          <p:spTgt spid="36"/>
                                        </p:tgtEl>
                                      </p:cBhvr>
                                    </p:animEffect>
                                    <p:anim calcmode="lin" valueType="num">
                                      <p:cBhvr>
                                        <p:cTn dur="500" fill="hold" id="30"/>
                                        <p:tgtEl>
                                          <p:spTgt spid="36"/>
                                        </p:tgtEl>
                                        <p:attrNameLst>
                                          <p:attrName>ppt_x</p:attrName>
                                        </p:attrNameLst>
                                      </p:cBhvr>
                                      <p:tavLst>
                                        <p:tav tm="0">
                                          <p:val>
                                            <p:strVal val="#ppt_x"/>
                                          </p:val>
                                        </p:tav>
                                        <p:tav tm="100000">
                                          <p:val>
                                            <p:strVal val="#ppt_x"/>
                                          </p:val>
                                        </p:tav>
                                      </p:tavLst>
                                    </p:anim>
                                    <p:anim calcmode="lin" valueType="num">
                                      <p:cBhvr>
                                        <p:cTn dur="500" fill="hold" id="31"/>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B0443C31-36F3-4D01-A468-1C957B27B1FF}"/>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sp>
        <p:nvSpPr>
          <p:cNvPr id="12" name="TextBox 15">
            <a:extLst>
              <a:ext uri="{FF2B5EF4-FFF2-40B4-BE49-F238E27FC236}">
                <a16:creationId xmlns:a16="http://schemas.microsoft.com/office/drawing/2014/main" id="{740B66A3-3624-4DB4-9673-1DE3BE45593A}"/>
              </a:ext>
            </a:extLst>
          </p:cNvPr>
          <p:cNvSpPr txBox="1"/>
          <p:nvPr/>
        </p:nvSpPr>
        <p:spPr>
          <a:xfrm>
            <a:off x="146135" y="5605737"/>
            <a:ext cx="3068638" cy="822960"/>
          </a:xfrm>
          <a:prstGeom prst="rect">
            <a:avLst/>
          </a:prstGeom>
          <a:noFill/>
          <a:ln>
            <a:noFill/>
          </a:ln>
        </p:spPr>
        <p:txBody>
          <a:bodyPr rtlCol="0" wrap="square">
            <a:spAutoFit/>
          </a:bodyPr>
          <a:lstStyle/>
          <a:p>
            <a:pPr algn="ctr"/>
            <a:r>
              <a:rPr altLang="en-US" b="1" lang="zh-CN" spc="600" sz="4800">
                <a:solidFill>
                  <a:schemeClr val="bg1"/>
                </a:solidFill>
                <a:latin charset="-122" panose="020b0503020204020204" pitchFamily="34" typeface="微软雅黑"/>
                <a:ea charset="-122" panose="020b0503020204020204" pitchFamily="34" typeface="微软雅黑"/>
                <a:cs charset="0" typeface="Lato Black"/>
              </a:rPr>
              <a:t>第四章</a:t>
            </a:r>
          </a:p>
        </p:txBody>
      </p:sp>
      <p:sp>
        <p:nvSpPr>
          <p:cNvPr id="13" name="矩形 12">
            <a:extLst>
              <a:ext uri="{FF2B5EF4-FFF2-40B4-BE49-F238E27FC236}">
                <a16:creationId xmlns:a16="http://schemas.microsoft.com/office/drawing/2014/main" id="{C9D8A9E3-C2D0-402E-83F8-75B35122FF8C}"/>
              </a:ext>
            </a:extLst>
          </p:cNvPr>
          <p:cNvSpPr/>
          <p:nvPr/>
        </p:nvSpPr>
        <p:spPr>
          <a:xfrm>
            <a:off x="1312851" y="1981146"/>
            <a:ext cx="4884750" cy="762000"/>
          </a:xfrm>
          <a:prstGeom prst="rect">
            <a:avLst/>
          </a:prstGeom>
        </p:spPr>
        <p:txBody>
          <a:bodyPr bIns="0" lIns="0" rIns="0" tIns="0" wrap="square">
            <a:spAutoFit/>
          </a:bodyPr>
          <a:lstStyle/>
          <a:p>
            <a:pPr algn="ctr" eaLnBrk="1" hangingPunct="1">
              <a:defRPr/>
            </a:pPr>
            <a:r>
              <a:rPr altLang="en-US" b="1" lang="zh-CN" noProof="1" spc="300" sz="5000">
                <a:solidFill>
                  <a:srgbClr val="59A3B0"/>
                </a:solidFill>
                <a:latin charset="-122" panose="020b0503020204020204" pitchFamily="34" typeface="微软雅黑"/>
                <a:ea charset="-122" panose="020b0503020204020204" pitchFamily="34" typeface="微软雅黑"/>
                <a:cs typeface="+mn-ea"/>
                <a:sym charset="0" pitchFamily="34" typeface="Arial"/>
              </a:rPr>
              <a:t>明年工作计划</a:t>
            </a:r>
          </a:p>
        </p:txBody>
      </p:sp>
      <p:sp>
        <p:nvSpPr>
          <p:cNvPr id="14" name="TextBox 11">
            <a:extLst>
              <a:ext uri="{FF2B5EF4-FFF2-40B4-BE49-F238E27FC236}">
                <a16:creationId xmlns:a16="http://schemas.microsoft.com/office/drawing/2014/main" id="{FDDF6BE1-DF3B-40FF-B363-DC31C4DEED7A}"/>
              </a:ext>
            </a:extLst>
          </p:cNvPr>
          <p:cNvSpPr txBox="1"/>
          <p:nvPr/>
        </p:nvSpPr>
        <p:spPr>
          <a:xfrm>
            <a:off x="1668779" y="27928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
        <p:nvSpPr>
          <p:cNvPr id="15" name="TextBox 11">
            <a:extLst>
              <a:ext uri="{FF2B5EF4-FFF2-40B4-BE49-F238E27FC236}">
                <a16:creationId xmlns:a16="http://schemas.microsoft.com/office/drawing/2014/main" id="{0C01CBE0-D97F-45E2-85D3-239FAA9053BC}"/>
              </a:ext>
            </a:extLst>
          </p:cNvPr>
          <p:cNvSpPr txBox="1"/>
          <p:nvPr/>
        </p:nvSpPr>
        <p:spPr>
          <a:xfrm>
            <a:off x="1668779" y="30849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Tree>
    <p:extLst>
      <p:ext uri="{BB962C8B-B14F-4D97-AF65-F5344CB8AC3E}">
        <p14:creationId val="80480406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7"/>
                                        </p:tgtEl>
                                        <p:attrNameLst>
                                          <p:attrName>style.visibility</p:attrName>
                                        </p:attrNameLst>
                                      </p:cBhvr>
                                      <p:to>
                                        <p:strVal val="visible"/>
                                      </p:to>
                                    </p:set>
                                    <p:animEffect filter="barn(inVertical)" transition="in">
                                      <p:cBhvr>
                                        <p:cTn dur="750" id="7"/>
                                        <p:tgtEl>
                                          <p:spTgt spid="7"/>
                                        </p:tgtEl>
                                      </p:cBhvr>
                                    </p:animEffect>
                                  </p:childTnLst>
                                </p:cTn>
                              </p:par>
                            </p:childTnLst>
                          </p:cTn>
                        </p:par>
                        <p:par>
                          <p:cTn fill="hold" id="8" nodeType="afterGroup">
                            <p:stCondLst>
                              <p:cond delay="750"/>
                            </p:stCondLst>
                            <p:childTnLst>
                              <p:par>
                                <p:cTn fill="hold" grpId="0" id="9" nodeType="afterEffect" presetClass="entr" presetID="42" presetSubtype="0">
                                  <p:stCondLst>
                                    <p:cond delay="0"/>
                                  </p:stCondLst>
                                  <p:childTnLst>
                                    <p:set>
                                      <p:cBhvr>
                                        <p:cTn dur="1" fill="hold" id="10">
                                          <p:stCondLst>
                                            <p:cond delay="0"/>
                                          </p:stCondLst>
                                        </p:cTn>
                                        <p:tgtEl>
                                          <p:spTgt spid="12"/>
                                        </p:tgtEl>
                                        <p:attrNameLst>
                                          <p:attrName>style.visibility</p:attrName>
                                        </p:attrNameLst>
                                      </p:cBhvr>
                                      <p:to>
                                        <p:strVal val="visible"/>
                                      </p:to>
                                    </p:set>
                                    <p:animEffect filter="fade" transition="in">
                                      <p:cBhvr>
                                        <p:cTn dur="750" id="11"/>
                                        <p:tgtEl>
                                          <p:spTgt spid="12"/>
                                        </p:tgtEl>
                                      </p:cBhvr>
                                    </p:animEffect>
                                    <p:anim calcmode="lin" valueType="num">
                                      <p:cBhvr>
                                        <p:cTn dur="750" fill="hold" id="12"/>
                                        <p:tgtEl>
                                          <p:spTgt spid="12"/>
                                        </p:tgtEl>
                                        <p:attrNameLst>
                                          <p:attrName>ppt_x</p:attrName>
                                        </p:attrNameLst>
                                      </p:cBhvr>
                                      <p:tavLst>
                                        <p:tav tm="0">
                                          <p:val>
                                            <p:strVal val="#ppt_x"/>
                                          </p:val>
                                        </p:tav>
                                        <p:tav tm="100000">
                                          <p:val>
                                            <p:strVal val="#ppt_x"/>
                                          </p:val>
                                        </p:tav>
                                      </p:tavLst>
                                    </p:anim>
                                    <p:anim calcmode="lin" valueType="num">
                                      <p:cBhvr>
                                        <p:cTn dur="750" fill="hold" id="13"/>
                                        <p:tgtEl>
                                          <p:spTgt spid="1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3" presetSubtype="32">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p:cTn dur="500" fill="hold" id="17"/>
                                        <p:tgtEl>
                                          <p:spTgt spid="13"/>
                                        </p:tgtEl>
                                        <p:attrNameLst>
                                          <p:attrName>ppt_w</p:attrName>
                                        </p:attrNameLst>
                                      </p:cBhvr>
                                      <p:tavLst>
                                        <p:tav tm="0">
                                          <p:val>
                                            <p:strVal val="4*#ppt_w"/>
                                          </p:val>
                                        </p:tav>
                                        <p:tav tm="100000">
                                          <p:val>
                                            <p:strVal val="#ppt_w"/>
                                          </p:val>
                                        </p:tav>
                                      </p:tavLst>
                                    </p:anim>
                                    <p:anim calcmode="lin" valueType="num">
                                      <p:cBhvr>
                                        <p:cTn dur="500" fill="hold" id="18"/>
                                        <p:tgtEl>
                                          <p:spTgt spid="13"/>
                                        </p:tgtEl>
                                        <p:attrNameLst>
                                          <p:attrName>ppt_h</p:attrName>
                                        </p:attrNameLst>
                                      </p:cBhvr>
                                      <p:tavLst>
                                        <p:tav tm="0">
                                          <p:val>
                                            <p:strVal val="4*#ppt_h"/>
                                          </p:val>
                                        </p:tav>
                                        <p:tav tm="100000">
                                          <p:val>
                                            <p:strVal val="#ppt_h"/>
                                          </p:val>
                                        </p:tav>
                                      </p:tavLst>
                                    </p:anim>
                                  </p:childTnLst>
                                </p:cTn>
                              </p:par>
                            </p:childTnLst>
                          </p:cTn>
                        </p:par>
                        <p:par>
                          <p:cTn fill="hold" id="19" nodeType="afterGroup">
                            <p:stCondLst>
                              <p:cond delay="2000"/>
                            </p:stCondLst>
                            <p:childTnLst>
                              <p:par>
                                <p:cTn fill="hold" grpId="0" id="20" nodeType="afterEffect" presetClass="entr" presetID="12" presetSubtype="8">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id="22"/>
                                        <p:tgtEl>
                                          <p:spTgt spid="14"/>
                                        </p:tgtEl>
                                        <p:attrNameLst>
                                          <p:attrName>ppt_x</p:attrName>
                                        </p:attrNameLst>
                                      </p:cBhvr>
                                      <p:tavLst>
                                        <p:tav tm="0">
                                          <p:val>
                                            <p:strVal val="#ppt_x-#ppt_w*1.125000"/>
                                          </p:val>
                                        </p:tav>
                                        <p:tav tm="100000">
                                          <p:val>
                                            <p:strVal val="#ppt_x"/>
                                          </p:val>
                                        </p:tav>
                                      </p:tavLst>
                                    </p:anim>
                                    <p:animEffect filter="wipe(right)" transition="in">
                                      <p:cBhvr>
                                        <p:cTn dur="500" id="23"/>
                                        <p:tgtEl>
                                          <p:spTgt spid="14"/>
                                        </p:tgtEl>
                                      </p:cBhvr>
                                    </p:animEffect>
                                  </p:childTnLst>
                                </p:cTn>
                              </p:par>
                            </p:childTnLst>
                          </p:cTn>
                        </p:par>
                        <p:par>
                          <p:cTn fill="hold" id="24" nodeType="afterGroup">
                            <p:stCondLst>
                              <p:cond delay="2500"/>
                            </p:stCondLst>
                            <p:childTnLst>
                              <p:par>
                                <p:cTn fill="hold" grpId="0" id="25" nodeType="afterEffect" presetClass="entr" presetID="12" presetSubtype="8">
                                  <p:stCondLst>
                                    <p:cond delay="0"/>
                                  </p:stCondLst>
                                  <p:childTnLst>
                                    <p:set>
                                      <p:cBhvr>
                                        <p:cTn dur="1" fill="hold" id="26">
                                          <p:stCondLst>
                                            <p:cond delay="0"/>
                                          </p:stCondLst>
                                        </p:cTn>
                                        <p:tgtEl>
                                          <p:spTgt spid="15"/>
                                        </p:tgtEl>
                                        <p:attrNameLst>
                                          <p:attrName>style.visibility</p:attrName>
                                        </p:attrNameLst>
                                      </p:cBhvr>
                                      <p:to>
                                        <p:strVal val="visible"/>
                                      </p:to>
                                    </p:set>
                                    <p:anim calcmode="lin" valueType="num">
                                      <p:cBhvr>
                                        <p:cTn dur="500" id="27"/>
                                        <p:tgtEl>
                                          <p:spTgt spid="15"/>
                                        </p:tgtEl>
                                        <p:attrNameLst>
                                          <p:attrName>ppt_x</p:attrName>
                                        </p:attrNameLst>
                                      </p:cBhvr>
                                      <p:tavLst>
                                        <p:tav tm="0">
                                          <p:val>
                                            <p:strVal val="#ppt_x-#ppt_w*1.125000"/>
                                          </p:val>
                                        </p:tav>
                                        <p:tav tm="100000">
                                          <p:val>
                                            <p:strVal val="#ppt_x"/>
                                          </p:val>
                                        </p:tav>
                                      </p:tavLst>
                                    </p:anim>
                                    <p:animEffect filter="wipe(right)" transition="in">
                                      <p:cBhvr>
                                        <p:cTn dur="500" id="2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4" name="图片 33">
            <a:extLst>
              <a:ext uri="{FF2B5EF4-FFF2-40B4-BE49-F238E27FC236}">
                <a16:creationId xmlns:a16="http://schemas.microsoft.com/office/drawing/2014/main" id="{03DA8B60-967E-4884-9E15-34CF93582D9C}"/>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grpSp>
        <p:nvGrpSpPr>
          <p:cNvPr id="35" name="组合 34">
            <a:extLst>
              <a:ext uri="{FF2B5EF4-FFF2-40B4-BE49-F238E27FC236}">
                <a16:creationId xmlns:a16="http://schemas.microsoft.com/office/drawing/2014/main" id="{E7E4138B-D5FC-4AEA-A580-B1DA28C14957}"/>
              </a:ext>
            </a:extLst>
          </p:cNvPr>
          <p:cNvGrpSpPr/>
          <p:nvPr/>
        </p:nvGrpSpPr>
        <p:grpSpPr>
          <a:xfrm>
            <a:off x="1642354" y="992629"/>
            <a:ext cx="3899383" cy="3153992"/>
            <a:chOff x="5622266" y="2106894"/>
            <a:chExt cx="2780970" cy="2757427"/>
          </a:xfrm>
          <a:solidFill>
            <a:srgbClr val="59A3B0"/>
          </a:solidFill>
        </p:grpSpPr>
        <p:sp>
          <p:nvSpPr>
            <p:cNvPr id="36" name="Shape 18">
              <a:extLst>
                <a:ext uri="{FF2B5EF4-FFF2-40B4-BE49-F238E27FC236}">
                  <a16:creationId xmlns:a16="http://schemas.microsoft.com/office/drawing/2014/main" id="{34AFD9F5-FF7A-470D-88D3-C4343D2D8CC6}"/>
                </a:ext>
              </a:extLst>
            </p:cNvPr>
            <p:cNvSpPr/>
            <p:nvPr/>
          </p:nvSpPr>
          <p:spPr>
            <a:xfrm>
              <a:off x="5622266" y="4333559"/>
              <a:ext cx="2780970" cy="530762"/>
            </a:xfrm>
            <a:prstGeom prst="roundRect">
              <a:avLst>
                <a:gd fmla="val 0" name="adj"/>
              </a:avLst>
            </a:prstGeom>
            <a:grpFill/>
            <a:ln cap="flat" w="12700">
              <a:no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u="none">
                <a:ln>
                  <a:noFill/>
                </a:ln>
                <a:solidFill>
                  <a:schemeClr val="bg1"/>
                </a:solidFill>
                <a:effectLst/>
                <a:uLnTx/>
                <a:uFillTx/>
                <a:latin charset="-122" panose="020b0503020204020204" pitchFamily="34" typeface="微软雅黑"/>
                <a:ea charset="-122" panose="020b0503020204020204" pitchFamily="34" typeface="微软雅黑"/>
              </a:endParaRPr>
            </a:p>
          </p:txBody>
        </p:sp>
        <p:sp>
          <p:nvSpPr>
            <p:cNvPr id="37" name="Shape 18">
              <a:extLst>
                <a:ext uri="{FF2B5EF4-FFF2-40B4-BE49-F238E27FC236}">
                  <a16:creationId xmlns:a16="http://schemas.microsoft.com/office/drawing/2014/main" id="{445219C6-B192-475E-A7C6-2BD379783995}"/>
                </a:ext>
              </a:extLst>
            </p:cNvPr>
            <p:cNvSpPr/>
            <p:nvPr/>
          </p:nvSpPr>
          <p:spPr>
            <a:xfrm>
              <a:off x="5622266" y="3579084"/>
              <a:ext cx="2780970" cy="530762"/>
            </a:xfrm>
            <a:prstGeom prst="roundRect">
              <a:avLst>
                <a:gd fmla="val 0" name="adj"/>
              </a:avLst>
            </a:prstGeom>
            <a:grpFill/>
            <a:ln cap="flat" w="12700">
              <a:no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u="none">
                <a:ln>
                  <a:noFill/>
                </a:ln>
                <a:solidFill>
                  <a:schemeClr val="bg1"/>
                </a:solidFill>
                <a:effectLst/>
                <a:uLnTx/>
                <a:uFillTx/>
                <a:latin charset="-122" panose="020b0503020204020204" pitchFamily="34" typeface="微软雅黑"/>
                <a:ea charset="-122" panose="020b0503020204020204" pitchFamily="34" typeface="微软雅黑"/>
              </a:endParaRPr>
            </a:p>
          </p:txBody>
        </p:sp>
        <p:sp>
          <p:nvSpPr>
            <p:cNvPr id="38" name="Shape 18">
              <a:extLst>
                <a:ext uri="{FF2B5EF4-FFF2-40B4-BE49-F238E27FC236}">
                  <a16:creationId xmlns:a16="http://schemas.microsoft.com/office/drawing/2014/main" id="{60FC0982-3C4F-4779-B269-501043BC8A3C}"/>
                </a:ext>
              </a:extLst>
            </p:cNvPr>
            <p:cNvSpPr/>
            <p:nvPr/>
          </p:nvSpPr>
          <p:spPr>
            <a:xfrm>
              <a:off x="5622266" y="2826821"/>
              <a:ext cx="2780970" cy="530762"/>
            </a:xfrm>
            <a:prstGeom prst="roundRect">
              <a:avLst>
                <a:gd fmla="val 0" name="adj"/>
              </a:avLst>
            </a:prstGeom>
            <a:grpFill/>
            <a:ln cap="flat" w="12700">
              <a:no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u="none">
                <a:ln>
                  <a:noFill/>
                </a:ln>
                <a:solidFill>
                  <a:schemeClr val="bg1"/>
                </a:solidFill>
                <a:effectLst/>
                <a:uLnTx/>
                <a:uFillTx/>
                <a:latin charset="-122" panose="020b0503020204020204" pitchFamily="34" typeface="微软雅黑"/>
                <a:ea charset="-122" panose="020b0503020204020204" pitchFamily="34" typeface="微软雅黑"/>
              </a:endParaRPr>
            </a:p>
          </p:txBody>
        </p:sp>
        <p:sp>
          <p:nvSpPr>
            <p:cNvPr id="39" name="Shape 18">
              <a:extLst>
                <a:ext uri="{FF2B5EF4-FFF2-40B4-BE49-F238E27FC236}">
                  <a16:creationId xmlns:a16="http://schemas.microsoft.com/office/drawing/2014/main" id="{83F82007-EDF2-4516-BAD7-F04E0D85F083}"/>
                </a:ext>
              </a:extLst>
            </p:cNvPr>
            <p:cNvSpPr/>
            <p:nvPr/>
          </p:nvSpPr>
          <p:spPr>
            <a:xfrm>
              <a:off x="5622266" y="2106894"/>
              <a:ext cx="2780970" cy="530762"/>
            </a:xfrm>
            <a:prstGeom prst="roundRect">
              <a:avLst>
                <a:gd fmla="val 0" name="adj"/>
              </a:avLst>
            </a:prstGeom>
            <a:grpFill/>
            <a:ln cap="flat" w="12700">
              <a:noFill/>
              <a:prstDash val="solid"/>
              <a:miter lim="400000"/>
            </a:ln>
            <a:effectLst/>
          </p:spPr>
          <p:txBody>
            <a:bodyPr anchor="ctr" bIns="19050" lIns="19050" numCol="1" rIns="19050" tIns="19050" wrap="square">
              <a:noAutofit/>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u="none">
                <a:ln>
                  <a:noFill/>
                </a:ln>
                <a:solidFill>
                  <a:schemeClr val="bg1"/>
                </a:solidFill>
                <a:effectLst/>
                <a:uLnTx/>
                <a:uFillTx/>
                <a:latin charset="-122" panose="020b0503020204020204" pitchFamily="34" typeface="微软雅黑"/>
                <a:ea charset="-122" panose="020b0503020204020204" pitchFamily="34" typeface="微软雅黑"/>
              </a:endParaRPr>
            </a:p>
          </p:txBody>
        </p:sp>
        <p:sp>
          <p:nvSpPr>
            <p:cNvPr id="40" name="文本框 3">
              <a:extLst>
                <a:ext uri="{FF2B5EF4-FFF2-40B4-BE49-F238E27FC236}">
                  <a16:creationId xmlns:a16="http://schemas.microsoft.com/office/drawing/2014/main" id="{D28C2E41-ABEB-48E4-B3E5-BEEBDC2D5069}"/>
                </a:ext>
              </a:extLst>
            </p:cNvPr>
            <p:cNvSpPr txBox="1"/>
            <p:nvPr/>
          </p:nvSpPr>
          <p:spPr>
            <a:xfrm>
              <a:off x="5902930" y="2154143"/>
              <a:ext cx="2200596" cy="399714"/>
            </a:xfrm>
            <a:prstGeom prst="rect">
              <a:avLst/>
            </a:prstGeom>
            <a:grpFill/>
            <a:ln w="38100">
              <a:noFill/>
            </a:ln>
          </p:spPr>
          <p:txBody>
            <a:bodyPr rtlCol="0" wrap="square">
              <a:spAutoFit/>
            </a:bodyPr>
            <a:lstStyle/>
            <a:p>
              <a:pPr algn="ctr"/>
              <a:r>
                <a:rPr altLang="zh-CN" kumimoji="1" lang="en-US" sz="2400">
                  <a:solidFill>
                    <a:schemeClr val="bg1"/>
                  </a:solidFill>
                  <a:latin charset="-122" panose="020b0503020204020204" pitchFamily="34" typeface="微软雅黑"/>
                  <a:ea charset="-122" panose="020b0503020204020204" pitchFamily="34" typeface="微软雅黑"/>
                </a:rPr>
                <a:t>01      年度工作概述</a:t>
              </a:r>
            </a:p>
          </p:txBody>
        </p:sp>
        <p:sp>
          <p:nvSpPr>
            <p:cNvPr id="41" name="文本框 4">
              <a:extLst>
                <a:ext uri="{FF2B5EF4-FFF2-40B4-BE49-F238E27FC236}">
                  <a16:creationId xmlns:a16="http://schemas.microsoft.com/office/drawing/2014/main" id="{9BEE0F49-92C5-40DD-89DD-E654DD65748C}"/>
                </a:ext>
              </a:extLst>
            </p:cNvPr>
            <p:cNvSpPr txBox="1"/>
            <p:nvPr/>
          </p:nvSpPr>
          <p:spPr>
            <a:xfrm>
              <a:off x="5797795" y="2874070"/>
              <a:ext cx="2410862" cy="399714"/>
            </a:xfrm>
            <a:prstGeom prst="rect">
              <a:avLst/>
            </a:prstGeom>
            <a:grpFill/>
            <a:ln w="38100">
              <a:noFill/>
            </a:ln>
          </p:spPr>
          <p:txBody>
            <a:bodyPr rtlCol="0" wrap="square">
              <a:spAutoFit/>
            </a:bodyPr>
            <a:lstStyle/>
            <a:p>
              <a:pPr algn="ctr"/>
              <a:r>
                <a:rPr altLang="zh-CN" kumimoji="1" lang="en-US" sz="2400">
                  <a:solidFill>
                    <a:schemeClr val="bg1"/>
                  </a:solidFill>
                  <a:latin charset="-122" panose="020b0503020204020204" pitchFamily="34" typeface="微软雅黑"/>
                  <a:ea charset="-122" panose="020b0503020204020204" pitchFamily="34" typeface="微软雅黑"/>
                </a:rPr>
                <a:t>02      工作完成情况</a:t>
              </a:r>
            </a:p>
          </p:txBody>
        </p:sp>
        <p:sp>
          <p:nvSpPr>
            <p:cNvPr id="42" name="文本框 7">
              <a:extLst>
                <a:ext uri="{FF2B5EF4-FFF2-40B4-BE49-F238E27FC236}">
                  <a16:creationId xmlns:a16="http://schemas.microsoft.com/office/drawing/2014/main" id="{1F7D2294-51EC-44F2-B9E7-3618F3592547}"/>
                </a:ext>
              </a:extLst>
            </p:cNvPr>
            <p:cNvSpPr txBox="1"/>
            <p:nvPr/>
          </p:nvSpPr>
          <p:spPr>
            <a:xfrm>
              <a:off x="5822548" y="3626333"/>
              <a:ext cx="2410862" cy="399714"/>
            </a:xfrm>
            <a:prstGeom prst="rect">
              <a:avLst/>
            </a:prstGeom>
            <a:grpFill/>
            <a:ln w="38100">
              <a:noFill/>
            </a:ln>
          </p:spPr>
          <p:txBody>
            <a:bodyPr rtlCol="0" wrap="square">
              <a:spAutoFit/>
            </a:bodyPr>
            <a:lstStyle/>
            <a:p>
              <a:pPr algn="ctr"/>
              <a:r>
                <a:rPr altLang="zh-CN" kumimoji="1" lang="en-US" sz="2400">
                  <a:solidFill>
                    <a:schemeClr val="bg1"/>
                  </a:solidFill>
                  <a:latin charset="-122" panose="020b0503020204020204" pitchFamily="34" typeface="微软雅黑"/>
                  <a:ea charset="-122" panose="020b0503020204020204" pitchFamily="34" typeface="微软雅黑"/>
                </a:rPr>
                <a:t>03      成功项目展示</a:t>
              </a:r>
            </a:p>
          </p:txBody>
        </p:sp>
        <p:sp>
          <p:nvSpPr>
            <p:cNvPr id="43" name="文本框 8">
              <a:extLst>
                <a:ext uri="{FF2B5EF4-FFF2-40B4-BE49-F238E27FC236}">
                  <a16:creationId xmlns:a16="http://schemas.microsoft.com/office/drawing/2014/main" id="{77630DA7-A4EF-467E-B5E2-193BD54897E4}"/>
                </a:ext>
              </a:extLst>
            </p:cNvPr>
            <p:cNvSpPr txBox="1"/>
            <p:nvPr/>
          </p:nvSpPr>
          <p:spPr>
            <a:xfrm>
              <a:off x="5822548" y="4380809"/>
              <a:ext cx="2410862" cy="399714"/>
            </a:xfrm>
            <a:prstGeom prst="rect">
              <a:avLst/>
            </a:prstGeom>
            <a:grpFill/>
            <a:ln w="38100">
              <a:noFill/>
            </a:ln>
          </p:spPr>
          <p:txBody>
            <a:bodyPr rtlCol="0" wrap="square">
              <a:spAutoFit/>
            </a:bodyPr>
            <a:lstStyle/>
            <a:p>
              <a:pPr algn="ctr"/>
              <a:r>
                <a:rPr altLang="zh-CN" kumimoji="1" lang="en-US" sz="2400">
                  <a:solidFill>
                    <a:schemeClr val="bg1"/>
                  </a:solidFill>
                  <a:latin charset="-122" panose="020b0503020204020204" pitchFamily="34" typeface="微软雅黑"/>
                  <a:ea charset="-122" panose="020b0503020204020204" pitchFamily="34" typeface="微软雅黑"/>
                </a:rPr>
                <a:t>04      明年工作计划</a:t>
              </a:r>
            </a:p>
          </p:txBody>
        </p:sp>
      </p:grpSp>
      <p:sp>
        <p:nvSpPr>
          <p:cNvPr id="44" name="TextBox 15">
            <a:extLst>
              <a:ext uri="{FF2B5EF4-FFF2-40B4-BE49-F238E27FC236}">
                <a16:creationId xmlns:a16="http://schemas.microsoft.com/office/drawing/2014/main" id="{2D91D8F2-7B58-4C37-A892-68E2DBC5486A}"/>
              </a:ext>
            </a:extLst>
          </p:cNvPr>
          <p:cNvSpPr txBox="1"/>
          <p:nvPr/>
        </p:nvSpPr>
        <p:spPr>
          <a:xfrm>
            <a:off x="88985" y="5605737"/>
            <a:ext cx="3068638" cy="822960"/>
          </a:xfrm>
          <a:prstGeom prst="rect">
            <a:avLst/>
          </a:prstGeom>
          <a:noFill/>
          <a:ln>
            <a:noFill/>
          </a:ln>
        </p:spPr>
        <p:txBody>
          <a:bodyPr rtlCol="0" wrap="square">
            <a:spAutoFit/>
          </a:bodyPr>
          <a:lstStyle/>
          <a:p>
            <a:pPr algn="ctr"/>
            <a:r>
              <a:rPr altLang="en-US" b="1" lang="zh-CN" smtClean="0" spc="600" sz="4800">
                <a:solidFill>
                  <a:schemeClr val="bg1"/>
                </a:solidFill>
                <a:latin charset="-122" panose="020b0503020204020204" pitchFamily="34" typeface="微软雅黑"/>
                <a:ea charset="-122" panose="020b0503020204020204" pitchFamily="34" typeface="微软雅黑"/>
                <a:cs charset="0" typeface="Lato Black"/>
              </a:rPr>
              <a:t>目录</a:t>
            </a:r>
          </a:p>
        </p:txBody>
      </p:sp>
    </p:spTree>
    <p:extLst>
      <p:ext uri="{BB962C8B-B14F-4D97-AF65-F5344CB8AC3E}">
        <p14:creationId val="751631942"/>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34"/>
                                        </p:tgtEl>
                                        <p:attrNameLst>
                                          <p:attrName>style.visibility</p:attrName>
                                        </p:attrNameLst>
                                      </p:cBhvr>
                                      <p:to>
                                        <p:strVal val="visible"/>
                                      </p:to>
                                    </p:set>
                                    <p:animEffect filter="barn(inVertical)" transition="in">
                                      <p:cBhvr>
                                        <p:cTn dur="750" id="7"/>
                                        <p:tgtEl>
                                          <p:spTgt spid="34"/>
                                        </p:tgtEl>
                                      </p:cBhvr>
                                    </p:animEffect>
                                  </p:childTnLst>
                                </p:cTn>
                              </p:par>
                            </p:childTnLst>
                          </p:cTn>
                        </p:par>
                        <p:par>
                          <p:cTn fill="hold" id="8" nodeType="afterGroup">
                            <p:stCondLst>
                              <p:cond delay="750"/>
                            </p:stCondLst>
                            <p:childTnLst>
                              <p:par>
                                <p:cTn fill="hold" grpId="0" id="9" nodeType="afterEffect" presetClass="entr" presetID="42" presetSubtype="0">
                                  <p:stCondLst>
                                    <p:cond delay="0"/>
                                  </p:stCondLst>
                                  <p:childTnLst>
                                    <p:set>
                                      <p:cBhvr>
                                        <p:cTn dur="1" fill="hold" id="10">
                                          <p:stCondLst>
                                            <p:cond delay="0"/>
                                          </p:stCondLst>
                                        </p:cTn>
                                        <p:tgtEl>
                                          <p:spTgt spid="44"/>
                                        </p:tgtEl>
                                        <p:attrNameLst>
                                          <p:attrName>style.visibility</p:attrName>
                                        </p:attrNameLst>
                                      </p:cBhvr>
                                      <p:to>
                                        <p:strVal val="visible"/>
                                      </p:to>
                                    </p:set>
                                    <p:animEffect filter="fade" transition="in">
                                      <p:cBhvr>
                                        <p:cTn dur="750" id="11"/>
                                        <p:tgtEl>
                                          <p:spTgt spid="44"/>
                                        </p:tgtEl>
                                      </p:cBhvr>
                                    </p:animEffect>
                                    <p:anim calcmode="lin" valueType="num">
                                      <p:cBhvr>
                                        <p:cTn dur="750" fill="hold" id="12"/>
                                        <p:tgtEl>
                                          <p:spTgt spid="44"/>
                                        </p:tgtEl>
                                        <p:attrNameLst>
                                          <p:attrName>ppt_x</p:attrName>
                                        </p:attrNameLst>
                                      </p:cBhvr>
                                      <p:tavLst>
                                        <p:tav tm="0">
                                          <p:val>
                                            <p:strVal val="#ppt_x"/>
                                          </p:val>
                                        </p:tav>
                                        <p:tav tm="100000">
                                          <p:val>
                                            <p:strVal val="#ppt_x"/>
                                          </p:val>
                                        </p:tav>
                                      </p:tavLst>
                                    </p:anim>
                                    <p:anim calcmode="lin" valueType="num">
                                      <p:cBhvr>
                                        <p:cTn dur="750" fill="hold" id="13"/>
                                        <p:tgtEl>
                                          <p:spTgt spid="44"/>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2" presetSubtype="8">
                                  <p:stCondLst>
                                    <p:cond delay="0"/>
                                  </p:stCondLst>
                                  <p:childTnLst>
                                    <p:set>
                                      <p:cBhvr>
                                        <p:cTn dur="1" fill="hold" id="16">
                                          <p:stCondLst>
                                            <p:cond delay="0"/>
                                          </p:stCondLst>
                                        </p:cTn>
                                        <p:tgtEl>
                                          <p:spTgt spid="35"/>
                                        </p:tgtEl>
                                        <p:attrNameLst>
                                          <p:attrName>style.visibility</p:attrName>
                                        </p:attrNameLst>
                                      </p:cBhvr>
                                      <p:to>
                                        <p:strVal val="visible"/>
                                      </p:to>
                                    </p:set>
                                    <p:anim calcmode="lin" valueType="num">
                                      <p:cBhvr additive="base">
                                        <p:cTn dur="1250" fill="hold" id="17"/>
                                        <p:tgtEl>
                                          <p:spTgt spid="35"/>
                                        </p:tgtEl>
                                        <p:attrNameLst>
                                          <p:attrName>ppt_x</p:attrName>
                                        </p:attrNameLst>
                                      </p:cBhvr>
                                      <p:tavLst>
                                        <p:tav tm="0">
                                          <p:val>
                                            <p:strVal val="0-#ppt_w/2"/>
                                          </p:val>
                                        </p:tav>
                                        <p:tav tm="100000">
                                          <p:val>
                                            <p:strVal val="#ppt_x"/>
                                          </p:val>
                                        </p:tav>
                                      </p:tavLst>
                                    </p:anim>
                                    <p:anim calcmode="lin" valueType="num">
                                      <p:cBhvr additive="base">
                                        <p:cTn dur="1250" fill="hold" id="18"/>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明年工作计划</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32AD56F1-AB20-4133-A0EC-82E6B1C4E020}"/>
              </a:ext>
            </a:extLst>
          </p:cNvPr>
          <p:cNvGrpSpPr/>
          <p:nvPr/>
        </p:nvGrpSpPr>
        <p:grpSpPr>
          <a:xfrm>
            <a:off x="1327663" y="2052323"/>
            <a:ext cx="9568938" cy="3809996"/>
            <a:chOff x="820731" y="1907630"/>
            <a:chExt cx="10582801" cy="4213681"/>
          </a:xfrm>
        </p:grpSpPr>
        <p:sp>
          <p:nvSpPr>
            <p:cNvPr id="11" name="矩形 10">
              <a:extLst>
                <a:ext uri="{FF2B5EF4-FFF2-40B4-BE49-F238E27FC236}">
                  <a16:creationId xmlns:a16="http://schemas.microsoft.com/office/drawing/2014/main" id="{663212C9-CF72-45B5-81D1-046C6BCE2CAE}"/>
                </a:ext>
              </a:extLst>
            </p:cNvPr>
            <p:cNvSpPr/>
            <p:nvPr/>
          </p:nvSpPr>
          <p:spPr>
            <a:xfrm>
              <a:off x="7357625" y="1907630"/>
              <a:ext cx="4045907" cy="4213681"/>
            </a:xfrm>
            <a:prstGeom prst="rect">
              <a:avLst/>
            </a:prstGeom>
            <a:blipFill dpi="0" rotWithShape="1">
              <a:blip r:embed="rId3">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lumMod val="50000"/>
                  </a:schemeClr>
                </a:solidFill>
              </a:endParaRPr>
            </a:p>
          </p:txBody>
        </p:sp>
        <p:sp>
          <p:nvSpPr>
            <p:cNvPr id="12" name="品 2">
              <a:extLst>
                <a:ext uri="{FF2B5EF4-FFF2-40B4-BE49-F238E27FC236}">
                  <a16:creationId xmlns:a16="http://schemas.microsoft.com/office/drawing/2014/main" id="{16202D2D-0349-4A4A-AB38-6E5E06B22D6E}"/>
                </a:ext>
              </a:extLst>
            </p:cNvPr>
            <p:cNvSpPr>
              <a:spLocks noChangeArrowheads="1"/>
            </p:cNvSpPr>
            <p:nvPr/>
          </p:nvSpPr>
          <p:spPr bwMode="auto">
            <a:xfrm>
              <a:off x="820731" y="1907630"/>
              <a:ext cx="6356350" cy="2405320"/>
            </a:xfrm>
            <a:prstGeom prst="rect">
              <a:avLst/>
            </a:prstGeom>
            <a:noFill/>
            <a:ln w="12700">
              <a:solidFill>
                <a:srgbClr val="59A3B0"/>
              </a:solidFill>
              <a:bevel/>
            </a:ln>
            <a:extLst/>
          </p:spPr>
          <p:txBody>
            <a:bodyPr anchor="ctr"/>
            <a:lstStyle>
              <a:lvl1pPr>
                <a:lnSpc>
                  <a:spcPct val="90000"/>
                </a:lnSpc>
                <a:spcBef>
                  <a:spcPts val="1000"/>
                </a:spcBef>
                <a:buFont charset="0" pitchFamily="34" typeface="Arial"/>
                <a:buChar char="•"/>
                <a:defRPr sz="2800">
                  <a:solidFill>
                    <a:schemeClr val="tx1"/>
                  </a:solidFill>
                  <a:latin charset="0" pitchFamily="34" typeface="Calibri"/>
                  <a:ea charset="-122" panose="02010600030101010101" pitchFamily="2" typeface="宋体"/>
                  <a:sym charset="0" pitchFamily="34" typeface="Calibri"/>
                </a:defRPr>
              </a:lvl1pPr>
              <a:lvl2pPr indent="-285750" marL="742950">
                <a:lnSpc>
                  <a:spcPct val="90000"/>
                </a:lnSpc>
                <a:spcBef>
                  <a:spcPts val="500"/>
                </a:spcBef>
                <a:buFont charset="0" pitchFamily="34" typeface="Arial"/>
                <a:buChar char="•"/>
                <a:defRPr sz="2400">
                  <a:solidFill>
                    <a:schemeClr val="tx1"/>
                  </a:solidFill>
                  <a:latin charset="0" pitchFamily="34" typeface="Calibri"/>
                  <a:ea charset="-122" panose="02010600030101010101" pitchFamily="2" typeface="宋体"/>
                  <a:sym charset="0" pitchFamily="34" typeface="Calibri"/>
                </a:defRPr>
              </a:lvl2pPr>
              <a:lvl3pPr indent="-228600" marL="1143000">
                <a:lnSpc>
                  <a:spcPct val="90000"/>
                </a:lnSpc>
                <a:spcBef>
                  <a:spcPts val="500"/>
                </a:spcBef>
                <a:buFont charset="0" pitchFamily="34" typeface="Arial"/>
                <a:buChar char="•"/>
                <a:defRPr sz="2000">
                  <a:solidFill>
                    <a:schemeClr val="tx1"/>
                  </a:solidFill>
                  <a:latin charset="0" pitchFamily="34" typeface="Calibri"/>
                  <a:ea charset="-122" panose="02010600030101010101" pitchFamily="2" typeface="宋体"/>
                  <a:sym charset="0" pitchFamily="34" typeface="Calibri"/>
                </a:defRPr>
              </a:lvl3pPr>
              <a:lvl4pPr indent="-228600" marL="16002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4pPr>
              <a:lvl5pPr indent="-228600" marL="20574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5pPr>
              <a:lvl6pPr eaLnBrk="0" fontAlgn="base" hangingPunct="0" indent="-228600" marL="25146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6pPr>
              <a:lvl7pPr eaLnBrk="0" fontAlgn="base" hangingPunct="0" indent="-228600" marL="29718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7pPr>
              <a:lvl8pPr eaLnBrk="0" fontAlgn="base" hangingPunct="0" indent="-228600" marL="34290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8pPr>
              <a:lvl9pPr eaLnBrk="0" fontAlgn="base" hangingPunct="0" indent="-228600" marL="38862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9pPr>
            </a:lstStyle>
            <a:p>
              <a:pPr algn="ctr" eaLnBrk="1" hangingPunct="1">
                <a:lnSpc>
                  <a:spcPct val="100000"/>
                </a:lnSpc>
                <a:spcBef>
                  <a:spcPct val="0"/>
                </a:spcBef>
                <a:buFont charset="0" pitchFamily="34" typeface="Arial"/>
                <a:buNone/>
              </a:pPr>
              <a:endParaRPr altLang="zh-CN" lang="zh-CN" sz="1600">
                <a:solidFill>
                  <a:schemeClr val="bg1">
                    <a:lumMod val="50000"/>
                  </a:schemeClr>
                </a:solidFill>
                <a:latin charset="-122" pitchFamily="2" typeface="宋体"/>
                <a:sym charset="-122" pitchFamily="2" typeface="宋体"/>
              </a:endParaRPr>
            </a:p>
          </p:txBody>
        </p:sp>
        <p:sp>
          <p:nvSpPr>
            <p:cNvPr id="13" name="15">
              <a:extLst>
                <a:ext uri="{FF2B5EF4-FFF2-40B4-BE49-F238E27FC236}">
                  <a16:creationId xmlns:a16="http://schemas.microsoft.com/office/drawing/2014/main" id="{EFBB7991-A1C0-4C97-91EE-FF483B17F65B}"/>
                </a:ext>
              </a:extLst>
            </p:cNvPr>
            <p:cNvSpPr>
              <a:spLocks noChangeArrowheads="1"/>
            </p:cNvSpPr>
            <p:nvPr>
              <p:custDataLst>
                <p:tags r:id="rId4"/>
              </p:custDataLst>
            </p:nvPr>
          </p:nvSpPr>
          <p:spPr bwMode="auto">
            <a:xfrm>
              <a:off x="1106481" y="2776861"/>
              <a:ext cx="5837238" cy="1314670"/>
            </a:xfrm>
            <a:prstGeom prst="rect">
              <a:avLst/>
            </a:prstGeom>
            <a:noFill/>
            <a:ln w="9525">
              <a:noFill/>
              <a:miter lim="800000"/>
            </a:ln>
            <a:extLst>
              <a:ext uri="{909E8E84-426E-40DD-AFC4-6F175D3DCCD1}">
                <a14:hiddenFill>
                  <a:solidFill>
                    <a:srgbClr val="FFFFFF"/>
                  </a:solidFill>
                </a14:hiddenFill>
              </a:ext>
            </a:extLst>
          </p:spPr>
          <p:txBody>
            <a:bodyPr>
              <a:spAutoFit/>
            </a:bodyPr>
            <a:lstStyle>
              <a:lvl1pPr>
                <a:lnSpc>
                  <a:spcPct val="90000"/>
                </a:lnSpc>
                <a:spcBef>
                  <a:spcPts val="1000"/>
                </a:spcBef>
                <a:buFont charset="0" pitchFamily="34" typeface="Arial"/>
                <a:buChar char="•"/>
                <a:defRPr sz="2800">
                  <a:solidFill>
                    <a:schemeClr val="tx1"/>
                  </a:solidFill>
                  <a:latin charset="0" pitchFamily="34" typeface="Calibri"/>
                  <a:ea charset="-122" panose="02010600030101010101" pitchFamily="2" typeface="宋体"/>
                  <a:sym charset="0" pitchFamily="34" typeface="Calibri"/>
                </a:defRPr>
              </a:lvl1pPr>
              <a:lvl2pPr indent="-285750" marL="742950">
                <a:lnSpc>
                  <a:spcPct val="90000"/>
                </a:lnSpc>
                <a:spcBef>
                  <a:spcPts val="500"/>
                </a:spcBef>
                <a:buFont charset="0" pitchFamily="34" typeface="Arial"/>
                <a:buChar char="•"/>
                <a:defRPr sz="2400">
                  <a:solidFill>
                    <a:schemeClr val="tx1"/>
                  </a:solidFill>
                  <a:latin charset="0" pitchFamily="34" typeface="Calibri"/>
                  <a:ea charset="-122" panose="02010600030101010101" pitchFamily="2" typeface="宋体"/>
                  <a:sym charset="0" pitchFamily="34" typeface="Calibri"/>
                </a:defRPr>
              </a:lvl2pPr>
              <a:lvl3pPr indent="-228600" marL="1143000">
                <a:lnSpc>
                  <a:spcPct val="90000"/>
                </a:lnSpc>
                <a:spcBef>
                  <a:spcPts val="500"/>
                </a:spcBef>
                <a:buFont charset="0" pitchFamily="34" typeface="Arial"/>
                <a:buChar char="•"/>
                <a:defRPr sz="2000">
                  <a:solidFill>
                    <a:schemeClr val="tx1"/>
                  </a:solidFill>
                  <a:latin charset="0" pitchFamily="34" typeface="Calibri"/>
                  <a:ea charset="-122" panose="02010600030101010101" pitchFamily="2" typeface="宋体"/>
                  <a:sym charset="0" pitchFamily="34" typeface="Calibri"/>
                </a:defRPr>
              </a:lvl3pPr>
              <a:lvl4pPr indent="-228600" marL="16002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4pPr>
              <a:lvl5pPr indent="-228600" marL="20574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5pPr>
              <a:lvl6pPr eaLnBrk="0" fontAlgn="base" hangingPunct="0" indent="-228600" marL="25146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6pPr>
              <a:lvl7pPr eaLnBrk="0" fontAlgn="base" hangingPunct="0" indent="-228600" marL="29718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7pPr>
              <a:lvl8pPr eaLnBrk="0" fontAlgn="base" hangingPunct="0" indent="-228600" marL="34290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8pPr>
              <a:lvl9pPr eaLnBrk="0" fontAlgn="base" hangingPunct="0" indent="-228600" marL="38862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9pPr>
            </a:lstStyle>
            <a:p>
              <a:pPr eaLnBrk="1" hangingPunct="1">
                <a:lnSpc>
                  <a:spcPct val="150000"/>
                </a:lnSpc>
                <a:spcBef>
                  <a:spcPct val="0"/>
                </a:spcBef>
                <a:buFont charset="0" pitchFamily="34" typeface="Arial"/>
                <a:buNone/>
              </a:pPr>
              <a:r>
                <a:rPr altLang="en-US"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16" name="9">
              <a:extLst>
                <a:ext uri="{FF2B5EF4-FFF2-40B4-BE49-F238E27FC236}">
                  <a16:creationId xmlns:a16="http://schemas.microsoft.com/office/drawing/2014/main" id="{814C46EE-7394-4AFC-81FC-7BF98E88E52A}"/>
                </a:ext>
              </a:extLst>
            </p:cNvPr>
            <p:cNvSpPr>
              <a:spLocks noChangeArrowheads="1"/>
            </p:cNvSpPr>
            <p:nvPr/>
          </p:nvSpPr>
          <p:spPr bwMode="auto">
            <a:xfrm>
              <a:off x="820731" y="4475066"/>
              <a:ext cx="6356350" cy="1643849"/>
            </a:xfrm>
            <a:prstGeom prst="rect">
              <a:avLst/>
            </a:prstGeom>
            <a:noFill/>
            <a:ln w="12700">
              <a:solidFill>
                <a:srgbClr val="3B4658"/>
              </a:solidFill>
              <a:bevel/>
            </a:ln>
            <a:extLst/>
          </p:spPr>
          <p:txBody>
            <a:bodyPr anchor="ctr"/>
            <a:lstStyle>
              <a:lvl1pPr>
                <a:lnSpc>
                  <a:spcPct val="90000"/>
                </a:lnSpc>
                <a:spcBef>
                  <a:spcPts val="1000"/>
                </a:spcBef>
                <a:buFont charset="0" pitchFamily="34" typeface="Arial"/>
                <a:buChar char="•"/>
                <a:defRPr sz="2800">
                  <a:solidFill>
                    <a:schemeClr val="tx1"/>
                  </a:solidFill>
                  <a:latin charset="0" pitchFamily="34" typeface="Calibri"/>
                  <a:ea charset="-122" panose="02010600030101010101" pitchFamily="2" typeface="宋体"/>
                  <a:sym charset="0" pitchFamily="34" typeface="Calibri"/>
                </a:defRPr>
              </a:lvl1pPr>
              <a:lvl2pPr indent="-285750" marL="742950">
                <a:lnSpc>
                  <a:spcPct val="90000"/>
                </a:lnSpc>
                <a:spcBef>
                  <a:spcPts val="500"/>
                </a:spcBef>
                <a:buFont charset="0" pitchFamily="34" typeface="Arial"/>
                <a:buChar char="•"/>
                <a:defRPr sz="2400">
                  <a:solidFill>
                    <a:schemeClr val="tx1"/>
                  </a:solidFill>
                  <a:latin charset="0" pitchFamily="34" typeface="Calibri"/>
                  <a:ea charset="-122" panose="02010600030101010101" pitchFamily="2" typeface="宋体"/>
                  <a:sym charset="0" pitchFamily="34" typeface="Calibri"/>
                </a:defRPr>
              </a:lvl2pPr>
              <a:lvl3pPr indent="-228600" marL="1143000">
                <a:lnSpc>
                  <a:spcPct val="90000"/>
                </a:lnSpc>
                <a:spcBef>
                  <a:spcPts val="500"/>
                </a:spcBef>
                <a:buFont charset="0" pitchFamily="34" typeface="Arial"/>
                <a:buChar char="•"/>
                <a:defRPr sz="2000">
                  <a:solidFill>
                    <a:schemeClr val="tx1"/>
                  </a:solidFill>
                  <a:latin charset="0" pitchFamily="34" typeface="Calibri"/>
                  <a:ea charset="-122" panose="02010600030101010101" pitchFamily="2" typeface="宋体"/>
                  <a:sym charset="0" pitchFamily="34" typeface="Calibri"/>
                </a:defRPr>
              </a:lvl3pPr>
              <a:lvl4pPr indent="-228600" marL="16002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4pPr>
              <a:lvl5pPr indent="-228600" marL="20574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5pPr>
              <a:lvl6pPr eaLnBrk="0" fontAlgn="base" hangingPunct="0" indent="-228600" marL="25146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6pPr>
              <a:lvl7pPr eaLnBrk="0" fontAlgn="base" hangingPunct="0" indent="-228600" marL="29718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7pPr>
              <a:lvl8pPr eaLnBrk="0" fontAlgn="base" hangingPunct="0" indent="-228600" marL="34290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8pPr>
              <a:lvl9pPr eaLnBrk="0" fontAlgn="base" hangingPunct="0" indent="-228600" marL="38862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9pPr>
            </a:lstStyle>
            <a:p>
              <a:pPr algn="ctr" eaLnBrk="1" hangingPunct="1">
                <a:lnSpc>
                  <a:spcPct val="100000"/>
                </a:lnSpc>
                <a:spcBef>
                  <a:spcPct val="0"/>
                </a:spcBef>
                <a:buFont charset="0" pitchFamily="34" typeface="Arial"/>
                <a:buNone/>
              </a:pPr>
              <a:endParaRPr altLang="zh-CN" lang="zh-CN" sz="1600">
                <a:solidFill>
                  <a:schemeClr val="bg1">
                    <a:lumMod val="50000"/>
                  </a:schemeClr>
                </a:solidFill>
                <a:latin charset="-122" pitchFamily="2" typeface="宋体"/>
                <a:sym charset="-122" pitchFamily="2" typeface="宋体"/>
              </a:endParaRPr>
            </a:p>
          </p:txBody>
        </p:sp>
        <p:sp>
          <p:nvSpPr>
            <p:cNvPr id="17" name="15">
              <a:extLst>
                <a:ext uri="{FF2B5EF4-FFF2-40B4-BE49-F238E27FC236}">
                  <a16:creationId xmlns:a16="http://schemas.microsoft.com/office/drawing/2014/main" id="{C19460D2-725C-40F4-8060-F1BF82F4810B}"/>
                </a:ext>
              </a:extLst>
            </p:cNvPr>
            <p:cNvSpPr>
              <a:spLocks noChangeArrowheads="1"/>
            </p:cNvSpPr>
            <p:nvPr>
              <p:custDataLst>
                <p:tags r:id="rId5"/>
              </p:custDataLst>
            </p:nvPr>
          </p:nvSpPr>
          <p:spPr bwMode="auto">
            <a:xfrm>
              <a:off x="1044569" y="5195178"/>
              <a:ext cx="5746750" cy="707899"/>
            </a:xfrm>
            <a:prstGeom prst="rect">
              <a:avLst/>
            </a:prstGeom>
            <a:noFill/>
            <a:ln w="9525">
              <a:noFill/>
              <a:miter lim="800000"/>
            </a:ln>
            <a:extLst>
              <a:ext uri="{909E8E84-426E-40DD-AFC4-6F175D3DCCD1}">
                <a14:hiddenFill>
                  <a:solidFill>
                    <a:srgbClr val="FFFFFF"/>
                  </a:solidFill>
                </a14:hiddenFill>
              </a:ext>
            </a:extLst>
          </p:spPr>
          <p:txBody>
            <a:bodyPr wrap="square">
              <a:spAutoFit/>
            </a:bodyPr>
            <a:lstStyle>
              <a:lvl1pPr>
                <a:lnSpc>
                  <a:spcPct val="90000"/>
                </a:lnSpc>
                <a:spcBef>
                  <a:spcPts val="1000"/>
                </a:spcBef>
                <a:buFont charset="0" pitchFamily="34" typeface="Arial"/>
                <a:buChar char="•"/>
                <a:defRPr sz="2800">
                  <a:solidFill>
                    <a:schemeClr val="tx1"/>
                  </a:solidFill>
                  <a:latin charset="0" pitchFamily="34" typeface="Calibri"/>
                  <a:ea charset="-122" panose="02010600030101010101" pitchFamily="2" typeface="宋体"/>
                  <a:sym charset="0" pitchFamily="34" typeface="Calibri"/>
                </a:defRPr>
              </a:lvl1pPr>
              <a:lvl2pPr indent="-285750" marL="742950">
                <a:lnSpc>
                  <a:spcPct val="90000"/>
                </a:lnSpc>
                <a:spcBef>
                  <a:spcPts val="500"/>
                </a:spcBef>
                <a:buFont charset="0" pitchFamily="34" typeface="Arial"/>
                <a:buChar char="•"/>
                <a:defRPr sz="2400">
                  <a:solidFill>
                    <a:schemeClr val="tx1"/>
                  </a:solidFill>
                  <a:latin charset="0" pitchFamily="34" typeface="Calibri"/>
                  <a:ea charset="-122" panose="02010600030101010101" pitchFamily="2" typeface="宋体"/>
                  <a:sym charset="0" pitchFamily="34" typeface="Calibri"/>
                </a:defRPr>
              </a:lvl2pPr>
              <a:lvl3pPr indent="-228600" marL="1143000">
                <a:lnSpc>
                  <a:spcPct val="90000"/>
                </a:lnSpc>
                <a:spcBef>
                  <a:spcPts val="500"/>
                </a:spcBef>
                <a:buFont charset="0" pitchFamily="34" typeface="Arial"/>
                <a:buChar char="•"/>
                <a:defRPr sz="2000">
                  <a:solidFill>
                    <a:schemeClr val="tx1"/>
                  </a:solidFill>
                  <a:latin charset="0" pitchFamily="34" typeface="Calibri"/>
                  <a:ea charset="-122" panose="02010600030101010101" pitchFamily="2" typeface="宋体"/>
                  <a:sym charset="0" pitchFamily="34" typeface="Calibri"/>
                </a:defRPr>
              </a:lvl3pPr>
              <a:lvl4pPr indent="-228600" marL="16002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4pPr>
              <a:lvl5pPr indent="-228600" marL="20574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5pPr>
              <a:lvl6pPr eaLnBrk="0" fontAlgn="base" hangingPunct="0" indent="-228600" marL="25146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6pPr>
              <a:lvl7pPr eaLnBrk="0" fontAlgn="base" hangingPunct="0" indent="-228600" marL="29718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7pPr>
              <a:lvl8pPr eaLnBrk="0" fontAlgn="base" hangingPunct="0" indent="-228600" marL="34290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8pPr>
              <a:lvl9pPr eaLnBrk="0" fontAlgn="base" hangingPunct="0" indent="-228600" marL="38862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9pPr>
            </a:lstStyle>
            <a:p>
              <a:pPr algn="r" eaLnBrk="1" hangingPunct="1">
                <a:lnSpc>
                  <a:spcPct val="150000"/>
                </a:lnSpc>
                <a:spcBef>
                  <a:spcPct val="0"/>
                </a:spcBef>
                <a:buFont charset="0" pitchFamily="34" typeface="Arial"/>
                <a:buNone/>
              </a:pPr>
              <a:r>
                <a:rPr altLang="en-US"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这里输入简单的文字概述这里输入简单字概述这里输入简单简单的文字概述这里输入简单的文字概述简单的文字概述这里输入简单的文字概述</a:t>
              </a:r>
            </a:p>
          </p:txBody>
        </p:sp>
        <p:sp>
          <p:nvSpPr>
            <p:cNvPr id="18" name="12">
              <a:extLst>
                <a:ext uri="{FF2B5EF4-FFF2-40B4-BE49-F238E27FC236}">
                  <a16:creationId xmlns:a16="http://schemas.microsoft.com/office/drawing/2014/main" id="{66A03A4E-6D86-4C86-A749-4EF0ED8A2426}"/>
                </a:ext>
              </a:extLst>
            </p:cNvPr>
            <p:cNvSpPr>
              <a:spLocks noChangeArrowheads="1"/>
            </p:cNvSpPr>
            <p:nvPr>
              <p:custDataLst>
                <p:tags r:id="rId6"/>
              </p:custDataLst>
            </p:nvPr>
          </p:nvSpPr>
          <p:spPr bwMode="auto">
            <a:xfrm>
              <a:off x="1106481" y="2085629"/>
              <a:ext cx="4528305" cy="573061"/>
            </a:xfrm>
            <a:prstGeom prst="rect">
              <a:avLst/>
            </a:prstGeom>
            <a:noFill/>
            <a:ln w="9525">
              <a:noFill/>
              <a:miter lim="800000"/>
            </a:ln>
            <a:extLst>
              <a:ext uri="{909E8E84-426E-40DD-AFC4-6F175D3DCCD1}">
                <a14:hiddenFill>
                  <a:solidFill>
                    <a:srgbClr val="FFFFFF"/>
                  </a:solidFill>
                </a14:hiddenFill>
              </a:ext>
            </a:extLst>
          </p:spPr>
          <p:txBody>
            <a:bodyPr wrap="none">
              <a:spAutoFit/>
            </a:bodyPr>
            <a:lstStyle>
              <a:lvl1pPr>
                <a:lnSpc>
                  <a:spcPct val="90000"/>
                </a:lnSpc>
                <a:spcBef>
                  <a:spcPts val="1000"/>
                </a:spcBef>
                <a:buFont charset="0" pitchFamily="34" typeface="Arial"/>
                <a:buChar char="•"/>
                <a:defRPr sz="2800">
                  <a:solidFill>
                    <a:schemeClr val="tx1"/>
                  </a:solidFill>
                  <a:latin charset="0" pitchFamily="34" typeface="Calibri"/>
                  <a:ea charset="-122" panose="02010600030101010101" pitchFamily="2" typeface="宋体"/>
                  <a:sym charset="0" pitchFamily="34" typeface="Calibri"/>
                </a:defRPr>
              </a:lvl1pPr>
              <a:lvl2pPr indent="-285750" marL="742950">
                <a:lnSpc>
                  <a:spcPct val="90000"/>
                </a:lnSpc>
                <a:spcBef>
                  <a:spcPts val="500"/>
                </a:spcBef>
                <a:buFont charset="0" pitchFamily="34" typeface="Arial"/>
                <a:buChar char="•"/>
                <a:defRPr sz="2400">
                  <a:solidFill>
                    <a:schemeClr val="tx1"/>
                  </a:solidFill>
                  <a:latin charset="0" pitchFamily="34" typeface="Calibri"/>
                  <a:ea charset="-122" panose="02010600030101010101" pitchFamily="2" typeface="宋体"/>
                  <a:sym charset="0" pitchFamily="34" typeface="Calibri"/>
                </a:defRPr>
              </a:lvl2pPr>
              <a:lvl3pPr indent="-228600" marL="1143000">
                <a:lnSpc>
                  <a:spcPct val="90000"/>
                </a:lnSpc>
                <a:spcBef>
                  <a:spcPts val="500"/>
                </a:spcBef>
                <a:buFont charset="0" pitchFamily="34" typeface="Arial"/>
                <a:buChar char="•"/>
                <a:defRPr sz="2000">
                  <a:solidFill>
                    <a:schemeClr val="tx1"/>
                  </a:solidFill>
                  <a:latin charset="0" pitchFamily="34" typeface="Calibri"/>
                  <a:ea charset="-122" panose="02010600030101010101" pitchFamily="2" typeface="宋体"/>
                  <a:sym charset="0" pitchFamily="34" typeface="Calibri"/>
                </a:defRPr>
              </a:lvl3pPr>
              <a:lvl4pPr indent="-228600" marL="16002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4pPr>
              <a:lvl5pPr indent="-228600" marL="20574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5pPr>
              <a:lvl6pPr eaLnBrk="0" fontAlgn="base" hangingPunct="0" indent="-228600" marL="25146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6pPr>
              <a:lvl7pPr eaLnBrk="0" fontAlgn="base" hangingPunct="0" indent="-228600" marL="29718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7pPr>
              <a:lvl8pPr eaLnBrk="0" fontAlgn="base" hangingPunct="0" indent="-228600" marL="34290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8pPr>
              <a:lvl9pPr eaLnBrk="0" fontAlgn="base" hangingPunct="0" indent="-228600" marL="38862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9pPr>
            </a:lstStyle>
            <a:p>
              <a:pPr eaLnBrk="1" hangingPunct="1">
                <a:lnSpc>
                  <a:spcPct val="100000"/>
                </a:lnSpc>
                <a:spcBef>
                  <a:spcPct val="0"/>
                </a:spcBef>
                <a:buFont charset="0" pitchFamily="34" typeface="Arial"/>
                <a:buNone/>
              </a:pPr>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这里输入简单的文字概述</a:t>
              </a:r>
            </a:p>
          </p:txBody>
        </p:sp>
        <p:sp>
          <p:nvSpPr>
            <p:cNvPr id="19" name="13">
              <a:extLst>
                <a:ext uri="{FF2B5EF4-FFF2-40B4-BE49-F238E27FC236}">
                  <a16:creationId xmlns:a16="http://schemas.microsoft.com/office/drawing/2014/main" id="{A0A1CF0B-22A2-4437-AA7B-D0B1D1D49ED5}"/>
                </a:ext>
              </a:extLst>
            </p:cNvPr>
            <p:cNvSpPr>
              <a:spLocks noChangeArrowheads="1"/>
            </p:cNvSpPr>
            <p:nvPr>
              <p:custDataLst>
                <p:tags r:id="rId7"/>
              </p:custDataLst>
            </p:nvPr>
          </p:nvSpPr>
          <p:spPr bwMode="auto">
            <a:xfrm>
              <a:off x="1123619" y="4728990"/>
              <a:ext cx="4723845" cy="438223"/>
            </a:xfrm>
            <a:prstGeom prst="rect">
              <a:avLst/>
            </a:prstGeom>
            <a:noFill/>
            <a:ln w="9525">
              <a:noFill/>
              <a:miter lim="800000"/>
            </a:ln>
            <a:extLst>
              <a:ext uri="{909E8E84-426E-40DD-AFC4-6F175D3DCCD1}">
                <a14:hiddenFill>
                  <a:solidFill>
                    <a:srgbClr val="FFFFFF"/>
                  </a:solidFill>
                </a14:hiddenFill>
              </a:ext>
            </a:extLst>
          </p:spPr>
          <p:txBody>
            <a:bodyPr wrap="square">
              <a:spAutoFit/>
            </a:bodyPr>
            <a:lstStyle>
              <a:lvl1pPr>
                <a:lnSpc>
                  <a:spcPct val="90000"/>
                </a:lnSpc>
                <a:spcBef>
                  <a:spcPts val="1000"/>
                </a:spcBef>
                <a:buFont charset="0" pitchFamily="34" typeface="Arial"/>
                <a:buChar char="•"/>
                <a:defRPr sz="2800">
                  <a:solidFill>
                    <a:schemeClr val="tx1"/>
                  </a:solidFill>
                  <a:latin charset="0" pitchFamily="34" typeface="Calibri"/>
                  <a:ea charset="-122" panose="02010600030101010101" pitchFamily="2" typeface="宋体"/>
                  <a:sym charset="0" pitchFamily="34" typeface="Calibri"/>
                </a:defRPr>
              </a:lvl1pPr>
              <a:lvl2pPr indent="-285750" marL="742950">
                <a:lnSpc>
                  <a:spcPct val="90000"/>
                </a:lnSpc>
                <a:spcBef>
                  <a:spcPts val="500"/>
                </a:spcBef>
                <a:buFont charset="0" pitchFamily="34" typeface="Arial"/>
                <a:buChar char="•"/>
                <a:defRPr sz="2400">
                  <a:solidFill>
                    <a:schemeClr val="tx1"/>
                  </a:solidFill>
                  <a:latin charset="0" pitchFamily="34" typeface="Calibri"/>
                  <a:ea charset="-122" panose="02010600030101010101" pitchFamily="2" typeface="宋体"/>
                  <a:sym charset="0" pitchFamily="34" typeface="Calibri"/>
                </a:defRPr>
              </a:lvl2pPr>
              <a:lvl3pPr indent="-228600" marL="1143000">
                <a:lnSpc>
                  <a:spcPct val="90000"/>
                </a:lnSpc>
                <a:spcBef>
                  <a:spcPts val="500"/>
                </a:spcBef>
                <a:buFont charset="0" pitchFamily="34" typeface="Arial"/>
                <a:buChar char="•"/>
                <a:defRPr sz="2000">
                  <a:solidFill>
                    <a:schemeClr val="tx1"/>
                  </a:solidFill>
                  <a:latin charset="0" pitchFamily="34" typeface="Calibri"/>
                  <a:ea charset="-122" panose="02010600030101010101" pitchFamily="2" typeface="宋体"/>
                  <a:sym charset="0" pitchFamily="34" typeface="Calibri"/>
                </a:defRPr>
              </a:lvl3pPr>
              <a:lvl4pPr indent="-228600" marL="16002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4pPr>
              <a:lvl5pPr indent="-228600" marL="2057400">
                <a:lnSpc>
                  <a:spcPct val="90000"/>
                </a:lnSpc>
                <a:spcBef>
                  <a:spcPts val="500"/>
                </a:spcBef>
                <a:buFont charset="0" pitchFamily="34" typeface="Arial"/>
                <a:buChar char="•"/>
                <a:defRPr>
                  <a:solidFill>
                    <a:schemeClr val="tx1"/>
                  </a:solidFill>
                  <a:latin charset="0" pitchFamily="34" typeface="Calibri"/>
                  <a:ea charset="-122" panose="02010600030101010101" pitchFamily="2" typeface="宋体"/>
                  <a:sym charset="0" pitchFamily="34" typeface="Calibri"/>
                </a:defRPr>
              </a:lvl5pPr>
              <a:lvl6pPr eaLnBrk="0" fontAlgn="base" hangingPunct="0" indent="-228600" marL="25146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6pPr>
              <a:lvl7pPr eaLnBrk="0" fontAlgn="base" hangingPunct="0" indent="-228600" marL="29718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7pPr>
              <a:lvl8pPr eaLnBrk="0" fontAlgn="base" hangingPunct="0" indent="-228600" marL="34290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8pPr>
              <a:lvl9pPr eaLnBrk="0" fontAlgn="base" hangingPunct="0" indent="-228600" marL="3886200">
                <a:lnSpc>
                  <a:spcPct val="90000"/>
                </a:lnSpc>
                <a:spcBef>
                  <a:spcPts val="500"/>
                </a:spcBef>
                <a:spcAft>
                  <a:spcPct val="0"/>
                </a:spcAft>
                <a:buFont charset="0" pitchFamily="34" typeface="Arial"/>
                <a:buChar char="•"/>
                <a:defRPr>
                  <a:solidFill>
                    <a:schemeClr val="tx1"/>
                  </a:solidFill>
                  <a:latin charset="0" pitchFamily="34" typeface="Calibri"/>
                  <a:ea charset="-122" panose="02010600030101010101" pitchFamily="2" typeface="宋体"/>
                  <a:sym charset="0" pitchFamily="34" typeface="Calibri"/>
                </a:defRPr>
              </a:lvl9pPr>
            </a:lstStyle>
            <a:p>
              <a:pPr eaLnBrk="1" hangingPunct="1">
                <a:lnSpc>
                  <a:spcPct val="100000"/>
                </a:lnSpc>
                <a:spcBef>
                  <a:spcPct val="0"/>
                </a:spcBef>
                <a:buFont charset="0" pitchFamily="34" typeface="Arial"/>
                <a:buNone/>
              </a:pPr>
              <a:r>
                <a:rPr altLang="en-US" b="1" lang="zh-CN" sz="20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这里输入简单的文字概述</a:t>
              </a:r>
            </a:p>
          </p:txBody>
        </p:sp>
      </p:grpSp>
    </p:spTree>
    <p:extLst>
      <p:ext uri="{BB962C8B-B14F-4D97-AF65-F5344CB8AC3E}">
        <p14:creationId val="1254064062"/>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明年工作计划</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矩形 15">
            <a:extLst>
              <a:ext uri="{FF2B5EF4-FFF2-40B4-BE49-F238E27FC236}">
                <a16:creationId xmlns:a16="http://schemas.microsoft.com/office/drawing/2014/main" id="{4ECFEE1C-B974-4DB3-A4C9-CEE0D85A1883}"/>
              </a:ext>
            </a:extLst>
          </p:cNvPr>
          <p:cNvSpPr/>
          <p:nvPr/>
        </p:nvSpPr>
        <p:spPr bwMode="auto">
          <a:xfrm rot="20047786">
            <a:off x="3414408" y="3003981"/>
            <a:ext cx="461962" cy="201613"/>
          </a:xfrm>
          <a:custGeom>
            <a:rect b="b" l="l" r="r" t="t"/>
            <a:pathLst>
              <a:path h="219772" w="506406">
                <a:moveTo>
                  <a:pt x="506406" y="0"/>
                </a:moveTo>
                <a:cubicBezTo>
                  <a:pt x="498768" y="70743"/>
                  <a:pt x="496526" y="140202"/>
                  <a:pt x="498737" y="208221"/>
                </a:cubicBezTo>
                <a:lnTo>
                  <a:pt x="206321" y="219772"/>
                </a:lnTo>
                <a:lnTo>
                  <a:pt x="0" y="219772"/>
                </a:lnTo>
                <a:cubicBezTo>
                  <a:pt x="99257" y="160165"/>
                  <a:pt x="193173" y="87299"/>
                  <a:pt x="280144"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11" name="泪滴形 3">
            <a:extLst>
              <a:ext uri="{FF2B5EF4-FFF2-40B4-BE49-F238E27FC236}">
                <a16:creationId xmlns:a16="http://schemas.microsoft.com/office/drawing/2014/main" id="{5C7A5C4B-81E5-4852-9419-431CD6B49963}"/>
              </a:ext>
            </a:extLst>
          </p:cNvPr>
          <p:cNvSpPr/>
          <p:nvPr/>
        </p:nvSpPr>
        <p:spPr bwMode="auto">
          <a:xfrm rot="18807030">
            <a:off x="3223114" y="3542938"/>
            <a:ext cx="1233487" cy="958850"/>
          </a:xfrm>
          <a:custGeom>
            <a:rect b="b" l="l" r="r" t="t"/>
            <a:pathLst>
              <a:path h="1069702" w="1348678">
                <a:moveTo>
                  <a:pt x="1348678" y="407928"/>
                </a:moveTo>
                <a:cubicBezTo>
                  <a:pt x="1342822" y="774629"/>
                  <a:pt x="1043374" y="1069702"/>
                  <a:pt x="675006" y="1069702"/>
                </a:cubicBezTo>
                <a:cubicBezTo>
                  <a:pt x="302210" y="1069702"/>
                  <a:pt x="0" y="767492"/>
                  <a:pt x="0" y="394696"/>
                </a:cubicBezTo>
                <a:cubicBezTo>
                  <a:pt x="0" y="246872"/>
                  <a:pt x="47518" y="110145"/>
                  <a:pt x="129549"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12" name="矩形 9">
            <a:extLst>
              <a:ext uri="{FF2B5EF4-FFF2-40B4-BE49-F238E27FC236}">
                <a16:creationId xmlns:a16="http://schemas.microsoft.com/office/drawing/2014/main" id="{4A495957-5E13-47DC-B128-19B05AD8BD51}"/>
              </a:ext>
            </a:extLst>
          </p:cNvPr>
          <p:cNvSpPr/>
          <p:nvPr/>
        </p:nvSpPr>
        <p:spPr bwMode="auto">
          <a:xfrm rot="19912056">
            <a:off x="3558870" y="2667431"/>
            <a:ext cx="241300" cy="258763"/>
          </a:xfrm>
          <a:custGeom>
            <a:rect b="b" l="l" r="r" t="t"/>
            <a:pathLst>
              <a:path h="282793" w="263891">
                <a:moveTo>
                  <a:pt x="263891" y="0"/>
                </a:moveTo>
                <a:cubicBezTo>
                  <a:pt x="238133" y="96416"/>
                  <a:pt x="218843" y="190678"/>
                  <a:pt x="206081" y="282793"/>
                </a:cubicBezTo>
                <a:lnTo>
                  <a:pt x="0" y="282793"/>
                </a:lnTo>
                <a:cubicBezTo>
                  <a:pt x="92376" y="200939"/>
                  <a:pt x="180118" y="106427"/>
                  <a:pt x="263891"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13" name="矩形 10">
            <a:extLst>
              <a:ext uri="{FF2B5EF4-FFF2-40B4-BE49-F238E27FC236}">
                <a16:creationId xmlns:a16="http://schemas.microsoft.com/office/drawing/2014/main" id="{C3F55FBD-C5E8-4A73-9B40-4910F2685DD8}"/>
              </a:ext>
            </a:extLst>
          </p:cNvPr>
          <p:cNvSpPr/>
          <p:nvPr/>
        </p:nvSpPr>
        <p:spPr bwMode="auto">
          <a:xfrm rot="19912056">
            <a:off x="2985783" y="3335769"/>
            <a:ext cx="1122362" cy="395287"/>
          </a:xfrm>
          <a:custGeom>
            <a:rect b="b" l="l" r="r" t="t"/>
            <a:pathLst>
              <a:path h="432048" w="1228262">
                <a:moveTo>
                  <a:pt x="1169394" y="0"/>
                </a:moveTo>
                <a:cubicBezTo>
                  <a:pt x="1169556" y="150452"/>
                  <a:pt x="1188818" y="294578"/>
                  <a:pt x="1228262" y="432048"/>
                </a:cubicBezTo>
                <a:lnTo>
                  <a:pt x="0" y="432048"/>
                </a:lnTo>
                <a:cubicBezTo>
                  <a:pt x="74793" y="270618"/>
                  <a:pt x="213849" y="139862"/>
                  <a:pt x="395974" y="79217"/>
                </a:cubicBezTo>
                <a:cubicBezTo>
                  <a:pt x="461045" y="57549"/>
                  <a:pt x="524657" y="31500"/>
                  <a:pt x="586286"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cxnSp>
        <p:nvCxnSpPr>
          <p:cNvPr id="16" name="直接连接符 15">
            <a:extLst>
              <a:ext uri="{FF2B5EF4-FFF2-40B4-BE49-F238E27FC236}">
                <a16:creationId xmlns:a16="http://schemas.microsoft.com/office/drawing/2014/main" id="{1E4143DE-6469-48DD-BC86-D9B6E813771E}"/>
              </a:ext>
            </a:extLst>
          </p:cNvPr>
          <p:cNvCxnSpPr/>
          <p:nvPr/>
        </p:nvCxnSpPr>
        <p:spPr bwMode="auto">
          <a:xfrm flipH="1">
            <a:off x="1791983" y="2867456"/>
            <a:ext cx="1846262"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A666600B-4477-4EA0-B63B-82C6D4AD9590}"/>
              </a:ext>
            </a:extLst>
          </p:cNvPr>
          <p:cNvCxnSpPr/>
          <p:nvPr/>
        </p:nvCxnSpPr>
        <p:spPr bwMode="auto">
          <a:xfrm flipH="1">
            <a:off x="1791983" y="3242106"/>
            <a:ext cx="1654175" cy="3175"/>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2FA34033-C3D8-481C-A29E-4B229A1B55DC}"/>
              </a:ext>
            </a:extLst>
          </p:cNvPr>
          <p:cNvCxnSpPr/>
          <p:nvPr/>
        </p:nvCxnSpPr>
        <p:spPr bwMode="auto">
          <a:xfrm flipH="1">
            <a:off x="1791983" y="3734231"/>
            <a:ext cx="1306512"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4847C208-0A8C-48A0-B22F-042188CD1FA7}"/>
              </a:ext>
            </a:extLst>
          </p:cNvPr>
          <p:cNvCxnSpPr/>
          <p:nvPr/>
        </p:nvCxnSpPr>
        <p:spPr bwMode="auto">
          <a:xfrm flipH="1" flipV="1">
            <a:off x="1791983" y="4367644"/>
            <a:ext cx="1470025" cy="9525"/>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sp>
        <p:nvSpPr>
          <p:cNvPr id="20" name="TextBox 42">
            <a:extLst>
              <a:ext uri="{FF2B5EF4-FFF2-40B4-BE49-F238E27FC236}">
                <a16:creationId xmlns:a16="http://schemas.microsoft.com/office/drawing/2014/main" id="{C324DE52-D7B0-4678-B035-1B5D8AF1FD5C}"/>
              </a:ext>
            </a:extLst>
          </p:cNvPr>
          <p:cNvSpPr txBox="1">
            <a:spLocks noChangeArrowheads="1"/>
          </p:cNvSpPr>
          <p:nvPr/>
        </p:nvSpPr>
        <p:spPr bwMode="auto">
          <a:xfrm>
            <a:off x="1847094" y="2518206"/>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21" name="TextBox 43">
            <a:extLst>
              <a:ext uri="{FF2B5EF4-FFF2-40B4-BE49-F238E27FC236}">
                <a16:creationId xmlns:a16="http://schemas.microsoft.com/office/drawing/2014/main" id="{4E9E384E-5603-47AB-833F-34624165DDED}"/>
              </a:ext>
            </a:extLst>
          </p:cNvPr>
          <p:cNvSpPr txBox="1">
            <a:spLocks noChangeArrowheads="1"/>
          </p:cNvSpPr>
          <p:nvPr/>
        </p:nvSpPr>
        <p:spPr bwMode="auto">
          <a:xfrm>
            <a:off x="1852927" y="2875549"/>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22" name="TextBox 44">
            <a:extLst>
              <a:ext uri="{FF2B5EF4-FFF2-40B4-BE49-F238E27FC236}">
                <a16:creationId xmlns:a16="http://schemas.microsoft.com/office/drawing/2014/main" id="{434483E5-EA87-45C8-9E6A-8EAB1ED9617C}"/>
              </a:ext>
            </a:extLst>
          </p:cNvPr>
          <p:cNvSpPr txBox="1">
            <a:spLocks noChangeArrowheads="1"/>
          </p:cNvSpPr>
          <p:nvPr/>
        </p:nvSpPr>
        <p:spPr bwMode="auto">
          <a:xfrm>
            <a:off x="1852927" y="3305542"/>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23" name="TextBox 45">
            <a:extLst>
              <a:ext uri="{FF2B5EF4-FFF2-40B4-BE49-F238E27FC236}">
                <a16:creationId xmlns:a16="http://schemas.microsoft.com/office/drawing/2014/main" id="{50BBC931-72B7-4867-8C5B-5416EA8054ED}"/>
              </a:ext>
            </a:extLst>
          </p:cNvPr>
          <p:cNvSpPr txBox="1">
            <a:spLocks noChangeArrowheads="1"/>
          </p:cNvSpPr>
          <p:nvPr/>
        </p:nvSpPr>
        <p:spPr bwMode="auto">
          <a:xfrm>
            <a:off x="1852927" y="3938464"/>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24" name="TextBox 102">
            <a:extLst>
              <a:ext uri="{FF2B5EF4-FFF2-40B4-BE49-F238E27FC236}">
                <a16:creationId xmlns:a16="http://schemas.microsoft.com/office/drawing/2014/main" id="{FD5DF4D8-FF2B-4207-816A-8C7CCC5F1079}"/>
              </a:ext>
            </a:extLst>
          </p:cNvPr>
          <p:cNvSpPr txBox="1">
            <a:spLocks noChangeArrowheads="1"/>
          </p:cNvSpPr>
          <p:nvPr/>
        </p:nvSpPr>
        <p:spPr bwMode="auto">
          <a:xfrm>
            <a:off x="3400406" y="3957942"/>
            <a:ext cx="758913"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zh-CN" lang="en-US" sz="1400">
                <a:solidFill>
                  <a:schemeClr val="bg1"/>
                </a:solidFill>
                <a:latin charset="0" panose="020b0806030902050204" pitchFamily="34" typeface="Impact"/>
                <a:ea charset="-122" pitchFamily="50" typeface="造字工房尚雅体演示版常规体"/>
              </a:rPr>
              <a:t>57%</a:t>
            </a:r>
          </a:p>
        </p:txBody>
      </p:sp>
      <p:grpSp>
        <p:nvGrpSpPr>
          <p:cNvPr id="25" name="组合 75">
            <a:extLst>
              <a:ext uri="{FF2B5EF4-FFF2-40B4-BE49-F238E27FC236}">
                <a16:creationId xmlns:a16="http://schemas.microsoft.com/office/drawing/2014/main" id="{BFA0A726-EB4A-4FD2-A146-3EB00DC5178E}"/>
              </a:ext>
            </a:extLst>
          </p:cNvPr>
          <p:cNvGrpSpPr/>
          <p:nvPr/>
        </p:nvGrpSpPr>
        <p:grpSpPr>
          <a:xfrm>
            <a:off x="6111770" y="2701697"/>
            <a:ext cx="1409500" cy="1743734"/>
            <a:chOff x="4052976" y="2552566"/>
            <a:chExt cx="1057178" cy="1307220"/>
          </a:xfrm>
          <a:solidFill>
            <a:srgbClr val="3B4658"/>
          </a:solidFill>
        </p:grpSpPr>
        <p:sp>
          <p:nvSpPr>
            <p:cNvPr id="26" name="矩形 28">
              <a:extLst>
                <a:ext uri="{FF2B5EF4-FFF2-40B4-BE49-F238E27FC236}">
                  <a16:creationId xmlns:a16="http://schemas.microsoft.com/office/drawing/2014/main" id="{EC2442F0-3F84-44E5-A4A8-B9C61DA680D9}"/>
                </a:ext>
              </a:extLst>
            </p:cNvPr>
            <p:cNvSpPr/>
            <p:nvPr/>
          </p:nvSpPr>
          <p:spPr>
            <a:xfrm rot="20390166">
              <a:off x="4319539" y="2553060"/>
              <a:ext cx="329820" cy="322517"/>
            </a:xfrm>
            <a:custGeom>
              <a:rect b="b" l="l" r="r" t="t"/>
              <a:pathLst>
                <a:path h="322868" w="329592">
                  <a:moveTo>
                    <a:pt x="319462" y="0"/>
                  </a:moveTo>
                  <a:cubicBezTo>
                    <a:pt x="310733" y="113113"/>
                    <a:pt x="313652" y="220801"/>
                    <a:pt x="329592" y="322868"/>
                  </a:cubicBezTo>
                  <a:lnTo>
                    <a:pt x="0" y="322868"/>
                  </a:lnTo>
                  <a:cubicBezTo>
                    <a:pt x="118635" y="240581"/>
                    <a:pt x="224631" y="132277"/>
                    <a:pt x="31946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27" name="矩形 29">
              <a:extLst>
                <a:ext uri="{FF2B5EF4-FFF2-40B4-BE49-F238E27FC236}">
                  <a16:creationId xmlns:a16="http://schemas.microsoft.com/office/drawing/2014/main" id="{FDFC457E-20CA-4F49-B55B-BB71F18B8A28}"/>
                </a:ext>
              </a:extLst>
            </p:cNvPr>
            <p:cNvSpPr/>
            <p:nvPr/>
          </p:nvSpPr>
          <p:spPr>
            <a:xfrm rot="20390166">
              <a:off x="4052826" y="2952932"/>
              <a:ext cx="806094" cy="257061"/>
            </a:xfrm>
            <a:custGeom>
              <a:rect b="b" l="l" r="r" t="t"/>
              <a:pathLst>
                <a:path h="257402" w="805509">
                  <a:moveTo>
                    <a:pt x="728222" y="0"/>
                  </a:moveTo>
                  <a:cubicBezTo>
                    <a:pt x="743239" y="90565"/>
                    <a:pt x="768779" y="176556"/>
                    <a:pt x="805509" y="257402"/>
                  </a:cubicBezTo>
                  <a:lnTo>
                    <a:pt x="0" y="257402"/>
                  </a:lnTo>
                  <a:cubicBezTo>
                    <a:pt x="44955" y="176788"/>
                    <a:pt x="115102" y="109506"/>
                    <a:pt x="205137" y="67570"/>
                  </a:cubicBezTo>
                  <a:lnTo>
                    <a:pt x="327027"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28" name="矩形 30">
              <a:extLst>
                <a:ext uri="{FF2B5EF4-FFF2-40B4-BE49-F238E27FC236}">
                  <a16:creationId xmlns:a16="http://schemas.microsoft.com/office/drawing/2014/main" id="{426DB13D-A132-4CE1-86E6-51EA55F4920D}"/>
                </a:ext>
              </a:extLst>
            </p:cNvPr>
            <p:cNvSpPr/>
            <p:nvPr/>
          </p:nvSpPr>
          <p:spPr>
            <a:xfrm rot="20390166">
              <a:off x="4107597" y="3256407"/>
              <a:ext cx="922781" cy="282052"/>
            </a:xfrm>
            <a:custGeom>
              <a:rect b="b" l="l" r="r" t="t"/>
              <a:pathLst>
                <a:path h="282490" w="922521">
                  <a:moveTo>
                    <a:pt x="890836" y="0"/>
                  </a:moveTo>
                  <a:cubicBezTo>
                    <a:pt x="928552" y="92845"/>
                    <a:pt x="931680" y="191911"/>
                    <a:pt x="905101" y="282490"/>
                  </a:cubicBezTo>
                  <a:lnTo>
                    <a:pt x="16666" y="282490"/>
                  </a:lnTo>
                  <a:cubicBezTo>
                    <a:pt x="-10191" y="187323"/>
                    <a:pt x="-3810" y="88469"/>
                    <a:pt x="3020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29" name="矩形 31">
              <a:extLst>
                <a:ext uri="{FF2B5EF4-FFF2-40B4-BE49-F238E27FC236}">
                  <a16:creationId xmlns:a16="http://schemas.microsoft.com/office/drawing/2014/main" id="{838390AC-2E83-4E9A-9B51-31FDC9BA9224}"/>
                </a:ext>
              </a:extLst>
            </p:cNvPr>
            <p:cNvSpPr/>
            <p:nvPr/>
          </p:nvSpPr>
          <p:spPr>
            <a:xfrm rot="20390166">
              <a:off x="4263578" y="3577734"/>
              <a:ext cx="846576" cy="282052"/>
            </a:xfrm>
            <a:custGeom>
              <a:rect b="b" l="l" r="r" t="t"/>
              <a:pathLst>
                <a:path h="281889" w="846940">
                  <a:moveTo>
                    <a:pt x="846940" y="0"/>
                  </a:moveTo>
                  <a:cubicBezTo>
                    <a:pt x="805464" y="102036"/>
                    <a:pt x="726225" y="188459"/>
                    <a:pt x="618532" y="238621"/>
                  </a:cubicBezTo>
                  <a:cubicBezTo>
                    <a:pt x="387461" y="346247"/>
                    <a:pt x="112893" y="246177"/>
                    <a:pt x="5266" y="15107"/>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grpSp>
      <p:cxnSp>
        <p:nvCxnSpPr>
          <p:cNvPr id="30" name="直接连接符 29">
            <a:extLst>
              <a:ext uri="{FF2B5EF4-FFF2-40B4-BE49-F238E27FC236}">
                <a16:creationId xmlns:a16="http://schemas.microsoft.com/office/drawing/2014/main" id="{B87D3FE5-BA71-4A3A-A070-7BA2854E812D}"/>
              </a:ext>
            </a:extLst>
          </p:cNvPr>
          <p:cNvCxnSpPr/>
          <p:nvPr/>
        </p:nvCxnSpPr>
        <p:spPr bwMode="auto">
          <a:xfrm flipH="1">
            <a:off x="4673295" y="2991281"/>
            <a:ext cx="1846264" cy="0"/>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99567734-6288-4AE5-AD38-E5275B4F6D24}"/>
              </a:ext>
            </a:extLst>
          </p:cNvPr>
          <p:cNvCxnSpPr/>
          <p:nvPr/>
        </p:nvCxnSpPr>
        <p:spPr bwMode="auto">
          <a:xfrm flipH="1">
            <a:off x="4673295" y="3437369"/>
            <a:ext cx="1654175" cy="1587"/>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055ABE3E-8495-4B1A-A69D-18A03019DEF9}"/>
              </a:ext>
            </a:extLst>
          </p:cNvPr>
          <p:cNvCxnSpPr/>
          <p:nvPr/>
        </p:nvCxnSpPr>
        <p:spPr bwMode="auto">
          <a:xfrm flipH="1">
            <a:off x="4673295" y="3929494"/>
            <a:ext cx="1484312" cy="0"/>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A81AA044-B03B-4CDF-9784-0598B0E1D44C}"/>
              </a:ext>
            </a:extLst>
          </p:cNvPr>
          <p:cNvCxnSpPr/>
          <p:nvPr/>
        </p:nvCxnSpPr>
        <p:spPr bwMode="auto">
          <a:xfrm flipH="1">
            <a:off x="4673295" y="4397806"/>
            <a:ext cx="1846264" cy="0"/>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sp>
        <p:nvSpPr>
          <p:cNvPr id="34" name="TextBox 80">
            <a:extLst>
              <a:ext uri="{FF2B5EF4-FFF2-40B4-BE49-F238E27FC236}">
                <a16:creationId xmlns:a16="http://schemas.microsoft.com/office/drawing/2014/main" id="{63A2053D-9AD5-44DC-B3F4-09820472B1BC}"/>
              </a:ext>
            </a:extLst>
          </p:cNvPr>
          <p:cNvSpPr txBox="1">
            <a:spLocks noChangeArrowheads="1"/>
          </p:cNvSpPr>
          <p:nvPr/>
        </p:nvSpPr>
        <p:spPr bwMode="auto">
          <a:xfrm>
            <a:off x="4728362" y="2642031"/>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35" name="TextBox 81">
            <a:extLst>
              <a:ext uri="{FF2B5EF4-FFF2-40B4-BE49-F238E27FC236}">
                <a16:creationId xmlns:a16="http://schemas.microsoft.com/office/drawing/2014/main" id="{40C9774C-8C08-41AE-BF70-659F50A56858}"/>
              </a:ext>
            </a:extLst>
          </p:cNvPr>
          <p:cNvSpPr txBox="1">
            <a:spLocks noChangeArrowheads="1"/>
          </p:cNvSpPr>
          <p:nvPr/>
        </p:nvSpPr>
        <p:spPr bwMode="auto">
          <a:xfrm>
            <a:off x="4734195" y="3069463"/>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36" name="TextBox 82">
            <a:extLst>
              <a:ext uri="{FF2B5EF4-FFF2-40B4-BE49-F238E27FC236}">
                <a16:creationId xmlns:a16="http://schemas.microsoft.com/office/drawing/2014/main" id="{B6A02ECC-83C3-4CEA-B755-7FF36173BADD}"/>
              </a:ext>
            </a:extLst>
          </p:cNvPr>
          <p:cNvSpPr txBox="1">
            <a:spLocks noChangeArrowheads="1"/>
          </p:cNvSpPr>
          <p:nvPr/>
        </p:nvSpPr>
        <p:spPr bwMode="auto">
          <a:xfrm>
            <a:off x="4734195" y="3499907"/>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37" name="TextBox 83">
            <a:extLst>
              <a:ext uri="{FF2B5EF4-FFF2-40B4-BE49-F238E27FC236}">
                <a16:creationId xmlns:a16="http://schemas.microsoft.com/office/drawing/2014/main" id="{72929E47-814C-40E4-9C57-E359BDB5076A}"/>
              </a:ext>
            </a:extLst>
          </p:cNvPr>
          <p:cNvSpPr txBox="1">
            <a:spLocks noChangeArrowheads="1"/>
          </p:cNvSpPr>
          <p:nvPr/>
        </p:nvSpPr>
        <p:spPr bwMode="auto">
          <a:xfrm>
            <a:off x="4734195" y="3967723"/>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38" name="TextBox 103">
            <a:extLst>
              <a:ext uri="{FF2B5EF4-FFF2-40B4-BE49-F238E27FC236}">
                <a16:creationId xmlns:a16="http://schemas.microsoft.com/office/drawing/2014/main" id="{45F8571F-76A8-4B3D-BB20-48B01072D7B5}"/>
              </a:ext>
            </a:extLst>
          </p:cNvPr>
          <p:cNvSpPr txBox="1">
            <a:spLocks noChangeArrowheads="1"/>
          </p:cNvSpPr>
          <p:nvPr/>
        </p:nvSpPr>
        <p:spPr bwMode="auto">
          <a:xfrm>
            <a:off x="6520096" y="4070129"/>
            <a:ext cx="758849"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zh-CN" lang="en-US" sz="1400">
                <a:solidFill>
                  <a:schemeClr val="bg1"/>
                </a:solidFill>
                <a:latin charset="0" panose="020b0806030902050204" pitchFamily="34" typeface="Impact"/>
                <a:ea charset="-122" pitchFamily="50" typeface="造字工房尚雅体演示版常规体"/>
              </a:rPr>
              <a:t>26%</a:t>
            </a:r>
          </a:p>
        </p:txBody>
      </p:sp>
      <p:grpSp>
        <p:nvGrpSpPr>
          <p:cNvPr id="39" name="组合 89">
            <a:extLst>
              <a:ext uri="{FF2B5EF4-FFF2-40B4-BE49-F238E27FC236}">
                <a16:creationId xmlns:a16="http://schemas.microsoft.com/office/drawing/2014/main" id="{2A0C9BB6-CE57-4FAD-9B3B-7F3442CFEACE}"/>
              </a:ext>
            </a:extLst>
          </p:cNvPr>
          <p:cNvGrpSpPr/>
          <p:nvPr/>
        </p:nvGrpSpPr>
        <p:grpSpPr>
          <a:xfrm>
            <a:off x="9362668" y="2665844"/>
            <a:ext cx="1454252" cy="1693303"/>
            <a:chOff x="5896835" y="2676144"/>
            <a:chExt cx="1090958" cy="1270944"/>
          </a:xfrm>
          <a:solidFill>
            <a:srgbClr val="59A3B0"/>
          </a:solidFill>
        </p:grpSpPr>
        <p:sp>
          <p:nvSpPr>
            <p:cNvPr id="40" name="矩形 40">
              <a:extLst>
                <a:ext uri="{FF2B5EF4-FFF2-40B4-BE49-F238E27FC236}">
                  <a16:creationId xmlns:a16="http://schemas.microsoft.com/office/drawing/2014/main" id="{36443887-DFC3-4F75-A854-5B35F9249EBA}"/>
                </a:ext>
              </a:extLst>
            </p:cNvPr>
            <p:cNvSpPr/>
            <p:nvPr/>
          </p:nvSpPr>
          <p:spPr>
            <a:xfrm rot="20183004">
              <a:off x="6108895" y="2676144"/>
              <a:ext cx="426349" cy="353884"/>
            </a:xfrm>
            <a:custGeom>
              <a:rect b="b" l="l" r="r" t="t"/>
              <a:pathLst>
                <a:path h="353930" w="426564">
                  <a:moveTo>
                    <a:pt x="426564" y="0"/>
                  </a:moveTo>
                  <a:cubicBezTo>
                    <a:pt x="409475" y="123700"/>
                    <a:pt x="406868" y="241688"/>
                    <a:pt x="419087" y="353930"/>
                  </a:cubicBezTo>
                  <a:lnTo>
                    <a:pt x="0" y="353930"/>
                  </a:lnTo>
                  <a:cubicBezTo>
                    <a:pt x="157735" y="274961"/>
                    <a:pt x="299577" y="156314"/>
                    <a:pt x="42656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41" name="矩形 41">
              <a:extLst>
                <a:ext uri="{FF2B5EF4-FFF2-40B4-BE49-F238E27FC236}">
                  <a16:creationId xmlns:a16="http://schemas.microsoft.com/office/drawing/2014/main" id="{2660F183-757C-4E8D-9FA8-B0626F9035C5}"/>
                </a:ext>
              </a:extLst>
            </p:cNvPr>
            <p:cNvSpPr/>
            <p:nvPr/>
          </p:nvSpPr>
          <p:spPr>
            <a:xfrm rot="20183004">
              <a:off x="5896912" y="3088414"/>
              <a:ext cx="855080" cy="280009"/>
            </a:xfrm>
            <a:custGeom>
              <a:rect b="b" l="l" r="r" t="t"/>
              <a:pathLst>
                <a:path h="278806" w="855553">
                  <a:moveTo>
                    <a:pt x="786402" y="0"/>
                  </a:moveTo>
                  <a:cubicBezTo>
                    <a:pt x="797138" y="97474"/>
                    <a:pt x="820720" y="190358"/>
                    <a:pt x="855553" y="278806"/>
                  </a:cubicBezTo>
                  <a:lnTo>
                    <a:pt x="0" y="278806"/>
                  </a:lnTo>
                  <a:cubicBezTo>
                    <a:pt x="44790" y="165118"/>
                    <a:pt x="135145" y="70068"/>
                    <a:pt x="257788" y="21703"/>
                  </a:cubicBezTo>
                  <a:lnTo>
                    <a:pt x="30318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42" name="矩形 42">
              <a:extLst>
                <a:ext uri="{FF2B5EF4-FFF2-40B4-BE49-F238E27FC236}">
                  <a16:creationId xmlns:a16="http://schemas.microsoft.com/office/drawing/2014/main" id="{C77259A3-9DAF-433E-87C9-8539D78CA70E}"/>
                </a:ext>
              </a:extLst>
            </p:cNvPr>
            <p:cNvSpPr/>
            <p:nvPr/>
          </p:nvSpPr>
          <p:spPr>
            <a:xfrm rot="20183004">
              <a:off x="5995758" y="3369615"/>
              <a:ext cx="922962" cy="327671"/>
            </a:xfrm>
            <a:custGeom>
              <a:rect b="b" l="l" r="r" t="t"/>
              <a:pathLst>
                <a:path h="328215" w="922701">
                  <a:moveTo>
                    <a:pt x="898034" y="0"/>
                  </a:moveTo>
                  <a:cubicBezTo>
                    <a:pt x="936591" y="110808"/>
                    <a:pt x="928402" y="227358"/>
                    <a:pt x="884247" y="328215"/>
                  </a:cubicBezTo>
                  <a:lnTo>
                    <a:pt x="39948" y="328215"/>
                  </a:lnTo>
                  <a:cubicBezTo>
                    <a:pt x="36346" y="323526"/>
                    <a:pt x="34132" y="318203"/>
                    <a:pt x="32009" y="312819"/>
                  </a:cubicBezTo>
                  <a:cubicBezTo>
                    <a:pt x="-9140" y="208476"/>
                    <a:pt x="-9641" y="98148"/>
                    <a:pt x="2491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sp>
          <p:nvSpPr>
            <p:cNvPr id="43" name="矩形 43">
              <a:extLst>
                <a:ext uri="{FF2B5EF4-FFF2-40B4-BE49-F238E27FC236}">
                  <a16:creationId xmlns:a16="http://schemas.microsoft.com/office/drawing/2014/main" id="{E37CE8E0-F1D5-453F-9575-064E93ACDFD1}"/>
                </a:ext>
              </a:extLst>
            </p:cNvPr>
            <p:cNvSpPr/>
            <p:nvPr/>
          </p:nvSpPr>
          <p:spPr>
            <a:xfrm rot="20183004">
              <a:off x="6183923" y="3708010"/>
              <a:ext cx="803870" cy="239497"/>
            </a:xfrm>
            <a:custGeom>
              <a:rect b="b" l="l" r="r" t="t"/>
              <a:pathLst>
                <a:path h="238927" w="803675">
                  <a:moveTo>
                    <a:pt x="803675" y="0"/>
                  </a:moveTo>
                  <a:cubicBezTo>
                    <a:pt x="755458" y="91484"/>
                    <a:pt x="674846" y="165748"/>
                    <a:pt x="571154" y="206640"/>
                  </a:cubicBezTo>
                  <a:cubicBezTo>
                    <a:pt x="352956" y="292688"/>
                    <a:pt x="108588" y="200986"/>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50000"/>
                  </a:schemeClr>
                </a:solidFill>
              </a:endParaRPr>
            </a:p>
          </p:txBody>
        </p:sp>
      </p:grpSp>
      <p:cxnSp>
        <p:nvCxnSpPr>
          <p:cNvPr id="44" name="直接连接符 43">
            <a:extLst>
              <a:ext uri="{FF2B5EF4-FFF2-40B4-BE49-F238E27FC236}">
                <a16:creationId xmlns:a16="http://schemas.microsoft.com/office/drawing/2014/main" id="{E65B12EC-04F5-43EB-AD56-07C3BB7A11E6}"/>
              </a:ext>
            </a:extLst>
          </p:cNvPr>
          <p:cNvCxnSpPr/>
          <p:nvPr/>
        </p:nvCxnSpPr>
        <p:spPr bwMode="auto">
          <a:xfrm flipH="1">
            <a:off x="7894333" y="3016681"/>
            <a:ext cx="1846262"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a16="http://schemas.microsoft.com/office/drawing/2014/main" id="{A9D5067C-8B7F-49F1-A120-F0398FC64064}"/>
              </a:ext>
            </a:extLst>
          </p:cNvPr>
          <p:cNvCxnSpPr/>
          <p:nvPr/>
        </p:nvCxnSpPr>
        <p:spPr bwMode="auto">
          <a:xfrm flipH="1">
            <a:off x="7894333" y="3462769"/>
            <a:ext cx="1654175" cy="1587"/>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B40D3D5E-447A-4188-8F2F-473745D09235}"/>
              </a:ext>
            </a:extLst>
          </p:cNvPr>
          <p:cNvCxnSpPr/>
          <p:nvPr/>
        </p:nvCxnSpPr>
        <p:spPr bwMode="auto">
          <a:xfrm flipH="1">
            <a:off x="7894333" y="3953306"/>
            <a:ext cx="1563686"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1F25A9DA-D24B-424D-9EA4-425DD2486E4A}"/>
              </a:ext>
            </a:extLst>
          </p:cNvPr>
          <p:cNvCxnSpPr/>
          <p:nvPr/>
        </p:nvCxnSpPr>
        <p:spPr bwMode="auto">
          <a:xfrm flipH="1">
            <a:off x="7894333" y="4359706"/>
            <a:ext cx="2035175" cy="61913"/>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sp>
        <p:nvSpPr>
          <p:cNvPr id="48" name="TextBox 94">
            <a:extLst>
              <a:ext uri="{FF2B5EF4-FFF2-40B4-BE49-F238E27FC236}">
                <a16:creationId xmlns:a16="http://schemas.microsoft.com/office/drawing/2014/main" id="{23387928-B1F5-4B9F-B668-52F68947934A}"/>
              </a:ext>
            </a:extLst>
          </p:cNvPr>
          <p:cNvSpPr txBox="1">
            <a:spLocks noChangeArrowheads="1"/>
          </p:cNvSpPr>
          <p:nvPr/>
        </p:nvSpPr>
        <p:spPr bwMode="auto">
          <a:xfrm>
            <a:off x="7949295" y="2668435"/>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49" name="TextBox 95">
            <a:extLst>
              <a:ext uri="{FF2B5EF4-FFF2-40B4-BE49-F238E27FC236}">
                <a16:creationId xmlns:a16="http://schemas.microsoft.com/office/drawing/2014/main" id="{50AD8F96-26DC-47AE-B46A-611C9679EB1E}"/>
              </a:ext>
            </a:extLst>
          </p:cNvPr>
          <p:cNvSpPr txBox="1">
            <a:spLocks noChangeArrowheads="1"/>
          </p:cNvSpPr>
          <p:nvPr/>
        </p:nvSpPr>
        <p:spPr bwMode="auto">
          <a:xfrm>
            <a:off x="7955127" y="3095353"/>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50" name="TextBox 96">
            <a:extLst>
              <a:ext uri="{FF2B5EF4-FFF2-40B4-BE49-F238E27FC236}">
                <a16:creationId xmlns:a16="http://schemas.microsoft.com/office/drawing/2014/main" id="{43E32643-C685-4D83-89E1-AEF507D2EC2F}"/>
              </a:ext>
            </a:extLst>
          </p:cNvPr>
          <p:cNvSpPr txBox="1">
            <a:spLocks noChangeArrowheads="1"/>
          </p:cNvSpPr>
          <p:nvPr/>
        </p:nvSpPr>
        <p:spPr bwMode="auto">
          <a:xfrm>
            <a:off x="7955127" y="3525277"/>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51" name="TextBox 97">
            <a:extLst>
              <a:ext uri="{FF2B5EF4-FFF2-40B4-BE49-F238E27FC236}">
                <a16:creationId xmlns:a16="http://schemas.microsoft.com/office/drawing/2014/main" id="{8A1B4D33-22AA-4E52-9820-E3D31D55DEE5}"/>
              </a:ext>
            </a:extLst>
          </p:cNvPr>
          <p:cNvSpPr txBox="1">
            <a:spLocks noChangeArrowheads="1"/>
          </p:cNvSpPr>
          <p:nvPr/>
        </p:nvSpPr>
        <p:spPr bwMode="auto">
          <a:xfrm>
            <a:off x="7955127" y="3992528"/>
            <a:ext cx="89408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a:r>
              <a:rPr altLang="en-US" lang="zh-CN" sz="1400">
                <a:solidFill>
                  <a:schemeClr val="bg1">
                    <a:lumMod val="50000"/>
                  </a:schemeClr>
                </a:solidFill>
                <a:latin charset="0" panose="020b0806030902050204" pitchFamily="34" typeface="Impact"/>
                <a:ea charset="-122" pitchFamily="34" typeface="Hiragino Sans GB W3"/>
              </a:rPr>
              <a:t>加入标题</a:t>
            </a:r>
          </a:p>
        </p:txBody>
      </p:sp>
      <p:sp>
        <p:nvSpPr>
          <p:cNvPr id="52" name="TextBox 104">
            <a:extLst>
              <a:ext uri="{FF2B5EF4-FFF2-40B4-BE49-F238E27FC236}">
                <a16:creationId xmlns:a16="http://schemas.microsoft.com/office/drawing/2014/main" id="{E5BE2C63-6742-40AE-8BB1-578F9E07065B}"/>
              </a:ext>
            </a:extLst>
          </p:cNvPr>
          <p:cNvSpPr txBox="1">
            <a:spLocks noChangeArrowheads="1"/>
          </p:cNvSpPr>
          <p:nvPr/>
        </p:nvSpPr>
        <p:spPr bwMode="auto">
          <a:xfrm>
            <a:off x="9898213" y="4018306"/>
            <a:ext cx="758700" cy="304800"/>
          </a:xfrm>
          <a:prstGeom prst="rect">
            <a:avLst/>
          </a:prstGeom>
          <a:noFill/>
          <a:ln>
            <a:noFill/>
          </a:ln>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zh-CN" lang="en-US" sz="1400">
                <a:solidFill>
                  <a:schemeClr val="bg1"/>
                </a:solidFill>
                <a:latin charset="0" panose="020b0806030902050204" pitchFamily="34" typeface="Impact"/>
                <a:ea charset="-122" pitchFamily="50" typeface="造字工房尚雅体演示版常规体"/>
              </a:rPr>
              <a:t>24%</a:t>
            </a:r>
          </a:p>
        </p:txBody>
      </p:sp>
      <p:sp>
        <p:nvSpPr>
          <p:cNvPr id="53" name="矩形 109">
            <a:extLst>
              <a:ext uri="{FF2B5EF4-FFF2-40B4-BE49-F238E27FC236}">
                <a16:creationId xmlns:a16="http://schemas.microsoft.com/office/drawing/2014/main" id="{D7F70361-428C-4E01-A9FB-E98B4E29FBC9}"/>
              </a:ext>
            </a:extLst>
          </p:cNvPr>
          <p:cNvSpPr>
            <a:spLocks noChangeArrowheads="1"/>
          </p:cNvSpPr>
          <p:nvPr/>
        </p:nvSpPr>
        <p:spPr bwMode="auto">
          <a:xfrm>
            <a:off x="1791983" y="4707369"/>
            <a:ext cx="259397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54" name="矩形 110">
            <a:extLst>
              <a:ext uri="{FF2B5EF4-FFF2-40B4-BE49-F238E27FC236}">
                <a16:creationId xmlns:a16="http://schemas.microsoft.com/office/drawing/2014/main" id="{E4D5244F-FD2C-4286-A9FC-5DEE49CF1837}"/>
              </a:ext>
            </a:extLst>
          </p:cNvPr>
          <p:cNvSpPr>
            <a:spLocks noChangeArrowheads="1"/>
          </p:cNvSpPr>
          <p:nvPr/>
        </p:nvSpPr>
        <p:spPr bwMode="auto">
          <a:xfrm>
            <a:off x="4843158" y="4707369"/>
            <a:ext cx="259397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55" name="矩形 111">
            <a:extLst>
              <a:ext uri="{FF2B5EF4-FFF2-40B4-BE49-F238E27FC236}">
                <a16:creationId xmlns:a16="http://schemas.microsoft.com/office/drawing/2014/main" id="{D95FA64F-7E26-4C99-9CB6-19F7B1BDC15E}"/>
              </a:ext>
            </a:extLst>
          </p:cNvPr>
          <p:cNvSpPr>
            <a:spLocks noChangeArrowheads="1"/>
          </p:cNvSpPr>
          <p:nvPr/>
        </p:nvSpPr>
        <p:spPr bwMode="auto">
          <a:xfrm>
            <a:off x="7892746" y="4707369"/>
            <a:ext cx="259397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itchFamily="34" typeface="Calibri"/>
                <a:ea charset="-122" panose="02010600030101010101" pitchFamily="2" typeface="宋体"/>
              </a:defRPr>
            </a:lvl9p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Tree>
    <p:extLst>
      <p:ext uri="{BB962C8B-B14F-4D97-AF65-F5344CB8AC3E}">
        <p14:creationId val="599861245"/>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par>
                                <p:cTn fill="hold" grpId="0" id="8" nodeType="withEffect" presetClass="entr" presetID="42" presetSubtype="0">
                                  <p:stCondLst>
                                    <p:cond delay="0"/>
                                  </p:stCondLst>
                                  <p:childTnLst>
                                    <p:set>
                                      <p:cBhvr>
                                        <p:cTn dur="1" fill="hold" id="9">
                                          <p:stCondLst>
                                            <p:cond delay="0"/>
                                          </p:stCondLst>
                                        </p:cTn>
                                        <p:tgtEl>
                                          <p:spTgt spid="8"/>
                                        </p:tgtEl>
                                        <p:attrNameLst>
                                          <p:attrName>style.visibility</p:attrName>
                                        </p:attrNameLst>
                                      </p:cBhvr>
                                      <p:to>
                                        <p:strVal val="visible"/>
                                      </p:to>
                                    </p:set>
                                    <p:animEffect filter="fade" transition="in">
                                      <p:cBhvr>
                                        <p:cTn dur="1000" id="10"/>
                                        <p:tgtEl>
                                          <p:spTgt spid="8"/>
                                        </p:tgtEl>
                                      </p:cBhvr>
                                    </p:animEffect>
                                    <p:anim calcmode="lin" valueType="num">
                                      <p:cBhvr>
                                        <p:cTn dur="1000" fill="hold" id="11"/>
                                        <p:tgtEl>
                                          <p:spTgt spid="8"/>
                                        </p:tgtEl>
                                        <p:attrNameLst>
                                          <p:attrName>ppt_x</p:attrName>
                                        </p:attrNameLst>
                                      </p:cBhvr>
                                      <p:tavLst>
                                        <p:tav tm="0">
                                          <p:val>
                                            <p:strVal val="#ppt_x"/>
                                          </p:val>
                                        </p:tav>
                                        <p:tav tm="100000">
                                          <p:val>
                                            <p:strVal val="#ppt_x"/>
                                          </p:val>
                                        </p:tav>
                                      </p:tavLst>
                                    </p:anim>
                                    <p:anim calcmode="lin" valueType="num">
                                      <p:cBhvr>
                                        <p:cTn dur="1000" fill="hold" id="12"/>
                                        <p:tgtEl>
                                          <p:spTgt spid="8"/>
                                        </p:tgtEl>
                                        <p:attrNameLst>
                                          <p:attrName>ppt_y</p:attrName>
                                        </p:attrNameLst>
                                      </p:cBhvr>
                                      <p:tavLst>
                                        <p:tav tm="0">
                                          <p:val>
                                            <p:strVal val="#ppt_y+.1"/>
                                          </p:val>
                                        </p:tav>
                                        <p:tav tm="100000">
                                          <p:val>
                                            <p:strVal val="#ppt_y"/>
                                          </p:val>
                                        </p:tav>
                                      </p:tavLst>
                                    </p:anim>
                                  </p:childTnLst>
                                </p:cTn>
                              </p:par>
                              <p:par>
                                <p:cTn fill="hold" grpId="0" id="13" nodeType="withEffect" presetClass="entr" presetID="42" presetSubtype="0">
                                  <p:stCondLst>
                                    <p:cond delay="0"/>
                                  </p:stCondLst>
                                  <p:childTnLst>
                                    <p:set>
                                      <p:cBhvr>
                                        <p:cTn dur="1" fill="hold" id="14">
                                          <p:stCondLst>
                                            <p:cond delay="0"/>
                                          </p:stCondLst>
                                        </p:cTn>
                                        <p:tgtEl>
                                          <p:spTgt spid="11"/>
                                        </p:tgtEl>
                                        <p:attrNameLst>
                                          <p:attrName>style.visibility</p:attrName>
                                        </p:attrNameLst>
                                      </p:cBhvr>
                                      <p:to>
                                        <p:strVal val="visible"/>
                                      </p:to>
                                    </p:set>
                                    <p:animEffect filter="fade" transition="in">
                                      <p:cBhvr>
                                        <p:cTn dur="1000" id="15"/>
                                        <p:tgtEl>
                                          <p:spTgt spid="11"/>
                                        </p:tgtEl>
                                      </p:cBhvr>
                                    </p:animEffect>
                                    <p:anim calcmode="lin" valueType="num">
                                      <p:cBhvr>
                                        <p:cTn dur="1000" fill="hold" id="16"/>
                                        <p:tgtEl>
                                          <p:spTgt spid="11"/>
                                        </p:tgtEl>
                                        <p:attrNameLst>
                                          <p:attrName>ppt_x</p:attrName>
                                        </p:attrNameLst>
                                      </p:cBhvr>
                                      <p:tavLst>
                                        <p:tav tm="0">
                                          <p:val>
                                            <p:strVal val="#ppt_x"/>
                                          </p:val>
                                        </p:tav>
                                        <p:tav tm="100000">
                                          <p:val>
                                            <p:strVal val="#ppt_x"/>
                                          </p:val>
                                        </p:tav>
                                      </p:tavLst>
                                    </p:anim>
                                    <p:anim calcmode="lin" valueType="num">
                                      <p:cBhvr>
                                        <p:cTn dur="1000" fill="hold" id="17"/>
                                        <p:tgtEl>
                                          <p:spTgt spid="11"/>
                                        </p:tgtEl>
                                        <p:attrNameLst>
                                          <p:attrName>ppt_y</p:attrName>
                                        </p:attrNameLst>
                                      </p:cBhvr>
                                      <p:tavLst>
                                        <p:tav tm="0">
                                          <p:val>
                                            <p:strVal val="#ppt_y+.1"/>
                                          </p:val>
                                        </p:tav>
                                        <p:tav tm="100000">
                                          <p:val>
                                            <p:strVal val="#ppt_y"/>
                                          </p:val>
                                        </p:tav>
                                      </p:tavLst>
                                    </p:anim>
                                  </p:childTnLst>
                                </p:cTn>
                              </p:par>
                              <p:par>
                                <p:cTn fill="hold" grpId="0" id="18" nodeType="withEffect" presetClass="entr" presetID="42" presetSubtype="0">
                                  <p:stCondLst>
                                    <p:cond delay="0"/>
                                  </p:stCondLst>
                                  <p:childTnLst>
                                    <p:set>
                                      <p:cBhvr>
                                        <p:cTn dur="1" fill="hold" id="19">
                                          <p:stCondLst>
                                            <p:cond delay="0"/>
                                          </p:stCondLst>
                                        </p:cTn>
                                        <p:tgtEl>
                                          <p:spTgt spid="12"/>
                                        </p:tgtEl>
                                        <p:attrNameLst>
                                          <p:attrName>style.visibility</p:attrName>
                                        </p:attrNameLst>
                                      </p:cBhvr>
                                      <p:to>
                                        <p:strVal val="visible"/>
                                      </p:to>
                                    </p:set>
                                    <p:animEffect filter="fade" transition="in">
                                      <p:cBhvr>
                                        <p:cTn dur="1000" id="20"/>
                                        <p:tgtEl>
                                          <p:spTgt spid="12"/>
                                        </p:tgtEl>
                                      </p:cBhvr>
                                    </p:animEffect>
                                    <p:anim calcmode="lin" valueType="num">
                                      <p:cBhvr>
                                        <p:cTn dur="1000" fill="hold" id="21"/>
                                        <p:tgtEl>
                                          <p:spTgt spid="12"/>
                                        </p:tgtEl>
                                        <p:attrNameLst>
                                          <p:attrName>ppt_x</p:attrName>
                                        </p:attrNameLst>
                                      </p:cBhvr>
                                      <p:tavLst>
                                        <p:tav tm="0">
                                          <p:val>
                                            <p:strVal val="#ppt_x"/>
                                          </p:val>
                                        </p:tav>
                                        <p:tav tm="100000">
                                          <p:val>
                                            <p:strVal val="#ppt_x"/>
                                          </p:val>
                                        </p:tav>
                                      </p:tavLst>
                                    </p:anim>
                                    <p:anim calcmode="lin" valueType="num">
                                      <p:cBhvr>
                                        <p:cTn dur="1000" fill="hold" id="22"/>
                                        <p:tgtEl>
                                          <p:spTgt spid="12"/>
                                        </p:tgtEl>
                                        <p:attrNameLst>
                                          <p:attrName>ppt_y</p:attrName>
                                        </p:attrNameLst>
                                      </p:cBhvr>
                                      <p:tavLst>
                                        <p:tav tm="0">
                                          <p:val>
                                            <p:strVal val="#ppt_y+.1"/>
                                          </p:val>
                                        </p:tav>
                                        <p:tav tm="100000">
                                          <p:val>
                                            <p:strVal val="#ppt_y"/>
                                          </p:val>
                                        </p:tav>
                                      </p:tavLst>
                                    </p:anim>
                                  </p:childTnLst>
                                </p:cTn>
                              </p:par>
                              <p:par>
                                <p:cTn fill="hold" grpId="0" id="23" nodeType="withEffect" presetClass="entr" presetID="42" presetSubtype="0">
                                  <p:stCondLst>
                                    <p:cond delay="0"/>
                                  </p:stCondLst>
                                  <p:childTnLst>
                                    <p:set>
                                      <p:cBhvr>
                                        <p:cTn dur="1" fill="hold" id="24">
                                          <p:stCondLst>
                                            <p:cond delay="0"/>
                                          </p:stCondLst>
                                        </p:cTn>
                                        <p:tgtEl>
                                          <p:spTgt spid="13"/>
                                        </p:tgtEl>
                                        <p:attrNameLst>
                                          <p:attrName>style.visibility</p:attrName>
                                        </p:attrNameLst>
                                      </p:cBhvr>
                                      <p:to>
                                        <p:strVal val="visible"/>
                                      </p:to>
                                    </p:set>
                                    <p:animEffect filter="fade" transition="in">
                                      <p:cBhvr>
                                        <p:cTn dur="1000" id="25"/>
                                        <p:tgtEl>
                                          <p:spTgt spid="13"/>
                                        </p:tgtEl>
                                      </p:cBhvr>
                                    </p:animEffect>
                                    <p:anim calcmode="lin" valueType="num">
                                      <p:cBhvr>
                                        <p:cTn dur="1000" fill="hold" id="26"/>
                                        <p:tgtEl>
                                          <p:spTgt spid="13"/>
                                        </p:tgtEl>
                                        <p:attrNameLst>
                                          <p:attrName>ppt_x</p:attrName>
                                        </p:attrNameLst>
                                      </p:cBhvr>
                                      <p:tavLst>
                                        <p:tav tm="0">
                                          <p:val>
                                            <p:strVal val="#ppt_x"/>
                                          </p:val>
                                        </p:tav>
                                        <p:tav tm="100000">
                                          <p:val>
                                            <p:strVal val="#ppt_x"/>
                                          </p:val>
                                        </p:tav>
                                      </p:tavLst>
                                    </p:anim>
                                    <p:anim calcmode="lin" valueType="num">
                                      <p:cBhvr>
                                        <p:cTn dur="1000" fill="hold" id="27"/>
                                        <p:tgtEl>
                                          <p:spTgt spid="13"/>
                                        </p:tgtEl>
                                        <p:attrNameLst>
                                          <p:attrName>ppt_y</p:attrName>
                                        </p:attrNameLst>
                                      </p:cBhvr>
                                      <p:tavLst>
                                        <p:tav tm="0">
                                          <p:val>
                                            <p:strVal val="#ppt_y+.1"/>
                                          </p:val>
                                        </p:tav>
                                        <p:tav tm="100000">
                                          <p:val>
                                            <p:strVal val="#ppt_y"/>
                                          </p:val>
                                        </p:tav>
                                      </p:tavLst>
                                    </p:anim>
                                  </p:childTnLst>
                                </p:cTn>
                              </p:par>
                              <p:par>
                                <p:cTn fill="hold" id="28" nodeType="withEffect" presetClass="entr" presetID="42" presetSubtype="0">
                                  <p:stCondLst>
                                    <p:cond delay="0"/>
                                  </p:stCondLst>
                                  <p:childTnLst>
                                    <p:set>
                                      <p:cBhvr>
                                        <p:cTn dur="1" fill="hold" id="29">
                                          <p:stCondLst>
                                            <p:cond delay="0"/>
                                          </p:stCondLst>
                                        </p:cTn>
                                        <p:tgtEl>
                                          <p:spTgt spid="16"/>
                                        </p:tgtEl>
                                        <p:attrNameLst>
                                          <p:attrName>style.visibility</p:attrName>
                                        </p:attrNameLst>
                                      </p:cBhvr>
                                      <p:to>
                                        <p:strVal val="visible"/>
                                      </p:to>
                                    </p:set>
                                    <p:animEffect filter="fade" transition="in">
                                      <p:cBhvr>
                                        <p:cTn dur="1000" id="30"/>
                                        <p:tgtEl>
                                          <p:spTgt spid="16"/>
                                        </p:tgtEl>
                                      </p:cBhvr>
                                    </p:animEffect>
                                    <p:anim calcmode="lin" valueType="num">
                                      <p:cBhvr>
                                        <p:cTn dur="1000" fill="hold" id="31"/>
                                        <p:tgtEl>
                                          <p:spTgt spid="16"/>
                                        </p:tgtEl>
                                        <p:attrNameLst>
                                          <p:attrName>ppt_x</p:attrName>
                                        </p:attrNameLst>
                                      </p:cBhvr>
                                      <p:tavLst>
                                        <p:tav tm="0">
                                          <p:val>
                                            <p:strVal val="#ppt_x"/>
                                          </p:val>
                                        </p:tav>
                                        <p:tav tm="100000">
                                          <p:val>
                                            <p:strVal val="#ppt_x"/>
                                          </p:val>
                                        </p:tav>
                                      </p:tavLst>
                                    </p:anim>
                                    <p:anim calcmode="lin" valueType="num">
                                      <p:cBhvr>
                                        <p:cTn dur="1000" fill="hold" id="32"/>
                                        <p:tgtEl>
                                          <p:spTgt spid="16"/>
                                        </p:tgtEl>
                                        <p:attrNameLst>
                                          <p:attrName>ppt_y</p:attrName>
                                        </p:attrNameLst>
                                      </p:cBhvr>
                                      <p:tavLst>
                                        <p:tav tm="0">
                                          <p:val>
                                            <p:strVal val="#ppt_y+.1"/>
                                          </p:val>
                                        </p:tav>
                                        <p:tav tm="100000">
                                          <p:val>
                                            <p:strVal val="#ppt_y"/>
                                          </p:val>
                                        </p:tav>
                                      </p:tavLst>
                                    </p:anim>
                                  </p:childTnLst>
                                </p:cTn>
                              </p:par>
                              <p:par>
                                <p:cTn fill="hold" id="33" nodeType="withEffect" presetClass="entr" presetID="42" presetSubtype="0">
                                  <p:stCondLst>
                                    <p:cond delay="0"/>
                                  </p:stCondLst>
                                  <p:childTnLst>
                                    <p:set>
                                      <p:cBhvr>
                                        <p:cTn dur="1" fill="hold" id="34">
                                          <p:stCondLst>
                                            <p:cond delay="0"/>
                                          </p:stCondLst>
                                        </p:cTn>
                                        <p:tgtEl>
                                          <p:spTgt spid="17"/>
                                        </p:tgtEl>
                                        <p:attrNameLst>
                                          <p:attrName>style.visibility</p:attrName>
                                        </p:attrNameLst>
                                      </p:cBhvr>
                                      <p:to>
                                        <p:strVal val="visible"/>
                                      </p:to>
                                    </p:set>
                                    <p:animEffect filter="fade" transition="in">
                                      <p:cBhvr>
                                        <p:cTn dur="1000" id="35"/>
                                        <p:tgtEl>
                                          <p:spTgt spid="17"/>
                                        </p:tgtEl>
                                      </p:cBhvr>
                                    </p:animEffect>
                                    <p:anim calcmode="lin" valueType="num">
                                      <p:cBhvr>
                                        <p:cTn dur="1000" fill="hold" id="36"/>
                                        <p:tgtEl>
                                          <p:spTgt spid="17"/>
                                        </p:tgtEl>
                                        <p:attrNameLst>
                                          <p:attrName>ppt_x</p:attrName>
                                        </p:attrNameLst>
                                      </p:cBhvr>
                                      <p:tavLst>
                                        <p:tav tm="0">
                                          <p:val>
                                            <p:strVal val="#ppt_x"/>
                                          </p:val>
                                        </p:tav>
                                        <p:tav tm="100000">
                                          <p:val>
                                            <p:strVal val="#ppt_x"/>
                                          </p:val>
                                        </p:tav>
                                      </p:tavLst>
                                    </p:anim>
                                    <p:anim calcmode="lin" valueType="num">
                                      <p:cBhvr>
                                        <p:cTn dur="1000" fill="hold" id="37"/>
                                        <p:tgtEl>
                                          <p:spTgt spid="17"/>
                                        </p:tgtEl>
                                        <p:attrNameLst>
                                          <p:attrName>ppt_y</p:attrName>
                                        </p:attrNameLst>
                                      </p:cBhvr>
                                      <p:tavLst>
                                        <p:tav tm="0">
                                          <p:val>
                                            <p:strVal val="#ppt_y+.1"/>
                                          </p:val>
                                        </p:tav>
                                        <p:tav tm="100000">
                                          <p:val>
                                            <p:strVal val="#ppt_y"/>
                                          </p:val>
                                        </p:tav>
                                      </p:tavLst>
                                    </p:anim>
                                  </p:childTnLst>
                                </p:cTn>
                              </p:par>
                              <p:par>
                                <p:cTn fill="hold" id="38" nodeType="withEffect" presetClass="entr" presetID="42" presetSubtype="0">
                                  <p:stCondLst>
                                    <p:cond delay="0"/>
                                  </p:stCondLst>
                                  <p:childTnLst>
                                    <p:set>
                                      <p:cBhvr>
                                        <p:cTn dur="1" fill="hold" id="39">
                                          <p:stCondLst>
                                            <p:cond delay="0"/>
                                          </p:stCondLst>
                                        </p:cTn>
                                        <p:tgtEl>
                                          <p:spTgt spid="18"/>
                                        </p:tgtEl>
                                        <p:attrNameLst>
                                          <p:attrName>style.visibility</p:attrName>
                                        </p:attrNameLst>
                                      </p:cBhvr>
                                      <p:to>
                                        <p:strVal val="visible"/>
                                      </p:to>
                                    </p:set>
                                    <p:animEffect filter="fade" transition="in">
                                      <p:cBhvr>
                                        <p:cTn dur="1000" id="40"/>
                                        <p:tgtEl>
                                          <p:spTgt spid="18"/>
                                        </p:tgtEl>
                                      </p:cBhvr>
                                    </p:animEffect>
                                    <p:anim calcmode="lin" valueType="num">
                                      <p:cBhvr>
                                        <p:cTn dur="1000" fill="hold" id="41"/>
                                        <p:tgtEl>
                                          <p:spTgt spid="18"/>
                                        </p:tgtEl>
                                        <p:attrNameLst>
                                          <p:attrName>ppt_x</p:attrName>
                                        </p:attrNameLst>
                                      </p:cBhvr>
                                      <p:tavLst>
                                        <p:tav tm="0">
                                          <p:val>
                                            <p:strVal val="#ppt_x"/>
                                          </p:val>
                                        </p:tav>
                                        <p:tav tm="100000">
                                          <p:val>
                                            <p:strVal val="#ppt_x"/>
                                          </p:val>
                                        </p:tav>
                                      </p:tavLst>
                                    </p:anim>
                                    <p:anim calcmode="lin" valueType="num">
                                      <p:cBhvr>
                                        <p:cTn dur="1000" fill="hold" id="42"/>
                                        <p:tgtEl>
                                          <p:spTgt spid="18"/>
                                        </p:tgtEl>
                                        <p:attrNameLst>
                                          <p:attrName>ppt_y</p:attrName>
                                        </p:attrNameLst>
                                      </p:cBhvr>
                                      <p:tavLst>
                                        <p:tav tm="0">
                                          <p:val>
                                            <p:strVal val="#ppt_y+.1"/>
                                          </p:val>
                                        </p:tav>
                                        <p:tav tm="100000">
                                          <p:val>
                                            <p:strVal val="#ppt_y"/>
                                          </p:val>
                                        </p:tav>
                                      </p:tavLst>
                                    </p:anim>
                                  </p:childTnLst>
                                </p:cTn>
                              </p:par>
                              <p:par>
                                <p:cTn fill="hold" id="43" nodeType="withEffect" presetClass="entr" presetID="42" presetSubtype="0">
                                  <p:stCondLst>
                                    <p:cond delay="0"/>
                                  </p:stCondLst>
                                  <p:childTnLst>
                                    <p:set>
                                      <p:cBhvr>
                                        <p:cTn dur="1" fill="hold" id="44">
                                          <p:stCondLst>
                                            <p:cond delay="0"/>
                                          </p:stCondLst>
                                        </p:cTn>
                                        <p:tgtEl>
                                          <p:spTgt spid="19"/>
                                        </p:tgtEl>
                                        <p:attrNameLst>
                                          <p:attrName>style.visibility</p:attrName>
                                        </p:attrNameLst>
                                      </p:cBhvr>
                                      <p:to>
                                        <p:strVal val="visible"/>
                                      </p:to>
                                    </p:set>
                                    <p:animEffect filter="fade" transition="in">
                                      <p:cBhvr>
                                        <p:cTn dur="1000" id="45"/>
                                        <p:tgtEl>
                                          <p:spTgt spid="19"/>
                                        </p:tgtEl>
                                      </p:cBhvr>
                                    </p:animEffect>
                                    <p:anim calcmode="lin" valueType="num">
                                      <p:cBhvr>
                                        <p:cTn dur="1000" fill="hold" id="46"/>
                                        <p:tgtEl>
                                          <p:spTgt spid="19"/>
                                        </p:tgtEl>
                                        <p:attrNameLst>
                                          <p:attrName>ppt_x</p:attrName>
                                        </p:attrNameLst>
                                      </p:cBhvr>
                                      <p:tavLst>
                                        <p:tav tm="0">
                                          <p:val>
                                            <p:strVal val="#ppt_x"/>
                                          </p:val>
                                        </p:tav>
                                        <p:tav tm="100000">
                                          <p:val>
                                            <p:strVal val="#ppt_x"/>
                                          </p:val>
                                        </p:tav>
                                      </p:tavLst>
                                    </p:anim>
                                    <p:anim calcmode="lin" valueType="num">
                                      <p:cBhvr>
                                        <p:cTn dur="1000" fill="hold" id="47"/>
                                        <p:tgtEl>
                                          <p:spTgt spid="19"/>
                                        </p:tgtEl>
                                        <p:attrNameLst>
                                          <p:attrName>ppt_y</p:attrName>
                                        </p:attrNameLst>
                                      </p:cBhvr>
                                      <p:tavLst>
                                        <p:tav tm="0">
                                          <p:val>
                                            <p:strVal val="#ppt_y+.1"/>
                                          </p:val>
                                        </p:tav>
                                        <p:tav tm="100000">
                                          <p:val>
                                            <p:strVal val="#ppt_y"/>
                                          </p:val>
                                        </p:tav>
                                      </p:tavLst>
                                    </p:anim>
                                  </p:childTnLst>
                                </p:cTn>
                              </p:par>
                              <p:par>
                                <p:cTn fill="hold" grpId="0" id="48" nodeType="withEffect" presetClass="entr" presetID="42" presetSubtype="0">
                                  <p:stCondLst>
                                    <p:cond delay="0"/>
                                  </p:stCondLst>
                                  <p:childTnLst>
                                    <p:set>
                                      <p:cBhvr>
                                        <p:cTn dur="1" fill="hold" id="49">
                                          <p:stCondLst>
                                            <p:cond delay="0"/>
                                          </p:stCondLst>
                                        </p:cTn>
                                        <p:tgtEl>
                                          <p:spTgt spid="20"/>
                                        </p:tgtEl>
                                        <p:attrNameLst>
                                          <p:attrName>style.visibility</p:attrName>
                                        </p:attrNameLst>
                                      </p:cBhvr>
                                      <p:to>
                                        <p:strVal val="visible"/>
                                      </p:to>
                                    </p:set>
                                    <p:animEffect filter="fade" transition="in">
                                      <p:cBhvr>
                                        <p:cTn dur="1000" id="50"/>
                                        <p:tgtEl>
                                          <p:spTgt spid="20"/>
                                        </p:tgtEl>
                                      </p:cBhvr>
                                    </p:animEffect>
                                    <p:anim calcmode="lin" valueType="num">
                                      <p:cBhvr>
                                        <p:cTn dur="1000" fill="hold" id="51"/>
                                        <p:tgtEl>
                                          <p:spTgt spid="20"/>
                                        </p:tgtEl>
                                        <p:attrNameLst>
                                          <p:attrName>ppt_x</p:attrName>
                                        </p:attrNameLst>
                                      </p:cBhvr>
                                      <p:tavLst>
                                        <p:tav tm="0">
                                          <p:val>
                                            <p:strVal val="#ppt_x"/>
                                          </p:val>
                                        </p:tav>
                                        <p:tav tm="100000">
                                          <p:val>
                                            <p:strVal val="#ppt_x"/>
                                          </p:val>
                                        </p:tav>
                                      </p:tavLst>
                                    </p:anim>
                                    <p:anim calcmode="lin" valueType="num">
                                      <p:cBhvr>
                                        <p:cTn dur="1000" fill="hold" id="52"/>
                                        <p:tgtEl>
                                          <p:spTgt spid="20"/>
                                        </p:tgtEl>
                                        <p:attrNameLst>
                                          <p:attrName>ppt_y</p:attrName>
                                        </p:attrNameLst>
                                      </p:cBhvr>
                                      <p:tavLst>
                                        <p:tav tm="0">
                                          <p:val>
                                            <p:strVal val="#ppt_y+.1"/>
                                          </p:val>
                                        </p:tav>
                                        <p:tav tm="100000">
                                          <p:val>
                                            <p:strVal val="#ppt_y"/>
                                          </p:val>
                                        </p:tav>
                                      </p:tavLst>
                                    </p:anim>
                                  </p:childTnLst>
                                </p:cTn>
                              </p:par>
                              <p:par>
                                <p:cTn fill="hold" grpId="0" id="53" nodeType="withEffect" presetClass="entr" presetID="42" presetSubtype="0">
                                  <p:stCondLst>
                                    <p:cond delay="0"/>
                                  </p:stCondLst>
                                  <p:childTnLst>
                                    <p:set>
                                      <p:cBhvr>
                                        <p:cTn dur="1" fill="hold" id="54">
                                          <p:stCondLst>
                                            <p:cond delay="0"/>
                                          </p:stCondLst>
                                        </p:cTn>
                                        <p:tgtEl>
                                          <p:spTgt spid="21"/>
                                        </p:tgtEl>
                                        <p:attrNameLst>
                                          <p:attrName>style.visibility</p:attrName>
                                        </p:attrNameLst>
                                      </p:cBhvr>
                                      <p:to>
                                        <p:strVal val="visible"/>
                                      </p:to>
                                    </p:set>
                                    <p:animEffect filter="fade" transition="in">
                                      <p:cBhvr>
                                        <p:cTn dur="1000" id="55"/>
                                        <p:tgtEl>
                                          <p:spTgt spid="21"/>
                                        </p:tgtEl>
                                      </p:cBhvr>
                                    </p:animEffect>
                                    <p:anim calcmode="lin" valueType="num">
                                      <p:cBhvr>
                                        <p:cTn dur="1000" fill="hold" id="56"/>
                                        <p:tgtEl>
                                          <p:spTgt spid="21"/>
                                        </p:tgtEl>
                                        <p:attrNameLst>
                                          <p:attrName>ppt_x</p:attrName>
                                        </p:attrNameLst>
                                      </p:cBhvr>
                                      <p:tavLst>
                                        <p:tav tm="0">
                                          <p:val>
                                            <p:strVal val="#ppt_x"/>
                                          </p:val>
                                        </p:tav>
                                        <p:tav tm="100000">
                                          <p:val>
                                            <p:strVal val="#ppt_x"/>
                                          </p:val>
                                        </p:tav>
                                      </p:tavLst>
                                    </p:anim>
                                    <p:anim calcmode="lin" valueType="num">
                                      <p:cBhvr>
                                        <p:cTn dur="1000" fill="hold" id="57"/>
                                        <p:tgtEl>
                                          <p:spTgt spid="21"/>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22"/>
                                        </p:tgtEl>
                                        <p:attrNameLst>
                                          <p:attrName>style.visibility</p:attrName>
                                        </p:attrNameLst>
                                      </p:cBhvr>
                                      <p:to>
                                        <p:strVal val="visible"/>
                                      </p:to>
                                    </p:set>
                                    <p:animEffect filter="fade" transition="in">
                                      <p:cBhvr>
                                        <p:cTn dur="1000" id="60"/>
                                        <p:tgtEl>
                                          <p:spTgt spid="22"/>
                                        </p:tgtEl>
                                      </p:cBhvr>
                                    </p:animEffect>
                                    <p:anim calcmode="lin" valueType="num">
                                      <p:cBhvr>
                                        <p:cTn dur="1000" fill="hold" id="61"/>
                                        <p:tgtEl>
                                          <p:spTgt spid="22"/>
                                        </p:tgtEl>
                                        <p:attrNameLst>
                                          <p:attrName>ppt_x</p:attrName>
                                        </p:attrNameLst>
                                      </p:cBhvr>
                                      <p:tavLst>
                                        <p:tav tm="0">
                                          <p:val>
                                            <p:strVal val="#ppt_x"/>
                                          </p:val>
                                        </p:tav>
                                        <p:tav tm="100000">
                                          <p:val>
                                            <p:strVal val="#ppt_x"/>
                                          </p:val>
                                        </p:tav>
                                      </p:tavLst>
                                    </p:anim>
                                    <p:anim calcmode="lin" valueType="num">
                                      <p:cBhvr>
                                        <p:cTn dur="1000" fill="hold" id="62"/>
                                        <p:tgtEl>
                                          <p:spTgt spid="22"/>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0"/>
                                  </p:stCondLst>
                                  <p:childTnLst>
                                    <p:set>
                                      <p:cBhvr>
                                        <p:cTn dur="1" fill="hold" id="64">
                                          <p:stCondLst>
                                            <p:cond delay="0"/>
                                          </p:stCondLst>
                                        </p:cTn>
                                        <p:tgtEl>
                                          <p:spTgt spid="23"/>
                                        </p:tgtEl>
                                        <p:attrNameLst>
                                          <p:attrName>style.visibility</p:attrName>
                                        </p:attrNameLst>
                                      </p:cBhvr>
                                      <p:to>
                                        <p:strVal val="visible"/>
                                      </p:to>
                                    </p:set>
                                    <p:animEffect filter="fade" transition="in">
                                      <p:cBhvr>
                                        <p:cTn dur="1000" id="65"/>
                                        <p:tgtEl>
                                          <p:spTgt spid="23"/>
                                        </p:tgtEl>
                                      </p:cBhvr>
                                    </p:animEffect>
                                    <p:anim calcmode="lin" valueType="num">
                                      <p:cBhvr>
                                        <p:cTn dur="1000" fill="hold" id="66"/>
                                        <p:tgtEl>
                                          <p:spTgt spid="23"/>
                                        </p:tgtEl>
                                        <p:attrNameLst>
                                          <p:attrName>ppt_x</p:attrName>
                                        </p:attrNameLst>
                                      </p:cBhvr>
                                      <p:tavLst>
                                        <p:tav tm="0">
                                          <p:val>
                                            <p:strVal val="#ppt_x"/>
                                          </p:val>
                                        </p:tav>
                                        <p:tav tm="100000">
                                          <p:val>
                                            <p:strVal val="#ppt_x"/>
                                          </p:val>
                                        </p:tav>
                                      </p:tavLst>
                                    </p:anim>
                                    <p:anim calcmode="lin" valueType="num">
                                      <p:cBhvr>
                                        <p:cTn dur="1000" fill="hold" id="67"/>
                                        <p:tgtEl>
                                          <p:spTgt spid="23"/>
                                        </p:tgtEl>
                                        <p:attrNameLst>
                                          <p:attrName>ppt_y</p:attrName>
                                        </p:attrNameLst>
                                      </p:cBhvr>
                                      <p:tavLst>
                                        <p:tav tm="0">
                                          <p:val>
                                            <p:strVal val="#ppt_y+.1"/>
                                          </p:val>
                                        </p:tav>
                                        <p:tav tm="100000">
                                          <p:val>
                                            <p:strVal val="#ppt_y"/>
                                          </p:val>
                                        </p:tav>
                                      </p:tavLst>
                                    </p:anim>
                                  </p:childTnLst>
                                </p:cTn>
                              </p:par>
                              <p:par>
                                <p:cTn fill="hold" grpId="0" id="68" nodeType="withEffect" presetClass="entr" presetID="42" presetSubtype="0">
                                  <p:stCondLst>
                                    <p:cond delay="0"/>
                                  </p:stCondLst>
                                  <p:childTnLst>
                                    <p:set>
                                      <p:cBhvr>
                                        <p:cTn dur="1" fill="hold" id="69">
                                          <p:stCondLst>
                                            <p:cond delay="0"/>
                                          </p:stCondLst>
                                        </p:cTn>
                                        <p:tgtEl>
                                          <p:spTgt spid="24"/>
                                        </p:tgtEl>
                                        <p:attrNameLst>
                                          <p:attrName>style.visibility</p:attrName>
                                        </p:attrNameLst>
                                      </p:cBhvr>
                                      <p:to>
                                        <p:strVal val="visible"/>
                                      </p:to>
                                    </p:set>
                                    <p:animEffect filter="fade" transition="in">
                                      <p:cBhvr>
                                        <p:cTn dur="1000" id="70"/>
                                        <p:tgtEl>
                                          <p:spTgt spid="24"/>
                                        </p:tgtEl>
                                      </p:cBhvr>
                                    </p:animEffect>
                                    <p:anim calcmode="lin" valueType="num">
                                      <p:cBhvr>
                                        <p:cTn dur="1000" fill="hold" id="71"/>
                                        <p:tgtEl>
                                          <p:spTgt spid="24"/>
                                        </p:tgtEl>
                                        <p:attrNameLst>
                                          <p:attrName>ppt_x</p:attrName>
                                        </p:attrNameLst>
                                      </p:cBhvr>
                                      <p:tavLst>
                                        <p:tav tm="0">
                                          <p:val>
                                            <p:strVal val="#ppt_x"/>
                                          </p:val>
                                        </p:tav>
                                        <p:tav tm="100000">
                                          <p:val>
                                            <p:strVal val="#ppt_x"/>
                                          </p:val>
                                        </p:tav>
                                      </p:tavLst>
                                    </p:anim>
                                    <p:anim calcmode="lin" valueType="num">
                                      <p:cBhvr>
                                        <p:cTn dur="1000" fill="hold" id="72"/>
                                        <p:tgtEl>
                                          <p:spTgt spid="24"/>
                                        </p:tgtEl>
                                        <p:attrNameLst>
                                          <p:attrName>ppt_y</p:attrName>
                                        </p:attrNameLst>
                                      </p:cBhvr>
                                      <p:tavLst>
                                        <p:tav tm="0">
                                          <p:val>
                                            <p:strVal val="#ppt_y+.1"/>
                                          </p:val>
                                        </p:tav>
                                        <p:tav tm="100000">
                                          <p:val>
                                            <p:strVal val="#ppt_y"/>
                                          </p:val>
                                        </p:tav>
                                      </p:tavLst>
                                    </p:anim>
                                  </p:childTnLst>
                                </p:cTn>
                              </p:par>
                              <p:par>
                                <p:cTn fill="hold" id="73" nodeType="withEffect" presetClass="entr" presetID="42" presetSubtype="0">
                                  <p:stCondLst>
                                    <p:cond delay="0"/>
                                  </p:stCondLst>
                                  <p:childTnLst>
                                    <p:set>
                                      <p:cBhvr>
                                        <p:cTn dur="1" fill="hold" id="74">
                                          <p:stCondLst>
                                            <p:cond delay="0"/>
                                          </p:stCondLst>
                                        </p:cTn>
                                        <p:tgtEl>
                                          <p:spTgt spid="25"/>
                                        </p:tgtEl>
                                        <p:attrNameLst>
                                          <p:attrName>style.visibility</p:attrName>
                                        </p:attrNameLst>
                                      </p:cBhvr>
                                      <p:to>
                                        <p:strVal val="visible"/>
                                      </p:to>
                                    </p:set>
                                    <p:animEffect filter="fade" transition="in">
                                      <p:cBhvr>
                                        <p:cTn dur="1000" id="75"/>
                                        <p:tgtEl>
                                          <p:spTgt spid="25"/>
                                        </p:tgtEl>
                                      </p:cBhvr>
                                    </p:animEffect>
                                    <p:anim calcmode="lin" valueType="num">
                                      <p:cBhvr>
                                        <p:cTn dur="1000" fill="hold" id="76"/>
                                        <p:tgtEl>
                                          <p:spTgt spid="25"/>
                                        </p:tgtEl>
                                        <p:attrNameLst>
                                          <p:attrName>ppt_x</p:attrName>
                                        </p:attrNameLst>
                                      </p:cBhvr>
                                      <p:tavLst>
                                        <p:tav tm="0">
                                          <p:val>
                                            <p:strVal val="#ppt_x"/>
                                          </p:val>
                                        </p:tav>
                                        <p:tav tm="100000">
                                          <p:val>
                                            <p:strVal val="#ppt_x"/>
                                          </p:val>
                                        </p:tav>
                                      </p:tavLst>
                                    </p:anim>
                                    <p:anim calcmode="lin" valueType="num">
                                      <p:cBhvr>
                                        <p:cTn dur="1000" fill="hold" id="77"/>
                                        <p:tgtEl>
                                          <p:spTgt spid="25"/>
                                        </p:tgtEl>
                                        <p:attrNameLst>
                                          <p:attrName>ppt_y</p:attrName>
                                        </p:attrNameLst>
                                      </p:cBhvr>
                                      <p:tavLst>
                                        <p:tav tm="0">
                                          <p:val>
                                            <p:strVal val="#ppt_y+.1"/>
                                          </p:val>
                                        </p:tav>
                                        <p:tav tm="100000">
                                          <p:val>
                                            <p:strVal val="#ppt_y"/>
                                          </p:val>
                                        </p:tav>
                                      </p:tavLst>
                                    </p:anim>
                                  </p:childTnLst>
                                </p:cTn>
                              </p:par>
                              <p:par>
                                <p:cTn fill="hold" id="78" nodeType="withEffect" presetClass="entr" presetID="42" presetSubtype="0">
                                  <p:stCondLst>
                                    <p:cond delay="0"/>
                                  </p:stCondLst>
                                  <p:childTnLst>
                                    <p:set>
                                      <p:cBhvr>
                                        <p:cTn dur="1" fill="hold" id="79">
                                          <p:stCondLst>
                                            <p:cond delay="0"/>
                                          </p:stCondLst>
                                        </p:cTn>
                                        <p:tgtEl>
                                          <p:spTgt spid="30"/>
                                        </p:tgtEl>
                                        <p:attrNameLst>
                                          <p:attrName>style.visibility</p:attrName>
                                        </p:attrNameLst>
                                      </p:cBhvr>
                                      <p:to>
                                        <p:strVal val="visible"/>
                                      </p:to>
                                    </p:set>
                                    <p:animEffect filter="fade" transition="in">
                                      <p:cBhvr>
                                        <p:cTn dur="1000" id="80"/>
                                        <p:tgtEl>
                                          <p:spTgt spid="30"/>
                                        </p:tgtEl>
                                      </p:cBhvr>
                                    </p:animEffect>
                                    <p:anim calcmode="lin" valueType="num">
                                      <p:cBhvr>
                                        <p:cTn dur="1000" fill="hold" id="81"/>
                                        <p:tgtEl>
                                          <p:spTgt spid="30"/>
                                        </p:tgtEl>
                                        <p:attrNameLst>
                                          <p:attrName>ppt_x</p:attrName>
                                        </p:attrNameLst>
                                      </p:cBhvr>
                                      <p:tavLst>
                                        <p:tav tm="0">
                                          <p:val>
                                            <p:strVal val="#ppt_x"/>
                                          </p:val>
                                        </p:tav>
                                        <p:tav tm="100000">
                                          <p:val>
                                            <p:strVal val="#ppt_x"/>
                                          </p:val>
                                        </p:tav>
                                      </p:tavLst>
                                    </p:anim>
                                    <p:anim calcmode="lin" valueType="num">
                                      <p:cBhvr>
                                        <p:cTn dur="1000" fill="hold" id="82"/>
                                        <p:tgtEl>
                                          <p:spTgt spid="30"/>
                                        </p:tgtEl>
                                        <p:attrNameLst>
                                          <p:attrName>ppt_y</p:attrName>
                                        </p:attrNameLst>
                                      </p:cBhvr>
                                      <p:tavLst>
                                        <p:tav tm="0">
                                          <p:val>
                                            <p:strVal val="#ppt_y+.1"/>
                                          </p:val>
                                        </p:tav>
                                        <p:tav tm="100000">
                                          <p:val>
                                            <p:strVal val="#ppt_y"/>
                                          </p:val>
                                        </p:tav>
                                      </p:tavLst>
                                    </p:anim>
                                  </p:childTnLst>
                                </p:cTn>
                              </p:par>
                              <p:par>
                                <p:cTn fill="hold" id="83" nodeType="withEffect" presetClass="entr" presetID="42" presetSubtype="0">
                                  <p:stCondLst>
                                    <p:cond delay="0"/>
                                  </p:stCondLst>
                                  <p:childTnLst>
                                    <p:set>
                                      <p:cBhvr>
                                        <p:cTn dur="1" fill="hold" id="84">
                                          <p:stCondLst>
                                            <p:cond delay="0"/>
                                          </p:stCondLst>
                                        </p:cTn>
                                        <p:tgtEl>
                                          <p:spTgt spid="31"/>
                                        </p:tgtEl>
                                        <p:attrNameLst>
                                          <p:attrName>style.visibility</p:attrName>
                                        </p:attrNameLst>
                                      </p:cBhvr>
                                      <p:to>
                                        <p:strVal val="visible"/>
                                      </p:to>
                                    </p:set>
                                    <p:animEffect filter="fade" transition="in">
                                      <p:cBhvr>
                                        <p:cTn dur="1000" id="85"/>
                                        <p:tgtEl>
                                          <p:spTgt spid="31"/>
                                        </p:tgtEl>
                                      </p:cBhvr>
                                    </p:animEffect>
                                    <p:anim calcmode="lin" valueType="num">
                                      <p:cBhvr>
                                        <p:cTn dur="1000" fill="hold" id="86"/>
                                        <p:tgtEl>
                                          <p:spTgt spid="31"/>
                                        </p:tgtEl>
                                        <p:attrNameLst>
                                          <p:attrName>ppt_x</p:attrName>
                                        </p:attrNameLst>
                                      </p:cBhvr>
                                      <p:tavLst>
                                        <p:tav tm="0">
                                          <p:val>
                                            <p:strVal val="#ppt_x"/>
                                          </p:val>
                                        </p:tav>
                                        <p:tav tm="100000">
                                          <p:val>
                                            <p:strVal val="#ppt_x"/>
                                          </p:val>
                                        </p:tav>
                                      </p:tavLst>
                                    </p:anim>
                                    <p:anim calcmode="lin" valueType="num">
                                      <p:cBhvr>
                                        <p:cTn dur="1000" fill="hold" id="87"/>
                                        <p:tgtEl>
                                          <p:spTgt spid="31"/>
                                        </p:tgtEl>
                                        <p:attrNameLst>
                                          <p:attrName>ppt_y</p:attrName>
                                        </p:attrNameLst>
                                      </p:cBhvr>
                                      <p:tavLst>
                                        <p:tav tm="0">
                                          <p:val>
                                            <p:strVal val="#ppt_y+.1"/>
                                          </p:val>
                                        </p:tav>
                                        <p:tav tm="100000">
                                          <p:val>
                                            <p:strVal val="#ppt_y"/>
                                          </p:val>
                                        </p:tav>
                                      </p:tavLst>
                                    </p:anim>
                                  </p:childTnLst>
                                </p:cTn>
                              </p:par>
                              <p:par>
                                <p:cTn fill="hold" id="88" nodeType="withEffect" presetClass="entr" presetID="42" presetSubtype="0">
                                  <p:stCondLst>
                                    <p:cond delay="0"/>
                                  </p:stCondLst>
                                  <p:childTnLst>
                                    <p:set>
                                      <p:cBhvr>
                                        <p:cTn dur="1" fill="hold" id="89">
                                          <p:stCondLst>
                                            <p:cond delay="0"/>
                                          </p:stCondLst>
                                        </p:cTn>
                                        <p:tgtEl>
                                          <p:spTgt spid="32"/>
                                        </p:tgtEl>
                                        <p:attrNameLst>
                                          <p:attrName>style.visibility</p:attrName>
                                        </p:attrNameLst>
                                      </p:cBhvr>
                                      <p:to>
                                        <p:strVal val="visible"/>
                                      </p:to>
                                    </p:set>
                                    <p:animEffect filter="fade" transition="in">
                                      <p:cBhvr>
                                        <p:cTn dur="1000" id="90"/>
                                        <p:tgtEl>
                                          <p:spTgt spid="32"/>
                                        </p:tgtEl>
                                      </p:cBhvr>
                                    </p:animEffect>
                                    <p:anim calcmode="lin" valueType="num">
                                      <p:cBhvr>
                                        <p:cTn dur="1000" fill="hold" id="91"/>
                                        <p:tgtEl>
                                          <p:spTgt spid="32"/>
                                        </p:tgtEl>
                                        <p:attrNameLst>
                                          <p:attrName>ppt_x</p:attrName>
                                        </p:attrNameLst>
                                      </p:cBhvr>
                                      <p:tavLst>
                                        <p:tav tm="0">
                                          <p:val>
                                            <p:strVal val="#ppt_x"/>
                                          </p:val>
                                        </p:tav>
                                        <p:tav tm="100000">
                                          <p:val>
                                            <p:strVal val="#ppt_x"/>
                                          </p:val>
                                        </p:tav>
                                      </p:tavLst>
                                    </p:anim>
                                    <p:anim calcmode="lin" valueType="num">
                                      <p:cBhvr>
                                        <p:cTn dur="1000" fill="hold" id="92"/>
                                        <p:tgtEl>
                                          <p:spTgt spid="32"/>
                                        </p:tgtEl>
                                        <p:attrNameLst>
                                          <p:attrName>ppt_y</p:attrName>
                                        </p:attrNameLst>
                                      </p:cBhvr>
                                      <p:tavLst>
                                        <p:tav tm="0">
                                          <p:val>
                                            <p:strVal val="#ppt_y+.1"/>
                                          </p:val>
                                        </p:tav>
                                        <p:tav tm="100000">
                                          <p:val>
                                            <p:strVal val="#ppt_y"/>
                                          </p:val>
                                        </p:tav>
                                      </p:tavLst>
                                    </p:anim>
                                  </p:childTnLst>
                                </p:cTn>
                              </p:par>
                              <p:par>
                                <p:cTn fill="hold" id="93" nodeType="withEffect" presetClass="entr" presetID="42" presetSubtype="0">
                                  <p:stCondLst>
                                    <p:cond delay="0"/>
                                  </p:stCondLst>
                                  <p:childTnLst>
                                    <p:set>
                                      <p:cBhvr>
                                        <p:cTn dur="1" fill="hold" id="94">
                                          <p:stCondLst>
                                            <p:cond delay="0"/>
                                          </p:stCondLst>
                                        </p:cTn>
                                        <p:tgtEl>
                                          <p:spTgt spid="33"/>
                                        </p:tgtEl>
                                        <p:attrNameLst>
                                          <p:attrName>style.visibility</p:attrName>
                                        </p:attrNameLst>
                                      </p:cBhvr>
                                      <p:to>
                                        <p:strVal val="visible"/>
                                      </p:to>
                                    </p:set>
                                    <p:animEffect filter="fade" transition="in">
                                      <p:cBhvr>
                                        <p:cTn dur="1000" id="95"/>
                                        <p:tgtEl>
                                          <p:spTgt spid="33"/>
                                        </p:tgtEl>
                                      </p:cBhvr>
                                    </p:animEffect>
                                    <p:anim calcmode="lin" valueType="num">
                                      <p:cBhvr>
                                        <p:cTn dur="1000" fill="hold" id="96"/>
                                        <p:tgtEl>
                                          <p:spTgt spid="33"/>
                                        </p:tgtEl>
                                        <p:attrNameLst>
                                          <p:attrName>ppt_x</p:attrName>
                                        </p:attrNameLst>
                                      </p:cBhvr>
                                      <p:tavLst>
                                        <p:tav tm="0">
                                          <p:val>
                                            <p:strVal val="#ppt_x"/>
                                          </p:val>
                                        </p:tav>
                                        <p:tav tm="100000">
                                          <p:val>
                                            <p:strVal val="#ppt_x"/>
                                          </p:val>
                                        </p:tav>
                                      </p:tavLst>
                                    </p:anim>
                                    <p:anim calcmode="lin" valueType="num">
                                      <p:cBhvr>
                                        <p:cTn dur="1000" fill="hold" id="97"/>
                                        <p:tgtEl>
                                          <p:spTgt spid="33"/>
                                        </p:tgtEl>
                                        <p:attrNameLst>
                                          <p:attrName>ppt_y</p:attrName>
                                        </p:attrNameLst>
                                      </p:cBhvr>
                                      <p:tavLst>
                                        <p:tav tm="0">
                                          <p:val>
                                            <p:strVal val="#ppt_y+.1"/>
                                          </p:val>
                                        </p:tav>
                                        <p:tav tm="100000">
                                          <p:val>
                                            <p:strVal val="#ppt_y"/>
                                          </p:val>
                                        </p:tav>
                                      </p:tavLst>
                                    </p:anim>
                                  </p:childTnLst>
                                </p:cTn>
                              </p:par>
                              <p:par>
                                <p:cTn fill="hold" grpId="0" id="98" nodeType="withEffect" presetClass="entr" presetID="42" presetSubtype="0">
                                  <p:stCondLst>
                                    <p:cond delay="0"/>
                                  </p:stCondLst>
                                  <p:childTnLst>
                                    <p:set>
                                      <p:cBhvr>
                                        <p:cTn dur="1" fill="hold" id="99">
                                          <p:stCondLst>
                                            <p:cond delay="0"/>
                                          </p:stCondLst>
                                        </p:cTn>
                                        <p:tgtEl>
                                          <p:spTgt spid="34"/>
                                        </p:tgtEl>
                                        <p:attrNameLst>
                                          <p:attrName>style.visibility</p:attrName>
                                        </p:attrNameLst>
                                      </p:cBhvr>
                                      <p:to>
                                        <p:strVal val="visible"/>
                                      </p:to>
                                    </p:set>
                                    <p:animEffect filter="fade" transition="in">
                                      <p:cBhvr>
                                        <p:cTn dur="1000" id="100"/>
                                        <p:tgtEl>
                                          <p:spTgt spid="34"/>
                                        </p:tgtEl>
                                      </p:cBhvr>
                                    </p:animEffect>
                                    <p:anim calcmode="lin" valueType="num">
                                      <p:cBhvr>
                                        <p:cTn dur="1000" fill="hold" id="101"/>
                                        <p:tgtEl>
                                          <p:spTgt spid="34"/>
                                        </p:tgtEl>
                                        <p:attrNameLst>
                                          <p:attrName>ppt_x</p:attrName>
                                        </p:attrNameLst>
                                      </p:cBhvr>
                                      <p:tavLst>
                                        <p:tav tm="0">
                                          <p:val>
                                            <p:strVal val="#ppt_x"/>
                                          </p:val>
                                        </p:tav>
                                        <p:tav tm="100000">
                                          <p:val>
                                            <p:strVal val="#ppt_x"/>
                                          </p:val>
                                        </p:tav>
                                      </p:tavLst>
                                    </p:anim>
                                    <p:anim calcmode="lin" valueType="num">
                                      <p:cBhvr>
                                        <p:cTn dur="1000" fill="hold" id="102"/>
                                        <p:tgtEl>
                                          <p:spTgt spid="34"/>
                                        </p:tgtEl>
                                        <p:attrNameLst>
                                          <p:attrName>ppt_y</p:attrName>
                                        </p:attrNameLst>
                                      </p:cBhvr>
                                      <p:tavLst>
                                        <p:tav tm="0">
                                          <p:val>
                                            <p:strVal val="#ppt_y+.1"/>
                                          </p:val>
                                        </p:tav>
                                        <p:tav tm="100000">
                                          <p:val>
                                            <p:strVal val="#ppt_y"/>
                                          </p:val>
                                        </p:tav>
                                      </p:tavLst>
                                    </p:anim>
                                  </p:childTnLst>
                                </p:cTn>
                              </p:par>
                              <p:par>
                                <p:cTn fill="hold" grpId="0" id="103" nodeType="withEffect" presetClass="entr" presetID="42" presetSubtype="0">
                                  <p:stCondLst>
                                    <p:cond delay="0"/>
                                  </p:stCondLst>
                                  <p:childTnLst>
                                    <p:set>
                                      <p:cBhvr>
                                        <p:cTn dur="1" fill="hold" id="104">
                                          <p:stCondLst>
                                            <p:cond delay="0"/>
                                          </p:stCondLst>
                                        </p:cTn>
                                        <p:tgtEl>
                                          <p:spTgt spid="35"/>
                                        </p:tgtEl>
                                        <p:attrNameLst>
                                          <p:attrName>style.visibility</p:attrName>
                                        </p:attrNameLst>
                                      </p:cBhvr>
                                      <p:to>
                                        <p:strVal val="visible"/>
                                      </p:to>
                                    </p:set>
                                    <p:animEffect filter="fade" transition="in">
                                      <p:cBhvr>
                                        <p:cTn dur="1000" id="105"/>
                                        <p:tgtEl>
                                          <p:spTgt spid="35"/>
                                        </p:tgtEl>
                                      </p:cBhvr>
                                    </p:animEffect>
                                    <p:anim calcmode="lin" valueType="num">
                                      <p:cBhvr>
                                        <p:cTn dur="1000" fill="hold" id="106"/>
                                        <p:tgtEl>
                                          <p:spTgt spid="35"/>
                                        </p:tgtEl>
                                        <p:attrNameLst>
                                          <p:attrName>ppt_x</p:attrName>
                                        </p:attrNameLst>
                                      </p:cBhvr>
                                      <p:tavLst>
                                        <p:tav tm="0">
                                          <p:val>
                                            <p:strVal val="#ppt_x"/>
                                          </p:val>
                                        </p:tav>
                                        <p:tav tm="100000">
                                          <p:val>
                                            <p:strVal val="#ppt_x"/>
                                          </p:val>
                                        </p:tav>
                                      </p:tavLst>
                                    </p:anim>
                                    <p:anim calcmode="lin" valueType="num">
                                      <p:cBhvr>
                                        <p:cTn dur="1000" fill="hold" id="107"/>
                                        <p:tgtEl>
                                          <p:spTgt spid="35"/>
                                        </p:tgtEl>
                                        <p:attrNameLst>
                                          <p:attrName>ppt_y</p:attrName>
                                        </p:attrNameLst>
                                      </p:cBhvr>
                                      <p:tavLst>
                                        <p:tav tm="0">
                                          <p:val>
                                            <p:strVal val="#ppt_y+.1"/>
                                          </p:val>
                                        </p:tav>
                                        <p:tav tm="100000">
                                          <p:val>
                                            <p:strVal val="#ppt_y"/>
                                          </p:val>
                                        </p:tav>
                                      </p:tavLst>
                                    </p:anim>
                                  </p:childTnLst>
                                </p:cTn>
                              </p:par>
                              <p:par>
                                <p:cTn fill="hold" grpId="0" id="108" nodeType="withEffect" presetClass="entr" presetID="42" presetSubtype="0">
                                  <p:stCondLst>
                                    <p:cond delay="0"/>
                                  </p:stCondLst>
                                  <p:childTnLst>
                                    <p:set>
                                      <p:cBhvr>
                                        <p:cTn dur="1" fill="hold" id="109">
                                          <p:stCondLst>
                                            <p:cond delay="0"/>
                                          </p:stCondLst>
                                        </p:cTn>
                                        <p:tgtEl>
                                          <p:spTgt spid="36"/>
                                        </p:tgtEl>
                                        <p:attrNameLst>
                                          <p:attrName>style.visibility</p:attrName>
                                        </p:attrNameLst>
                                      </p:cBhvr>
                                      <p:to>
                                        <p:strVal val="visible"/>
                                      </p:to>
                                    </p:set>
                                    <p:animEffect filter="fade" transition="in">
                                      <p:cBhvr>
                                        <p:cTn dur="1000" id="110"/>
                                        <p:tgtEl>
                                          <p:spTgt spid="36"/>
                                        </p:tgtEl>
                                      </p:cBhvr>
                                    </p:animEffect>
                                    <p:anim calcmode="lin" valueType="num">
                                      <p:cBhvr>
                                        <p:cTn dur="1000" fill="hold" id="111"/>
                                        <p:tgtEl>
                                          <p:spTgt spid="36"/>
                                        </p:tgtEl>
                                        <p:attrNameLst>
                                          <p:attrName>ppt_x</p:attrName>
                                        </p:attrNameLst>
                                      </p:cBhvr>
                                      <p:tavLst>
                                        <p:tav tm="0">
                                          <p:val>
                                            <p:strVal val="#ppt_x"/>
                                          </p:val>
                                        </p:tav>
                                        <p:tav tm="100000">
                                          <p:val>
                                            <p:strVal val="#ppt_x"/>
                                          </p:val>
                                        </p:tav>
                                      </p:tavLst>
                                    </p:anim>
                                    <p:anim calcmode="lin" valueType="num">
                                      <p:cBhvr>
                                        <p:cTn dur="1000" fill="hold" id="112"/>
                                        <p:tgtEl>
                                          <p:spTgt spid="36"/>
                                        </p:tgtEl>
                                        <p:attrNameLst>
                                          <p:attrName>ppt_y</p:attrName>
                                        </p:attrNameLst>
                                      </p:cBhvr>
                                      <p:tavLst>
                                        <p:tav tm="0">
                                          <p:val>
                                            <p:strVal val="#ppt_y+.1"/>
                                          </p:val>
                                        </p:tav>
                                        <p:tav tm="100000">
                                          <p:val>
                                            <p:strVal val="#ppt_y"/>
                                          </p:val>
                                        </p:tav>
                                      </p:tavLst>
                                    </p:anim>
                                  </p:childTnLst>
                                </p:cTn>
                              </p:par>
                              <p:par>
                                <p:cTn fill="hold" grpId="0" id="113" nodeType="withEffect" presetClass="entr" presetID="42" presetSubtype="0">
                                  <p:stCondLst>
                                    <p:cond delay="0"/>
                                  </p:stCondLst>
                                  <p:childTnLst>
                                    <p:set>
                                      <p:cBhvr>
                                        <p:cTn dur="1" fill="hold" id="114">
                                          <p:stCondLst>
                                            <p:cond delay="0"/>
                                          </p:stCondLst>
                                        </p:cTn>
                                        <p:tgtEl>
                                          <p:spTgt spid="37"/>
                                        </p:tgtEl>
                                        <p:attrNameLst>
                                          <p:attrName>style.visibility</p:attrName>
                                        </p:attrNameLst>
                                      </p:cBhvr>
                                      <p:to>
                                        <p:strVal val="visible"/>
                                      </p:to>
                                    </p:set>
                                    <p:animEffect filter="fade" transition="in">
                                      <p:cBhvr>
                                        <p:cTn dur="1000" id="115"/>
                                        <p:tgtEl>
                                          <p:spTgt spid="37"/>
                                        </p:tgtEl>
                                      </p:cBhvr>
                                    </p:animEffect>
                                    <p:anim calcmode="lin" valueType="num">
                                      <p:cBhvr>
                                        <p:cTn dur="1000" fill="hold" id="116"/>
                                        <p:tgtEl>
                                          <p:spTgt spid="37"/>
                                        </p:tgtEl>
                                        <p:attrNameLst>
                                          <p:attrName>ppt_x</p:attrName>
                                        </p:attrNameLst>
                                      </p:cBhvr>
                                      <p:tavLst>
                                        <p:tav tm="0">
                                          <p:val>
                                            <p:strVal val="#ppt_x"/>
                                          </p:val>
                                        </p:tav>
                                        <p:tav tm="100000">
                                          <p:val>
                                            <p:strVal val="#ppt_x"/>
                                          </p:val>
                                        </p:tav>
                                      </p:tavLst>
                                    </p:anim>
                                    <p:anim calcmode="lin" valueType="num">
                                      <p:cBhvr>
                                        <p:cTn dur="1000" fill="hold" id="117"/>
                                        <p:tgtEl>
                                          <p:spTgt spid="37"/>
                                        </p:tgtEl>
                                        <p:attrNameLst>
                                          <p:attrName>ppt_y</p:attrName>
                                        </p:attrNameLst>
                                      </p:cBhvr>
                                      <p:tavLst>
                                        <p:tav tm="0">
                                          <p:val>
                                            <p:strVal val="#ppt_y+.1"/>
                                          </p:val>
                                        </p:tav>
                                        <p:tav tm="100000">
                                          <p:val>
                                            <p:strVal val="#ppt_y"/>
                                          </p:val>
                                        </p:tav>
                                      </p:tavLst>
                                    </p:anim>
                                  </p:childTnLst>
                                </p:cTn>
                              </p:par>
                              <p:par>
                                <p:cTn fill="hold" grpId="0" id="118" nodeType="withEffect" presetClass="entr" presetID="42" presetSubtype="0">
                                  <p:stCondLst>
                                    <p:cond delay="0"/>
                                  </p:stCondLst>
                                  <p:childTnLst>
                                    <p:set>
                                      <p:cBhvr>
                                        <p:cTn dur="1" fill="hold" id="119">
                                          <p:stCondLst>
                                            <p:cond delay="0"/>
                                          </p:stCondLst>
                                        </p:cTn>
                                        <p:tgtEl>
                                          <p:spTgt spid="38"/>
                                        </p:tgtEl>
                                        <p:attrNameLst>
                                          <p:attrName>style.visibility</p:attrName>
                                        </p:attrNameLst>
                                      </p:cBhvr>
                                      <p:to>
                                        <p:strVal val="visible"/>
                                      </p:to>
                                    </p:set>
                                    <p:animEffect filter="fade" transition="in">
                                      <p:cBhvr>
                                        <p:cTn dur="1000" id="120"/>
                                        <p:tgtEl>
                                          <p:spTgt spid="38"/>
                                        </p:tgtEl>
                                      </p:cBhvr>
                                    </p:animEffect>
                                    <p:anim calcmode="lin" valueType="num">
                                      <p:cBhvr>
                                        <p:cTn dur="1000" fill="hold" id="121"/>
                                        <p:tgtEl>
                                          <p:spTgt spid="38"/>
                                        </p:tgtEl>
                                        <p:attrNameLst>
                                          <p:attrName>ppt_x</p:attrName>
                                        </p:attrNameLst>
                                      </p:cBhvr>
                                      <p:tavLst>
                                        <p:tav tm="0">
                                          <p:val>
                                            <p:strVal val="#ppt_x"/>
                                          </p:val>
                                        </p:tav>
                                        <p:tav tm="100000">
                                          <p:val>
                                            <p:strVal val="#ppt_x"/>
                                          </p:val>
                                        </p:tav>
                                      </p:tavLst>
                                    </p:anim>
                                    <p:anim calcmode="lin" valueType="num">
                                      <p:cBhvr>
                                        <p:cTn dur="1000" fill="hold" id="122"/>
                                        <p:tgtEl>
                                          <p:spTgt spid="38"/>
                                        </p:tgtEl>
                                        <p:attrNameLst>
                                          <p:attrName>ppt_y</p:attrName>
                                        </p:attrNameLst>
                                      </p:cBhvr>
                                      <p:tavLst>
                                        <p:tav tm="0">
                                          <p:val>
                                            <p:strVal val="#ppt_y+.1"/>
                                          </p:val>
                                        </p:tav>
                                        <p:tav tm="100000">
                                          <p:val>
                                            <p:strVal val="#ppt_y"/>
                                          </p:val>
                                        </p:tav>
                                      </p:tavLst>
                                    </p:anim>
                                  </p:childTnLst>
                                </p:cTn>
                              </p:par>
                              <p:par>
                                <p:cTn fill="hold" id="123" nodeType="withEffect" presetClass="entr" presetID="42" presetSubtype="0">
                                  <p:stCondLst>
                                    <p:cond delay="0"/>
                                  </p:stCondLst>
                                  <p:childTnLst>
                                    <p:set>
                                      <p:cBhvr>
                                        <p:cTn dur="1" fill="hold" id="124">
                                          <p:stCondLst>
                                            <p:cond delay="0"/>
                                          </p:stCondLst>
                                        </p:cTn>
                                        <p:tgtEl>
                                          <p:spTgt spid="39"/>
                                        </p:tgtEl>
                                        <p:attrNameLst>
                                          <p:attrName>style.visibility</p:attrName>
                                        </p:attrNameLst>
                                      </p:cBhvr>
                                      <p:to>
                                        <p:strVal val="visible"/>
                                      </p:to>
                                    </p:set>
                                    <p:animEffect filter="fade" transition="in">
                                      <p:cBhvr>
                                        <p:cTn dur="1000" id="125"/>
                                        <p:tgtEl>
                                          <p:spTgt spid="39"/>
                                        </p:tgtEl>
                                      </p:cBhvr>
                                    </p:animEffect>
                                    <p:anim calcmode="lin" valueType="num">
                                      <p:cBhvr>
                                        <p:cTn dur="1000" fill="hold" id="126"/>
                                        <p:tgtEl>
                                          <p:spTgt spid="39"/>
                                        </p:tgtEl>
                                        <p:attrNameLst>
                                          <p:attrName>ppt_x</p:attrName>
                                        </p:attrNameLst>
                                      </p:cBhvr>
                                      <p:tavLst>
                                        <p:tav tm="0">
                                          <p:val>
                                            <p:strVal val="#ppt_x"/>
                                          </p:val>
                                        </p:tav>
                                        <p:tav tm="100000">
                                          <p:val>
                                            <p:strVal val="#ppt_x"/>
                                          </p:val>
                                        </p:tav>
                                      </p:tavLst>
                                    </p:anim>
                                    <p:anim calcmode="lin" valueType="num">
                                      <p:cBhvr>
                                        <p:cTn dur="1000" fill="hold" id="127"/>
                                        <p:tgtEl>
                                          <p:spTgt spid="39"/>
                                        </p:tgtEl>
                                        <p:attrNameLst>
                                          <p:attrName>ppt_y</p:attrName>
                                        </p:attrNameLst>
                                      </p:cBhvr>
                                      <p:tavLst>
                                        <p:tav tm="0">
                                          <p:val>
                                            <p:strVal val="#ppt_y+.1"/>
                                          </p:val>
                                        </p:tav>
                                        <p:tav tm="100000">
                                          <p:val>
                                            <p:strVal val="#ppt_y"/>
                                          </p:val>
                                        </p:tav>
                                      </p:tavLst>
                                    </p:anim>
                                  </p:childTnLst>
                                </p:cTn>
                              </p:par>
                              <p:par>
                                <p:cTn fill="hold" id="128" nodeType="withEffect" presetClass="entr" presetID="42" presetSubtype="0">
                                  <p:stCondLst>
                                    <p:cond delay="0"/>
                                  </p:stCondLst>
                                  <p:childTnLst>
                                    <p:set>
                                      <p:cBhvr>
                                        <p:cTn dur="1" fill="hold" id="129">
                                          <p:stCondLst>
                                            <p:cond delay="0"/>
                                          </p:stCondLst>
                                        </p:cTn>
                                        <p:tgtEl>
                                          <p:spTgt spid="44"/>
                                        </p:tgtEl>
                                        <p:attrNameLst>
                                          <p:attrName>style.visibility</p:attrName>
                                        </p:attrNameLst>
                                      </p:cBhvr>
                                      <p:to>
                                        <p:strVal val="visible"/>
                                      </p:to>
                                    </p:set>
                                    <p:animEffect filter="fade" transition="in">
                                      <p:cBhvr>
                                        <p:cTn dur="1000" id="130"/>
                                        <p:tgtEl>
                                          <p:spTgt spid="44"/>
                                        </p:tgtEl>
                                      </p:cBhvr>
                                    </p:animEffect>
                                    <p:anim calcmode="lin" valueType="num">
                                      <p:cBhvr>
                                        <p:cTn dur="1000" fill="hold" id="131"/>
                                        <p:tgtEl>
                                          <p:spTgt spid="44"/>
                                        </p:tgtEl>
                                        <p:attrNameLst>
                                          <p:attrName>ppt_x</p:attrName>
                                        </p:attrNameLst>
                                      </p:cBhvr>
                                      <p:tavLst>
                                        <p:tav tm="0">
                                          <p:val>
                                            <p:strVal val="#ppt_x"/>
                                          </p:val>
                                        </p:tav>
                                        <p:tav tm="100000">
                                          <p:val>
                                            <p:strVal val="#ppt_x"/>
                                          </p:val>
                                        </p:tav>
                                      </p:tavLst>
                                    </p:anim>
                                    <p:anim calcmode="lin" valueType="num">
                                      <p:cBhvr>
                                        <p:cTn dur="1000" fill="hold" id="132"/>
                                        <p:tgtEl>
                                          <p:spTgt spid="44"/>
                                        </p:tgtEl>
                                        <p:attrNameLst>
                                          <p:attrName>ppt_y</p:attrName>
                                        </p:attrNameLst>
                                      </p:cBhvr>
                                      <p:tavLst>
                                        <p:tav tm="0">
                                          <p:val>
                                            <p:strVal val="#ppt_y+.1"/>
                                          </p:val>
                                        </p:tav>
                                        <p:tav tm="100000">
                                          <p:val>
                                            <p:strVal val="#ppt_y"/>
                                          </p:val>
                                        </p:tav>
                                      </p:tavLst>
                                    </p:anim>
                                  </p:childTnLst>
                                </p:cTn>
                              </p:par>
                              <p:par>
                                <p:cTn fill="hold" id="133" nodeType="withEffect" presetClass="entr" presetID="42" presetSubtype="0">
                                  <p:stCondLst>
                                    <p:cond delay="0"/>
                                  </p:stCondLst>
                                  <p:childTnLst>
                                    <p:set>
                                      <p:cBhvr>
                                        <p:cTn dur="1" fill="hold" id="134">
                                          <p:stCondLst>
                                            <p:cond delay="0"/>
                                          </p:stCondLst>
                                        </p:cTn>
                                        <p:tgtEl>
                                          <p:spTgt spid="45"/>
                                        </p:tgtEl>
                                        <p:attrNameLst>
                                          <p:attrName>style.visibility</p:attrName>
                                        </p:attrNameLst>
                                      </p:cBhvr>
                                      <p:to>
                                        <p:strVal val="visible"/>
                                      </p:to>
                                    </p:set>
                                    <p:animEffect filter="fade" transition="in">
                                      <p:cBhvr>
                                        <p:cTn dur="1000" id="135"/>
                                        <p:tgtEl>
                                          <p:spTgt spid="45"/>
                                        </p:tgtEl>
                                      </p:cBhvr>
                                    </p:animEffect>
                                    <p:anim calcmode="lin" valueType="num">
                                      <p:cBhvr>
                                        <p:cTn dur="1000" fill="hold" id="136"/>
                                        <p:tgtEl>
                                          <p:spTgt spid="45"/>
                                        </p:tgtEl>
                                        <p:attrNameLst>
                                          <p:attrName>ppt_x</p:attrName>
                                        </p:attrNameLst>
                                      </p:cBhvr>
                                      <p:tavLst>
                                        <p:tav tm="0">
                                          <p:val>
                                            <p:strVal val="#ppt_x"/>
                                          </p:val>
                                        </p:tav>
                                        <p:tav tm="100000">
                                          <p:val>
                                            <p:strVal val="#ppt_x"/>
                                          </p:val>
                                        </p:tav>
                                      </p:tavLst>
                                    </p:anim>
                                    <p:anim calcmode="lin" valueType="num">
                                      <p:cBhvr>
                                        <p:cTn dur="1000" fill="hold" id="137"/>
                                        <p:tgtEl>
                                          <p:spTgt spid="45"/>
                                        </p:tgtEl>
                                        <p:attrNameLst>
                                          <p:attrName>ppt_y</p:attrName>
                                        </p:attrNameLst>
                                      </p:cBhvr>
                                      <p:tavLst>
                                        <p:tav tm="0">
                                          <p:val>
                                            <p:strVal val="#ppt_y+.1"/>
                                          </p:val>
                                        </p:tav>
                                        <p:tav tm="100000">
                                          <p:val>
                                            <p:strVal val="#ppt_y"/>
                                          </p:val>
                                        </p:tav>
                                      </p:tavLst>
                                    </p:anim>
                                  </p:childTnLst>
                                </p:cTn>
                              </p:par>
                              <p:par>
                                <p:cTn fill="hold" id="138" nodeType="withEffect" presetClass="entr" presetID="42" presetSubtype="0">
                                  <p:stCondLst>
                                    <p:cond delay="0"/>
                                  </p:stCondLst>
                                  <p:childTnLst>
                                    <p:set>
                                      <p:cBhvr>
                                        <p:cTn dur="1" fill="hold" id="139">
                                          <p:stCondLst>
                                            <p:cond delay="0"/>
                                          </p:stCondLst>
                                        </p:cTn>
                                        <p:tgtEl>
                                          <p:spTgt spid="46"/>
                                        </p:tgtEl>
                                        <p:attrNameLst>
                                          <p:attrName>style.visibility</p:attrName>
                                        </p:attrNameLst>
                                      </p:cBhvr>
                                      <p:to>
                                        <p:strVal val="visible"/>
                                      </p:to>
                                    </p:set>
                                    <p:animEffect filter="fade" transition="in">
                                      <p:cBhvr>
                                        <p:cTn dur="1000" id="140"/>
                                        <p:tgtEl>
                                          <p:spTgt spid="46"/>
                                        </p:tgtEl>
                                      </p:cBhvr>
                                    </p:animEffect>
                                    <p:anim calcmode="lin" valueType="num">
                                      <p:cBhvr>
                                        <p:cTn dur="1000" fill="hold" id="141"/>
                                        <p:tgtEl>
                                          <p:spTgt spid="46"/>
                                        </p:tgtEl>
                                        <p:attrNameLst>
                                          <p:attrName>ppt_x</p:attrName>
                                        </p:attrNameLst>
                                      </p:cBhvr>
                                      <p:tavLst>
                                        <p:tav tm="0">
                                          <p:val>
                                            <p:strVal val="#ppt_x"/>
                                          </p:val>
                                        </p:tav>
                                        <p:tav tm="100000">
                                          <p:val>
                                            <p:strVal val="#ppt_x"/>
                                          </p:val>
                                        </p:tav>
                                      </p:tavLst>
                                    </p:anim>
                                    <p:anim calcmode="lin" valueType="num">
                                      <p:cBhvr>
                                        <p:cTn dur="1000" fill="hold" id="142"/>
                                        <p:tgtEl>
                                          <p:spTgt spid="46"/>
                                        </p:tgtEl>
                                        <p:attrNameLst>
                                          <p:attrName>ppt_y</p:attrName>
                                        </p:attrNameLst>
                                      </p:cBhvr>
                                      <p:tavLst>
                                        <p:tav tm="0">
                                          <p:val>
                                            <p:strVal val="#ppt_y+.1"/>
                                          </p:val>
                                        </p:tav>
                                        <p:tav tm="100000">
                                          <p:val>
                                            <p:strVal val="#ppt_y"/>
                                          </p:val>
                                        </p:tav>
                                      </p:tavLst>
                                    </p:anim>
                                  </p:childTnLst>
                                </p:cTn>
                              </p:par>
                              <p:par>
                                <p:cTn fill="hold" id="143" nodeType="withEffect" presetClass="entr" presetID="42" presetSubtype="0">
                                  <p:stCondLst>
                                    <p:cond delay="0"/>
                                  </p:stCondLst>
                                  <p:childTnLst>
                                    <p:set>
                                      <p:cBhvr>
                                        <p:cTn dur="1" fill="hold" id="144">
                                          <p:stCondLst>
                                            <p:cond delay="0"/>
                                          </p:stCondLst>
                                        </p:cTn>
                                        <p:tgtEl>
                                          <p:spTgt spid="47"/>
                                        </p:tgtEl>
                                        <p:attrNameLst>
                                          <p:attrName>style.visibility</p:attrName>
                                        </p:attrNameLst>
                                      </p:cBhvr>
                                      <p:to>
                                        <p:strVal val="visible"/>
                                      </p:to>
                                    </p:set>
                                    <p:animEffect filter="fade" transition="in">
                                      <p:cBhvr>
                                        <p:cTn dur="1000" id="145"/>
                                        <p:tgtEl>
                                          <p:spTgt spid="47"/>
                                        </p:tgtEl>
                                      </p:cBhvr>
                                    </p:animEffect>
                                    <p:anim calcmode="lin" valueType="num">
                                      <p:cBhvr>
                                        <p:cTn dur="1000" fill="hold" id="146"/>
                                        <p:tgtEl>
                                          <p:spTgt spid="47"/>
                                        </p:tgtEl>
                                        <p:attrNameLst>
                                          <p:attrName>ppt_x</p:attrName>
                                        </p:attrNameLst>
                                      </p:cBhvr>
                                      <p:tavLst>
                                        <p:tav tm="0">
                                          <p:val>
                                            <p:strVal val="#ppt_x"/>
                                          </p:val>
                                        </p:tav>
                                        <p:tav tm="100000">
                                          <p:val>
                                            <p:strVal val="#ppt_x"/>
                                          </p:val>
                                        </p:tav>
                                      </p:tavLst>
                                    </p:anim>
                                    <p:anim calcmode="lin" valueType="num">
                                      <p:cBhvr>
                                        <p:cTn dur="1000" fill="hold" id="147"/>
                                        <p:tgtEl>
                                          <p:spTgt spid="47"/>
                                        </p:tgtEl>
                                        <p:attrNameLst>
                                          <p:attrName>ppt_y</p:attrName>
                                        </p:attrNameLst>
                                      </p:cBhvr>
                                      <p:tavLst>
                                        <p:tav tm="0">
                                          <p:val>
                                            <p:strVal val="#ppt_y+.1"/>
                                          </p:val>
                                        </p:tav>
                                        <p:tav tm="100000">
                                          <p:val>
                                            <p:strVal val="#ppt_y"/>
                                          </p:val>
                                        </p:tav>
                                      </p:tavLst>
                                    </p:anim>
                                  </p:childTnLst>
                                </p:cTn>
                              </p:par>
                              <p:par>
                                <p:cTn fill="hold" grpId="0" id="148" nodeType="withEffect" presetClass="entr" presetID="42" presetSubtype="0">
                                  <p:stCondLst>
                                    <p:cond delay="0"/>
                                  </p:stCondLst>
                                  <p:childTnLst>
                                    <p:set>
                                      <p:cBhvr>
                                        <p:cTn dur="1" fill="hold" id="149">
                                          <p:stCondLst>
                                            <p:cond delay="0"/>
                                          </p:stCondLst>
                                        </p:cTn>
                                        <p:tgtEl>
                                          <p:spTgt spid="48"/>
                                        </p:tgtEl>
                                        <p:attrNameLst>
                                          <p:attrName>style.visibility</p:attrName>
                                        </p:attrNameLst>
                                      </p:cBhvr>
                                      <p:to>
                                        <p:strVal val="visible"/>
                                      </p:to>
                                    </p:set>
                                    <p:animEffect filter="fade" transition="in">
                                      <p:cBhvr>
                                        <p:cTn dur="1000" id="150"/>
                                        <p:tgtEl>
                                          <p:spTgt spid="48"/>
                                        </p:tgtEl>
                                      </p:cBhvr>
                                    </p:animEffect>
                                    <p:anim calcmode="lin" valueType="num">
                                      <p:cBhvr>
                                        <p:cTn dur="1000" fill="hold" id="151"/>
                                        <p:tgtEl>
                                          <p:spTgt spid="48"/>
                                        </p:tgtEl>
                                        <p:attrNameLst>
                                          <p:attrName>ppt_x</p:attrName>
                                        </p:attrNameLst>
                                      </p:cBhvr>
                                      <p:tavLst>
                                        <p:tav tm="0">
                                          <p:val>
                                            <p:strVal val="#ppt_x"/>
                                          </p:val>
                                        </p:tav>
                                        <p:tav tm="100000">
                                          <p:val>
                                            <p:strVal val="#ppt_x"/>
                                          </p:val>
                                        </p:tav>
                                      </p:tavLst>
                                    </p:anim>
                                    <p:anim calcmode="lin" valueType="num">
                                      <p:cBhvr>
                                        <p:cTn dur="1000" fill="hold" id="152"/>
                                        <p:tgtEl>
                                          <p:spTgt spid="48"/>
                                        </p:tgtEl>
                                        <p:attrNameLst>
                                          <p:attrName>ppt_y</p:attrName>
                                        </p:attrNameLst>
                                      </p:cBhvr>
                                      <p:tavLst>
                                        <p:tav tm="0">
                                          <p:val>
                                            <p:strVal val="#ppt_y+.1"/>
                                          </p:val>
                                        </p:tav>
                                        <p:tav tm="100000">
                                          <p:val>
                                            <p:strVal val="#ppt_y"/>
                                          </p:val>
                                        </p:tav>
                                      </p:tavLst>
                                    </p:anim>
                                  </p:childTnLst>
                                </p:cTn>
                              </p:par>
                              <p:par>
                                <p:cTn fill="hold" grpId="0" id="153" nodeType="withEffect" presetClass="entr" presetID="42" presetSubtype="0">
                                  <p:stCondLst>
                                    <p:cond delay="0"/>
                                  </p:stCondLst>
                                  <p:childTnLst>
                                    <p:set>
                                      <p:cBhvr>
                                        <p:cTn dur="1" fill="hold" id="154">
                                          <p:stCondLst>
                                            <p:cond delay="0"/>
                                          </p:stCondLst>
                                        </p:cTn>
                                        <p:tgtEl>
                                          <p:spTgt spid="49"/>
                                        </p:tgtEl>
                                        <p:attrNameLst>
                                          <p:attrName>style.visibility</p:attrName>
                                        </p:attrNameLst>
                                      </p:cBhvr>
                                      <p:to>
                                        <p:strVal val="visible"/>
                                      </p:to>
                                    </p:set>
                                    <p:animEffect filter="fade" transition="in">
                                      <p:cBhvr>
                                        <p:cTn dur="1000" id="155"/>
                                        <p:tgtEl>
                                          <p:spTgt spid="49"/>
                                        </p:tgtEl>
                                      </p:cBhvr>
                                    </p:animEffect>
                                    <p:anim calcmode="lin" valueType="num">
                                      <p:cBhvr>
                                        <p:cTn dur="1000" fill="hold" id="156"/>
                                        <p:tgtEl>
                                          <p:spTgt spid="49"/>
                                        </p:tgtEl>
                                        <p:attrNameLst>
                                          <p:attrName>ppt_x</p:attrName>
                                        </p:attrNameLst>
                                      </p:cBhvr>
                                      <p:tavLst>
                                        <p:tav tm="0">
                                          <p:val>
                                            <p:strVal val="#ppt_x"/>
                                          </p:val>
                                        </p:tav>
                                        <p:tav tm="100000">
                                          <p:val>
                                            <p:strVal val="#ppt_x"/>
                                          </p:val>
                                        </p:tav>
                                      </p:tavLst>
                                    </p:anim>
                                    <p:anim calcmode="lin" valueType="num">
                                      <p:cBhvr>
                                        <p:cTn dur="1000" fill="hold" id="157"/>
                                        <p:tgtEl>
                                          <p:spTgt spid="49"/>
                                        </p:tgtEl>
                                        <p:attrNameLst>
                                          <p:attrName>ppt_y</p:attrName>
                                        </p:attrNameLst>
                                      </p:cBhvr>
                                      <p:tavLst>
                                        <p:tav tm="0">
                                          <p:val>
                                            <p:strVal val="#ppt_y+.1"/>
                                          </p:val>
                                        </p:tav>
                                        <p:tav tm="100000">
                                          <p:val>
                                            <p:strVal val="#ppt_y"/>
                                          </p:val>
                                        </p:tav>
                                      </p:tavLst>
                                    </p:anim>
                                  </p:childTnLst>
                                </p:cTn>
                              </p:par>
                              <p:par>
                                <p:cTn fill="hold" grpId="0" id="158" nodeType="withEffect" presetClass="entr" presetID="42" presetSubtype="0">
                                  <p:stCondLst>
                                    <p:cond delay="0"/>
                                  </p:stCondLst>
                                  <p:childTnLst>
                                    <p:set>
                                      <p:cBhvr>
                                        <p:cTn dur="1" fill="hold" id="159">
                                          <p:stCondLst>
                                            <p:cond delay="0"/>
                                          </p:stCondLst>
                                        </p:cTn>
                                        <p:tgtEl>
                                          <p:spTgt spid="50"/>
                                        </p:tgtEl>
                                        <p:attrNameLst>
                                          <p:attrName>style.visibility</p:attrName>
                                        </p:attrNameLst>
                                      </p:cBhvr>
                                      <p:to>
                                        <p:strVal val="visible"/>
                                      </p:to>
                                    </p:set>
                                    <p:animEffect filter="fade" transition="in">
                                      <p:cBhvr>
                                        <p:cTn dur="1000" id="160"/>
                                        <p:tgtEl>
                                          <p:spTgt spid="50"/>
                                        </p:tgtEl>
                                      </p:cBhvr>
                                    </p:animEffect>
                                    <p:anim calcmode="lin" valueType="num">
                                      <p:cBhvr>
                                        <p:cTn dur="1000" fill="hold" id="161"/>
                                        <p:tgtEl>
                                          <p:spTgt spid="50"/>
                                        </p:tgtEl>
                                        <p:attrNameLst>
                                          <p:attrName>ppt_x</p:attrName>
                                        </p:attrNameLst>
                                      </p:cBhvr>
                                      <p:tavLst>
                                        <p:tav tm="0">
                                          <p:val>
                                            <p:strVal val="#ppt_x"/>
                                          </p:val>
                                        </p:tav>
                                        <p:tav tm="100000">
                                          <p:val>
                                            <p:strVal val="#ppt_x"/>
                                          </p:val>
                                        </p:tav>
                                      </p:tavLst>
                                    </p:anim>
                                    <p:anim calcmode="lin" valueType="num">
                                      <p:cBhvr>
                                        <p:cTn dur="1000" fill="hold" id="162"/>
                                        <p:tgtEl>
                                          <p:spTgt spid="50"/>
                                        </p:tgtEl>
                                        <p:attrNameLst>
                                          <p:attrName>ppt_y</p:attrName>
                                        </p:attrNameLst>
                                      </p:cBhvr>
                                      <p:tavLst>
                                        <p:tav tm="0">
                                          <p:val>
                                            <p:strVal val="#ppt_y+.1"/>
                                          </p:val>
                                        </p:tav>
                                        <p:tav tm="100000">
                                          <p:val>
                                            <p:strVal val="#ppt_y"/>
                                          </p:val>
                                        </p:tav>
                                      </p:tavLst>
                                    </p:anim>
                                  </p:childTnLst>
                                </p:cTn>
                              </p:par>
                              <p:par>
                                <p:cTn fill="hold" grpId="0" id="163" nodeType="withEffect" presetClass="entr" presetID="42" presetSubtype="0">
                                  <p:stCondLst>
                                    <p:cond delay="0"/>
                                  </p:stCondLst>
                                  <p:childTnLst>
                                    <p:set>
                                      <p:cBhvr>
                                        <p:cTn dur="1" fill="hold" id="164">
                                          <p:stCondLst>
                                            <p:cond delay="0"/>
                                          </p:stCondLst>
                                        </p:cTn>
                                        <p:tgtEl>
                                          <p:spTgt spid="51"/>
                                        </p:tgtEl>
                                        <p:attrNameLst>
                                          <p:attrName>style.visibility</p:attrName>
                                        </p:attrNameLst>
                                      </p:cBhvr>
                                      <p:to>
                                        <p:strVal val="visible"/>
                                      </p:to>
                                    </p:set>
                                    <p:animEffect filter="fade" transition="in">
                                      <p:cBhvr>
                                        <p:cTn dur="1000" id="165"/>
                                        <p:tgtEl>
                                          <p:spTgt spid="51"/>
                                        </p:tgtEl>
                                      </p:cBhvr>
                                    </p:animEffect>
                                    <p:anim calcmode="lin" valueType="num">
                                      <p:cBhvr>
                                        <p:cTn dur="1000" fill="hold" id="166"/>
                                        <p:tgtEl>
                                          <p:spTgt spid="51"/>
                                        </p:tgtEl>
                                        <p:attrNameLst>
                                          <p:attrName>ppt_x</p:attrName>
                                        </p:attrNameLst>
                                      </p:cBhvr>
                                      <p:tavLst>
                                        <p:tav tm="0">
                                          <p:val>
                                            <p:strVal val="#ppt_x"/>
                                          </p:val>
                                        </p:tav>
                                        <p:tav tm="100000">
                                          <p:val>
                                            <p:strVal val="#ppt_x"/>
                                          </p:val>
                                        </p:tav>
                                      </p:tavLst>
                                    </p:anim>
                                    <p:anim calcmode="lin" valueType="num">
                                      <p:cBhvr>
                                        <p:cTn dur="1000" fill="hold" id="167"/>
                                        <p:tgtEl>
                                          <p:spTgt spid="51"/>
                                        </p:tgtEl>
                                        <p:attrNameLst>
                                          <p:attrName>ppt_y</p:attrName>
                                        </p:attrNameLst>
                                      </p:cBhvr>
                                      <p:tavLst>
                                        <p:tav tm="0">
                                          <p:val>
                                            <p:strVal val="#ppt_y+.1"/>
                                          </p:val>
                                        </p:tav>
                                        <p:tav tm="100000">
                                          <p:val>
                                            <p:strVal val="#ppt_y"/>
                                          </p:val>
                                        </p:tav>
                                      </p:tavLst>
                                    </p:anim>
                                  </p:childTnLst>
                                </p:cTn>
                              </p:par>
                              <p:par>
                                <p:cTn fill="hold" grpId="0" id="168" nodeType="withEffect" presetClass="entr" presetID="42" presetSubtype="0">
                                  <p:stCondLst>
                                    <p:cond delay="0"/>
                                  </p:stCondLst>
                                  <p:childTnLst>
                                    <p:set>
                                      <p:cBhvr>
                                        <p:cTn dur="1" fill="hold" id="169">
                                          <p:stCondLst>
                                            <p:cond delay="0"/>
                                          </p:stCondLst>
                                        </p:cTn>
                                        <p:tgtEl>
                                          <p:spTgt spid="52"/>
                                        </p:tgtEl>
                                        <p:attrNameLst>
                                          <p:attrName>style.visibility</p:attrName>
                                        </p:attrNameLst>
                                      </p:cBhvr>
                                      <p:to>
                                        <p:strVal val="visible"/>
                                      </p:to>
                                    </p:set>
                                    <p:animEffect filter="fade" transition="in">
                                      <p:cBhvr>
                                        <p:cTn dur="1000" id="170"/>
                                        <p:tgtEl>
                                          <p:spTgt spid="52"/>
                                        </p:tgtEl>
                                      </p:cBhvr>
                                    </p:animEffect>
                                    <p:anim calcmode="lin" valueType="num">
                                      <p:cBhvr>
                                        <p:cTn dur="1000" fill="hold" id="171"/>
                                        <p:tgtEl>
                                          <p:spTgt spid="52"/>
                                        </p:tgtEl>
                                        <p:attrNameLst>
                                          <p:attrName>ppt_x</p:attrName>
                                        </p:attrNameLst>
                                      </p:cBhvr>
                                      <p:tavLst>
                                        <p:tav tm="0">
                                          <p:val>
                                            <p:strVal val="#ppt_x"/>
                                          </p:val>
                                        </p:tav>
                                        <p:tav tm="100000">
                                          <p:val>
                                            <p:strVal val="#ppt_x"/>
                                          </p:val>
                                        </p:tav>
                                      </p:tavLst>
                                    </p:anim>
                                    <p:anim calcmode="lin" valueType="num">
                                      <p:cBhvr>
                                        <p:cTn dur="1000" fill="hold" id="172"/>
                                        <p:tgtEl>
                                          <p:spTgt spid="52"/>
                                        </p:tgtEl>
                                        <p:attrNameLst>
                                          <p:attrName>ppt_y</p:attrName>
                                        </p:attrNameLst>
                                      </p:cBhvr>
                                      <p:tavLst>
                                        <p:tav tm="0">
                                          <p:val>
                                            <p:strVal val="#ppt_y+.1"/>
                                          </p:val>
                                        </p:tav>
                                        <p:tav tm="100000">
                                          <p:val>
                                            <p:strVal val="#ppt_y"/>
                                          </p:val>
                                        </p:tav>
                                      </p:tavLst>
                                    </p:anim>
                                  </p:childTnLst>
                                </p:cTn>
                              </p:par>
                              <p:par>
                                <p:cTn fill="hold" grpId="0" id="173" nodeType="withEffect" presetClass="entr" presetID="42" presetSubtype="0">
                                  <p:stCondLst>
                                    <p:cond delay="0"/>
                                  </p:stCondLst>
                                  <p:childTnLst>
                                    <p:set>
                                      <p:cBhvr>
                                        <p:cTn dur="1" fill="hold" id="174">
                                          <p:stCondLst>
                                            <p:cond delay="0"/>
                                          </p:stCondLst>
                                        </p:cTn>
                                        <p:tgtEl>
                                          <p:spTgt spid="53"/>
                                        </p:tgtEl>
                                        <p:attrNameLst>
                                          <p:attrName>style.visibility</p:attrName>
                                        </p:attrNameLst>
                                      </p:cBhvr>
                                      <p:to>
                                        <p:strVal val="visible"/>
                                      </p:to>
                                    </p:set>
                                    <p:animEffect filter="fade" transition="in">
                                      <p:cBhvr>
                                        <p:cTn dur="1000" id="175"/>
                                        <p:tgtEl>
                                          <p:spTgt spid="53"/>
                                        </p:tgtEl>
                                      </p:cBhvr>
                                    </p:animEffect>
                                    <p:anim calcmode="lin" valueType="num">
                                      <p:cBhvr>
                                        <p:cTn dur="1000" fill="hold" id="176"/>
                                        <p:tgtEl>
                                          <p:spTgt spid="53"/>
                                        </p:tgtEl>
                                        <p:attrNameLst>
                                          <p:attrName>ppt_x</p:attrName>
                                        </p:attrNameLst>
                                      </p:cBhvr>
                                      <p:tavLst>
                                        <p:tav tm="0">
                                          <p:val>
                                            <p:strVal val="#ppt_x"/>
                                          </p:val>
                                        </p:tav>
                                        <p:tav tm="100000">
                                          <p:val>
                                            <p:strVal val="#ppt_x"/>
                                          </p:val>
                                        </p:tav>
                                      </p:tavLst>
                                    </p:anim>
                                    <p:anim calcmode="lin" valueType="num">
                                      <p:cBhvr>
                                        <p:cTn dur="1000" fill="hold" id="177"/>
                                        <p:tgtEl>
                                          <p:spTgt spid="53"/>
                                        </p:tgtEl>
                                        <p:attrNameLst>
                                          <p:attrName>ppt_y</p:attrName>
                                        </p:attrNameLst>
                                      </p:cBhvr>
                                      <p:tavLst>
                                        <p:tav tm="0">
                                          <p:val>
                                            <p:strVal val="#ppt_y+.1"/>
                                          </p:val>
                                        </p:tav>
                                        <p:tav tm="100000">
                                          <p:val>
                                            <p:strVal val="#ppt_y"/>
                                          </p:val>
                                        </p:tav>
                                      </p:tavLst>
                                    </p:anim>
                                  </p:childTnLst>
                                </p:cTn>
                              </p:par>
                              <p:par>
                                <p:cTn fill="hold" grpId="0" id="178" nodeType="withEffect" presetClass="entr" presetID="42" presetSubtype="0">
                                  <p:stCondLst>
                                    <p:cond delay="0"/>
                                  </p:stCondLst>
                                  <p:childTnLst>
                                    <p:set>
                                      <p:cBhvr>
                                        <p:cTn dur="1" fill="hold" id="179">
                                          <p:stCondLst>
                                            <p:cond delay="0"/>
                                          </p:stCondLst>
                                        </p:cTn>
                                        <p:tgtEl>
                                          <p:spTgt spid="54"/>
                                        </p:tgtEl>
                                        <p:attrNameLst>
                                          <p:attrName>style.visibility</p:attrName>
                                        </p:attrNameLst>
                                      </p:cBhvr>
                                      <p:to>
                                        <p:strVal val="visible"/>
                                      </p:to>
                                    </p:set>
                                    <p:animEffect filter="fade" transition="in">
                                      <p:cBhvr>
                                        <p:cTn dur="1000" id="180"/>
                                        <p:tgtEl>
                                          <p:spTgt spid="54"/>
                                        </p:tgtEl>
                                      </p:cBhvr>
                                    </p:animEffect>
                                    <p:anim calcmode="lin" valueType="num">
                                      <p:cBhvr>
                                        <p:cTn dur="1000" fill="hold" id="181"/>
                                        <p:tgtEl>
                                          <p:spTgt spid="54"/>
                                        </p:tgtEl>
                                        <p:attrNameLst>
                                          <p:attrName>ppt_x</p:attrName>
                                        </p:attrNameLst>
                                      </p:cBhvr>
                                      <p:tavLst>
                                        <p:tav tm="0">
                                          <p:val>
                                            <p:strVal val="#ppt_x"/>
                                          </p:val>
                                        </p:tav>
                                        <p:tav tm="100000">
                                          <p:val>
                                            <p:strVal val="#ppt_x"/>
                                          </p:val>
                                        </p:tav>
                                      </p:tavLst>
                                    </p:anim>
                                    <p:anim calcmode="lin" valueType="num">
                                      <p:cBhvr>
                                        <p:cTn dur="1000" fill="hold" id="182"/>
                                        <p:tgtEl>
                                          <p:spTgt spid="54"/>
                                        </p:tgtEl>
                                        <p:attrNameLst>
                                          <p:attrName>ppt_y</p:attrName>
                                        </p:attrNameLst>
                                      </p:cBhvr>
                                      <p:tavLst>
                                        <p:tav tm="0">
                                          <p:val>
                                            <p:strVal val="#ppt_y+.1"/>
                                          </p:val>
                                        </p:tav>
                                        <p:tav tm="100000">
                                          <p:val>
                                            <p:strVal val="#ppt_y"/>
                                          </p:val>
                                        </p:tav>
                                      </p:tavLst>
                                    </p:anim>
                                  </p:childTnLst>
                                </p:cTn>
                              </p:par>
                              <p:par>
                                <p:cTn fill="hold" grpId="0" id="183" nodeType="withEffect" presetClass="entr" presetID="42" presetSubtype="0">
                                  <p:stCondLst>
                                    <p:cond delay="0"/>
                                  </p:stCondLst>
                                  <p:childTnLst>
                                    <p:set>
                                      <p:cBhvr>
                                        <p:cTn dur="1" fill="hold" id="184">
                                          <p:stCondLst>
                                            <p:cond delay="0"/>
                                          </p:stCondLst>
                                        </p:cTn>
                                        <p:tgtEl>
                                          <p:spTgt spid="55"/>
                                        </p:tgtEl>
                                        <p:attrNameLst>
                                          <p:attrName>style.visibility</p:attrName>
                                        </p:attrNameLst>
                                      </p:cBhvr>
                                      <p:to>
                                        <p:strVal val="visible"/>
                                      </p:to>
                                    </p:set>
                                    <p:animEffect filter="fade" transition="in">
                                      <p:cBhvr>
                                        <p:cTn dur="1000" id="185"/>
                                        <p:tgtEl>
                                          <p:spTgt spid="55"/>
                                        </p:tgtEl>
                                      </p:cBhvr>
                                    </p:animEffect>
                                    <p:anim calcmode="lin" valueType="num">
                                      <p:cBhvr>
                                        <p:cTn dur="1000" fill="hold" id="186"/>
                                        <p:tgtEl>
                                          <p:spTgt spid="55"/>
                                        </p:tgtEl>
                                        <p:attrNameLst>
                                          <p:attrName>ppt_x</p:attrName>
                                        </p:attrNameLst>
                                      </p:cBhvr>
                                      <p:tavLst>
                                        <p:tav tm="0">
                                          <p:val>
                                            <p:strVal val="#ppt_x"/>
                                          </p:val>
                                        </p:tav>
                                        <p:tav tm="100000">
                                          <p:val>
                                            <p:strVal val="#ppt_x"/>
                                          </p:val>
                                        </p:tav>
                                      </p:tavLst>
                                    </p:anim>
                                    <p:anim calcmode="lin" valueType="num">
                                      <p:cBhvr>
                                        <p:cTn dur="1000" fill="hold" id="187"/>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2"/>
      <p:bldP grpId="0" spid="13"/>
      <p:bldP grpId="0" spid="20"/>
      <p:bldP grpId="0" spid="21"/>
      <p:bldP grpId="0" spid="22"/>
      <p:bldP grpId="0" spid="23"/>
      <p:bldP grpId="0" spid="24"/>
      <p:bldP grpId="0" spid="34"/>
      <p:bldP grpId="0" spid="35"/>
      <p:bldP grpId="0" spid="36"/>
      <p:bldP grpId="0" spid="37"/>
      <p:bldP grpId="0" spid="38"/>
      <p:bldP grpId="0" spid="48"/>
      <p:bldP grpId="0" spid="49"/>
      <p:bldP grpId="0" spid="50"/>
      <p:bldP grpId="0" spid="51"/>
      <p:bldP grpId="0" spid="52"/>
      <p:bldP grpId="0" spid="53"/>
      <p:bldP grpId="0" spid="54"/>
      <p:bldP grpId="0" spid="5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明年工作计划</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B253031B-5C04-4B4D-9AA0-4D7D24D1BE1F}"/>
              </a:ext>
            </a:extLst>
          </p:cNvPr>
          <p:cNvGrpSpPr/>
          <p:nvPr/>
        </p:nvGrpSpPr>
        <p:grpSpPr>
          <a:xfrm>
            <a:off x="1116176" y="1954474"/>
            <a:ext cx="10142371" cy="4005478"/>
            <a:chOff x="582776" y="1984410"/>
            <a:chExt cx="7476453" cy="2952639"/>
          </a:xfrm>
        </p:grpSpPr>
        <p:sp>
          <p:nvSpPr>
            <p:cNvPr id="11" name="Oval 34">
              <a:extLst>
                <a:ext uri="{FF2B5EF4-FFF2-40B4-BE49-F238E27FC236}">
                  <a16:creationId xmlns:a16="http://schemas.microsoft.com/office/drawing/2014/main" id="{9D2ACEB6-3960-458A-A4D7-67954CFCCA9F}"/>
                </a:ext>
              </a:extLst>
            </p:cNvPr>
            <p:cNvSpPr/>
            <p:nvPr/>
          </p:nvSpPr>
          <p:spPr>
            <a:xfrm>
              <a:off x="5106590" y="1984410"/>
              <a:ext cx="2952639" cy="2952639"/>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sp>
          <p:nvSpPr>
            <p:cNvPr id="12" name="Rectangle 6">
              <a:extLst>
                <a:ext uri="{FF2B5EF4-FFF2-40B4-BE49-F238E27FC236}">
                  <a16:creationId xmlns:a16="http://schemas.microsoft.com/office/drawing/2014/main" id="{0CAF4F3D-1B84-49CA-8B5D-E97D8743D0D8}"/>
                </a:ext>
              </a:extLst>
            </p:cNvPr>
            <p:cNvSpPr/>
            <p:nvPr/>
          </p:nvSpPr>
          <p:spPr>
            <a:xfrm>
              <a:off x="588663" y="248546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13" name="Rectangle 7">
              <a:extLst>
                <a:ext uri="{FF2B5EF4-FFF2-40B4-BE49-F238E27FC236}">
                  <a16:creationId xmlns:a16="http://schemas.microsoft.com/office/drawing/2014/main" id="{A9D7DE9F-1413-49E8-9619-A69F42193885}"/>
                </a:ext>
              </a:extLst>
            </p:cNvPr>
            <p:cNvSpPr/>
            <p:nvPr/>
          </p:nvSpPr>
          <p:spPr>
            <a:xfrm>
              <a:off x="588663" y="2485461"/>
              <a:ext cx="2897245" cy="157882"/>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16" name="Freeform 8">
              <a:extLst>
                <a:ext uri="{FF2B5EF4-FFF2-40B4-BE49-F238E27FC236}">
                  <a16:creationId xmlns:a16="http://schemas.microsoft.com/office/drawing/2014/main" id="{E68589D0-3F3C-432D-9890-7AF35CC18856}"/>
                </a:ext>
              </a:extLst>
            </p:cNvPr>
            <p:cNvSpPr>
              <a:spLocks noEditPoints="1"/>
            </p:cNvSpPr>
            <p:nvPr/>
          </p:nvSpPr>
          <p:spPr bwMode="auto">
            <a:xfrm>
              <a:off x="588663" y="2236621"/>
              <a:ext cx="186011" cy="181919"/>
            </a:xfrm>
            <a:custGeom>
              <a:gdLst>
                <a:gd fmla="*/ 179 w 208" name="T0"/>
                <a:gd fmla="*/ 79 h 204" name="T1"/>
                <a:gd fmla="*/ 174 w 208" name="T2"/>
                <a:gd fmla="*/ 66 h 204" name="T3"/>
                <a:gd fmla="*/ 185 w 208" name="T4"/>
                <a:gd fmla="*/ 38 h 204" name="T5"/>
                <a:gd fmla="*/ 169 w 208" name="T6"/>
                <a:gd fmla="*/ 22 h 204" name="T7"/>
                <a:gd fmla="*/ 140 w 208" name="T8"/>
                <a:gd fmla="*/ 33 h 204" name="T9"/>
                <a:gd fmla="*/ 128 w 208" name="T10"/>
                <a:gd fmla="*/ 28 h 204" name="T11"/>
                <a:gd fmla="*/ 115 w 208" name="T12"/>
                <a:gd fmla="*/ 0 h 204" name="T13"/>
                <a:gd fmla="*/ 92 w 208" name="T14"/>
                <a:gd fmla="*/ 0 h 204" name="T15"/>
                <a:gd fmla="*/ 80 w 208" name="T16"/>
                <a:gd fmla="*/ 28 h 204" name="T17"/>
                <a:gd fmla="*/ 67 w 208" name="T18"/>
                <a:gd fmla="*/ 33 h 204" name="T19"/>
                <a:gd fmla="*/ 38 w 208" name="T20"/>
                <a:gd fmla="*/ 22 h 204" name="T21"/>
                <a:gd fmla="*/ 22 w 208" name="T22"/>
                <a:gd fmla="*/ 38 h 204" name="T23"/>
                <a:gd fmla="*/ 34 w 208" name="T24"/>
                <a:gd fmla="*/ 66 h 204" name="T25"/>
                <a:gd fmla="*/ 28 w 208" name="T26"/>
                <a:gd fmla="*/ 79 h 204" name="T27"/>
                <a:gd fmla="*/ 0 w 208" name="T28"/>
                <a:gd fmla="*/ 91 h 204" name="T29"/>
                <a:gd fmla="*/ 0 w 208" name="T30"/>
                <a:gd fmla="*/ 114 h 204" name="T31"/>
                <a:gd fmla="*/ 28 w 208" name="T32"/>
                <a:gd fmla="*/ 125 h 204" name="T33"/>
                <a:gd fmla="*/ 34 w 208" name="T34"/>
                <a:gd fmla="*/ 138 h 204" name="T35"/>
                <a:gd fmla="*/ 22 w 208" name="T36"/>
                <a:gd fmla="*/ 167 h 204" name="T37"/>
                <a:gd fmla="*/ 39 w 208" name="T38"/>
                <a:gd fmla="*/ 182 h 204" name="T39"/>
                <a:gd fmla="*/ 67 w 208" name="T40"/>
                <a:gd fmla="*/ 171 h 204" name="T41"/>
                <a:gd fmla="*/ 80 w 208" name="T42"/>
                <a:gd fmla="*/ 176 h 204" name="T43"/>
                <a:gd fmla="*/ 93 w 208" name="T44"/>
                <a:gd fmla="*/ 204 h 204" name="T45"/>
                <a:gd fmla="*/ 116 w 208" name="T46"/>
                <a:gd fmla="*/ 204 h 204" name="T47"/>
                <a:gd fmla="*/ 128 w 208" name="T48"/>
                <a:gd fmla="*/ 176 h 204" name="T49"/>
                <a:gd fmla="*/ 141 w 208" name="T50"/>
                <a:gd fmla="*/ 171 h 204" name="T51"/>
                <a:gd fmla="*/ 170 w 208" name="T52"/>
                <a:gd fmla="*/ 182 h 204" name="T53"/>
                <a:gd fmla="*/ 186 w 208" name="T54"/>
                <a:gd fmla="*/ 166 h 204" name="T55"/>
                <a:gd fmla="*/ 174 w 208" name="T56"/>
                <a:gd fmla="*/ 138 h 204" name="T57"/>
                <a:gd fmla="*/ 179 w 208" name="T58"/>
                <a:gd fmla="*/ 125 h 204" name="T59"/>
                <a:gd fmla="*/ 208 w 208" name="T60"/>
                <a:gd fmla="*/ 113 h 204" name="T61"/>
                <a:gd fmla="*/ 208 w 208" name="T62"/>
                <a:gd fmla="*/ 90 h 204" name="T63"/>
                <a:gd fmla="*/ 179 w 208" name="T64"/>
                <a:gd fmla="*/ 79 h 204" name="T65"/>
                <a:gd fmla="*/ 137 w 208" name="T66"/>
                <a:gd fmla="*/ 102 h 204" name="T67"/>
                <a:gd fmla="*/ 104 w 208" name="T68"/>
                <a:gd fmla="*/ 135 h 204" name="T69"/>
                <a:gd fmla="*/ 70 w 208" name="T70"/>
                <a:gd fmla="*/ 102 h 204" name="T71"/>
                <a:gd fmla="*/ 104 w 208" name="T72"/>
                <a:gd fmla="*/ 69 h 204" name="T73"/>
                <a:gd fmla="*/ 137 w 208" name="T74"/>
                <a:gd fmla="*/ 102 h 20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04" w="208">
                  <a:moveTo>
                    <a:pt x="179" y="79"/>
                  </a:moveTo>
                  <a:cubicBezTo>
                    <a:pt x="174" y="66"/>
                    <a:pt x="174" y="66"/>
                    <a:pt x="174" y="66"/>
                  </a:cubicBezTo>
                  <a:cubicBezTo>
                    <a:pt x="174" y="66"/>
                    <a:pt x="186" y="39"/>
                    <a:pt x="185" y="38"/>
                  </a:cubicBezTo>
                  <a:cubicBezTo>
                    <a:pt x="169" y="22"/>
                    <a:pt x="169" y="22"/>
                    <a:pt x="169" y="22"/>
                  </a:cubicBezTo>
                  <a:cubicBezTo>
                    <a:pt x="168" y="21"/>
                    <a:pt x="140" y="33"/>
                    <a:pt x="140" y="33"/>
                  </a:cubicBezTo>
                  <a:cubicBezTo>
                    <a:pt x="128" y="28"/>
                    <a:pt x="128" y="28"/>
                    <a:pt x="128" y="28"/>
                  </a:cubicBezTo>
                  <a:cubicBezTo>
                    <a:pt x="128" y="28"/>
                    <a:pt x="116" y="0"/>
                    <a:pt x="115" y="0"/>
                  </a:cubicBezTo>
                  <a:cubicBezTo>
                    <a:pt x="92" y="0"/>
                    <a:pt x="92" y="0"/>
                    <a:pt x="92" y="0"/>
                  </a:cubicBezTo>
                  <a:cubicBezTo>
                    <a:pt x="90" y="0"/>
                    <a:pt x="80" y="28"/>
                    <a:pt x="80" y="28"/>
                  </a:cubicBezTo>
                  <a:cubicBezTo>
                    <a:pt x="67" y="33"/>
                    <a:pt x="67" y="33"/>
                    <a:pt x="67" y="33"/>
                  </a:cubicBezTo>
                  <a:cubicBezTo>
                    <a:pt x="67" y="33"/>
                    <a:pt x="39" y="21"/>
                    <a:pt x="38" y="22"/>
                  </a:cubicBezTo>
                  <a:cubicBezTo>
                    <a:pt x="22" y="38"/>
                    <a:pt x="22" y="38"/>
                    <a:pt x="22" y="38"/>
                  </a:cubicBezTo>
                  <a:cubicBezTo>
                    <a:pt x="21" y="39"/>
                    <a:pt x="34" y="66"/>
                    <a:pt x="34" y="66"/>
                  </a:cubicBezTo>
                  <a:cubicBezTo>
                    <a:pt x="28" y="79"/>
                    <a:pt x="28" y="79"/>
                    <a:pt x="28" y="79"/>
                  </a:cubicBezTo>
                  <a:cubicBezTo>
                    <a:pt x="28" y="79"/>
                    <a:pt x="0" y="90"/>
                    <a:pt x="0" y="91"/>
                  </a:cubicBezTo>
                  <a:cubicBezTo>
                    <a:pt x="0" y="114"/>
                    <a:pt x="0" y="114"/>
                    <a:pt x="0" y="114"/>
                  </a:cubicBezTo>
                  <a:cubicBezTo>
                    <a:pt x="0" y="115"/>
                    <a:pt x="28" y="125"/>
                    <a:pt x="28" y="125"/>
                  </a:cubicBezTo>
                  <a:cubicBezTo>
                    <a:pt x="34" y="138"/>
                    <a:pt x="34" y="138"/>
                    <a:pt x="34" y="138"/>
                  </a:cubicBezTo>
                  <a:cubicBezTo>
                    <a:pt x="34" y="138"/>
                    <a:pt x="21" y="166"/>
                    <a:pt x="22" y="167"/>
                  </a:cubicBezTo>
                  <a:cubicBezTo>
                    <a:pt x="39" y="182"/>
                    <a:pt x="39" y="182"/>
                    <a:pt x="39" y="182"/>
                  </a:cubicBezTo>
                  <a:cubicBezTo>
                    <a:pt x="40" y="183"/>
                    <a:pt x="67" y="171"/>
                    <a:pt x="67" y="171"/>
                  </a:cubicBezTo>
                  <a:cubicBezTo>
                    <a:pt x="80" y="176"/>
                    <a:pt x="80" y="176"/>
                    <a:pt x="80" y="176"/>
                  </a:cubicBezTo>
                  <a:cubicBezTo>
                    <a:pt x="80" y="176"/>
                    <a:pt x="91" y="204"/>
                    <a:pt x="93" y="204"/>
                  </a:cubicBezTo>
                  <a:cubicBezTo>
                    <a:pt x="116" y="204"/>
                    <a:pt x="116" y="204"/>
                    <a:pt x="116" y="204"/>
                  </a:cubicBezTo>
                  <a:cubicBezTo>
                    <a:pt x="117" y="204"/>
                    <a:pt x="128" y="176"/>
                    <a:pt x="128" y="176"/>
                  </a:cubicBezTo>
                  <a:cubicBezTo>
                    <a:pt x="141" y="171"/>
                    <a:pt x="141" y="171"/>
                    <a:pt x="141" y="171"/>
                  </a:cubicBezTo>
                  <a:cubicBezTo>
                    <a:pt x="141" y="171"/>
                    <a:pt x="169" y="183"/>
                    <a:pt x="170" y="182"/>
                  </a:cubicBezTo>
                  <a:cubicBezTo>
                    <a:pt x="186" y="166"/>
                    <a:pt x="186" y="166"/>
                    <a:pt x="186" y="166"/>
                  </a:cubicBezTo>
                  <a:cubicBezTo>
                    <a:pt x="187" y="165"/>
                    <a:pt x="174" y="138"/>
                    <a:pt x="174" y="138"/>
                  </a:cubicBezTo>
                  <a:cubicBezTo>
                    <a:pt x="179" y="125"/>
                    <a:pt x="179" y="125"/>
                    <a:pt x="179" y="125"/>
                  </a:cubicBezTo>
                  <a:cubicBezTo>
                    <a:pt x="179" y="125"/>
                    <a:pt x="208" y="114"/>
                    <a:pt x="208" y="113"/>
                  </a:cubicBezTo>
                  <a:cubicBezTo>
                    <a:pt x="208" y="90"/>
                    <a:pt x="208" y="90"/>
                    <a:pt x="208" y="90"/>
                  </a:cubicBezTo>
                  <a:cubicBezTo>
                    <a:pt x="208" y="89"/>
                    <a:pt x="179" y="79"/>
                    <a:pt x="179" y="79"/>
                  </a:cubicBezTo>
                  <a:moveTo>
                    <a:pt x="137" y="102"/>
                  </a:moveTo>
                  <a:cubicBezTo>
                    <a:pt x="137" y="120"/>
                    <a:pt x="122" y="135"/>
                    <a:pt x="104" y="135"/>
                  </a:cubicBezTo>
                  <a:cubicBezTo>
                    <a:pt x="85" y="135"/>
                    <a:pt x="70" y="120"/>
                    <a:pt x="70" y="102"/>
                  </a:cubicBezTo>
                  <a:cubicBezTo>
                    <a:pt x="70" y="84"/>
                    <a:pt x="85" y="69"/>
                    <a:pt x="104" y="69"/>
                  </a:cubicBezTo>
                  <a:cubicBezTo>
                    <a:pt x="122" y="69"/>
                    <a:pt x="137" y="84"/>
                    <a:pt x="137" y="102"/>
                  </a:cubicBezTo>
                </a:path>
              </a:pathLst>
            </a:custGeom>
            <a:solidFill>
              <a:schemeClr val="bg1">
                <a:lumMod val="50000"/>
              </a:schemeClr>
            </a:solidFill>
            <a:ln>
              <a:noFill/>
            </a:ln>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17" name="TextBox 10">
              <a:extLst>
                <a:ext uri="{FF2B5EF4-FFF2-40B4-BE49-F238E27FC236}">
                  <a16:creationId xmlns:a16="http://schemas.microsoft.com/office/drawing/2014/main" id="{23AAF8EA-F898-47D2-803D-7C981AD546F7}"/>
                </a:ext>
              </a:extLst>
            </p:cNvPr>
            <p:cNvSpPr txBox="1"/>
            <p:nvPr/>
          </p:nvSpPr>
          <p:spPr>
            <a:xfrm>
              <a:off x="783388" y="2215392"/>
              <a:ext cx="1033544" cy="247152"/>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r>
                <a:rPr altLang="en-US" lang="zh-CN" sz="1600">
                  <a:solidFill>
                    <a:schemeClr val="bg1">
                      <a:lumMod val="65000"/>
                    </a:schemeClr>
                  </a:solidFill>
                  <a:latin charset="-122" panose="020b0503020204020204" pitchFamily="34" typeface="微软雅黑"/>
                  <a:ea charset="-122" panose="020b0503020204020204" pitchFamily="34" typeface="微软雅黑"/>
                </a:rPr>
                <a:t>加入标题描述</a:t>
              </a:r>
            </a:p>
          </p:txBody>
        </p:sp>
        <p:sp>
          <p:nvSpPr>
            <p:cNvPr id="18" name="TextBox 34">
              <a:extLst>
                <a:ext uri="{FF2B5EF4-FFF2-40B4-BE49-F238E27FC236}">
                  <a16:creationId xmlns:a16="http://schemas.microsoft.com/office/drawing/2014/main" id="{CC4FCAC8-B6FE-4CCB-B50D-25F4BB5DC864}"/>
                </a:ext>
              </a:extLst>
            </p:cNvPr>
            <p:cNvSpPr txBox="1"/>
            <p:nvPr/>
          </p:nvSpPr>
          <p:spPr>
            <a:xfrm>
              <a:off x="4533349" y="2215392"/>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70%</a:t>
              </a:r>
            </a:p>
          </p:txBody>
        </p:sp>
        <p:sp>
          <p:nvSpPr>
            <p:cNvPr id="19" name="Rectangle 11">
              <a:extLst>
                <a:ext uri="{FF2B5EF4-FFF2-40B4-BE49-F238E27FC236}">
                  <a16:creationId xmlns:a16="http://schemas.microsoft.com/office/drawing/2014/main" id="{852CF819-6093-4233-AC5B-FE95931C8DA4}"/>
                </a:ext>
              </a:extLst>
            </p:cNvPr>
            <p:cNvSpPr/>
            <p:nvPr/>
          </p:nvSpPr>
          <p:spPr>
            <a:xfrm>
              <a:off x="588663" y="3145692"/>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0" name="Rectangle 12">
              <a:extLst>
                <a:ext uri="{FF2B5EF4-FFF2-40B4-BE49-F238E27FC236}">
                  <a16:creationId xmlns:a16="http://schemas.microsoft.com/office/drawing/2014/main" id="{D71CBCA5-84A1-4331-A34F-0B5C60A4490B}"/>
                </a:ext>
              </a:extLst>
            </p:cNvPr>
            <p:cNvSpPr/>
            <p:nvPr/>
          </p:nvSpPr>
          <p:spPr>
            <a:xfrm>
              <a:off x="588663" y="3144193"/>
              <a:ext cx="4002419" cy="159380"/>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1" name="TextBox 38">
              <a:extLst>
                <a:ext uri="{FF2B5EF4-FFF2-40B4-BE49-F238E27FC236}">
                  <a16:creationId xmlns:a16="http://schemas.microsoft.com/office/drawing/2014/main" id="{F32C89C4-1F18-4D17-ABD6-AD868B0453CB}"/>
                </a:ext>
              </a:extLst>
            </p:cNvPr>
            <p:cNvSpPr txBox="1"/>
            <p:nvPr/>
          </p:nvSpPr>
          <p:spPr>
            <a:xfrm>
              <a:off x="783388" y="2875623"/>
              <a:ext cx="1033544" cy="247152"/>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defTabSz="914400" lvl="0"/>
              <a:r>
                <a:rPr altLang="en-US" lang="zh-CN" sz="1600">
                  <a:solidFill>
                    <a:srgbClr val="FFFFFF">
                      <a:lumMod val="65000"/>
                    </a:srgbClr>
                  </a:solidFill>
                  <a:latin charset="-122" panose="020b0503020204020204" pitchFamily="34" typeface="微软雅黑"/>
                  <a:ea charset="-122" panose="020b0503020204020204" pitchFamily="34" typeface="微软雅黑"/>
                </a:rPr>
                <a:t>加入标题描述</a:t>
              </a:r>
            </a:p>
          </p:txBody>
        </p:sp>
        <p:sp>
          <p:nvSpPr>
            <p:cNvPr id="22" name="TextBox 39">
              <a:extLst>
                <a:ext uri="{FF2B5EF4-FFF2-40B4-BE49-F238E27FC236}">
                  <a16:creationId xmlns:a16="http://schemas.microsoft.com/office/drawing/2014/main" id="{A06DFF66-BA17-4CE9-9FBD-1C232D2020CC}"/>
                </a:ext>
              </a:extLst>
            </p:cNvPr>
            <p:cNvSpPr txBox="1"/>
            <p:nvPr/>
          </p:nvSpPr>
          <p:spPr>
            <a:xfrm>
              <a:off x="4533349" y="2875622"/>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92%</a:t>
              </a:r>
            </a:p>
          </p:txBody>
        </p:sp>
        <p:sp>
          <p:nvSpPr>
            <p:cNvPr id="23" name="Rectangle 15">
              <a:extLst>
                <a:ext uri="{FF2B5EF4-FFF2-40B4-BE49-F238E27FC236}">
                  <a16:creationId xmlns:a16="http://schemas.microsoft.com/office/drawing/2014/main" id="{955D9446-CC74-4BD0-8992-DC7B0A5B6878}"/>
                </a:ext>
              </a:extLst>
            </p:cNvPr>
            <p:cNvSpPr/>
            <p:nvPr/>
          </p:nvSpPr>
          <p:spPr>
            <a:xfrm>
              <a:off x="588663" y="3805923"/>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4" name="Rectangle 16">
              <a:extLst>
                <a:ext uri="{FF2B5EF4-FFF2-40B4-BE49-F238E27FC236}">
                  <a16:creationId xmlns:a16="http://schemas.microsoft.com/office/drawing/2014/main" id="{9654056E-E2A4-4A77-97D3-DFF4423544A0}"/>
                </a:ext>
              </a:extLst>
            </p:cNvPr>
            <p:cNvSpPr/>
            <p:nvPr/>
          </p:nvSpPr>
          <p:spPr>
            <a:xfrm>
              <a:off x="588661" y="3804424"/>
              <a:ext cx="3567800" cy="159380"/>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5" name="TextBox 43">
              <a:extLst>
                <a:ext uri="{FF2B5EF4-FFF2-40B4-BE49-F238E27FC236}">
                  <a16:creationId xmlns:a16="http://schemas.microsoft.com/office/drawing/2014/main" id="{3E282AF8-A0A1-4A2A-994D-9FC2D87B77EF}"/>
                </a:ext>
              </a:extLst>
            </p:cNvPr>
            <p:cNvSpPr txBox="1"/>
            <p:nvPr/>
          </p:nvSpPr>
          <p:spPr>
            <a:xfrm>
              <a:off x="783388" y="3535852"/>
              <a:ext cx="1033544" cy="247152"/>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defTabSz="914400" lvl="0"/>
              <a:r>
                <a:rPr altLang="en-US" lang="zh-CN" sz="1600">
                  <a:solidFill>
                    <a:srgbClr val="FFFFFF">
                      <a:lumMod val="65000"/>
                    </a:srgbClr>
                  </a:solidFill>
                  <a:latin charset="-122" panose="020b0503020204020204" pitchFamily="34" typeface="微软雅黑"/>
                  <a:ea charset="-122" panose="020b0503020204020204" pitchFamily="34" typeface="微软雅黑"/>
                </a:rPr>
                <a:t>加入标题描述</a:t>
              </a:r>
            </a:p>
          </p:txBody>
        </p:sp>
        <p:sp>
          <p:nvSpPr>
            <p:cNvPr id="26" name="TextBox 44">
              <a:extLst>
                <a:ext uri="{FF2B5EF4-FFF2-40B4-BE49-F238E27FC236}">
                  <a16:creationId xmlns:a16="http://schemas.microsoft.com/office/drawing/2014/main" id="{67FAF3F3-55A6-4752-9704-6AACA99662DD}"/>
                </a:ext>
              </a:extLst>
            </p:cNvPr>
            <p:cNvSpPr txBox="1"/>
            <p:nvPr/>
          </p:nvSpPr>
          <p:spPr>
            <a:xfrm>
              <a:off x="4533349" y="3535852"/>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87%</a:t>
              </a:r>
            </a:p>
          </p:txBody>
        </p:sp>
        <p:sp>
          <p:nvSpPr>
            <p:cNvPr id="27" name="Rectangle 19">
              <a:extLst>
                <a:ext uri="{FF2B5EF4-FFF2-40B4-BE49-F238E27FC236}">
                  <a16:creationId xmlns:a16="http://schemas.microsoft.com/office/drawing/2014/main" id="{2829E331-4999-4249-8305-7708F0348C33}"/>
                </a:ext>
              </a:extLst>
            </p:cNvPr>
            <p:cNvSpPr/>
            <p:nvPr/>
          </p:nvSpPr>
          <p:spPr>
            <a:xfrm>
              <a:off x="588663" y="446615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8" name="Rectangle 20">
              <a:extLst>
                <a:ext uri="{FF2B5EF4-FFF2-40B4-BE49-F238E27FC236}">
                  <a16:creationId xmlns:a16="http://schemas.microsoft.com/office/drawing/2014/main" id="{1EEFBCBF-2ECC-4B65-BBBE-8E88B2D1251A}"/>
                </a:ext>
              </a:extLst>
            </p:cNvPr>
            <p:cNvSpPr/>
            <p:nvPr/>
          </p:nvSpPr>
          <p:spPr>
            <a:xfrm>
              <a:off x="588663" y="4464655"/>
              <a:ext cx="2186776" cy="159380"/>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id-ID"/>
              </a:defPPr>
              <a:lvl1pPr algn="l" defTabSz="914332" eaLnBrk="1" hangingPunct="1" latinLnBrk="0" marL="0" rtl="0">
                <a:defRPr kern="1200" sz="1800">
                  <a:solidFill>
                    <a:schemeClr val="lt1"/>
                  </a:solidFill>
                  <a:latin typeface="+mn-lt"/>
                  <a:ea typeface="+mn-ea"/>
                  <a:cs typeface="+mn-cs"/>
                </a:defRPr>
              </a:lvl1pPr>
              <a:lvl2pPr algn="l" defTabSz="914332" eaLnBrk="1" hangingPunct="1" latinLnBrk="0" marL="457167" rtl="0">
                <a:defRPr kern="1200" sz="1800">
                  <a:solidFill>
                    <a:schemeClr val="lt1"/>
                  </a:solidFill>
                  <a:latin typeface="+mn-lt"/>
                  <a:ea typeface="+mn-ea"/>
                  <a:cs typeface="+mn-cs"/>
                </a:defRPr>
              </a:lvl2pPr>
              <a:lvl3pPr algn="l" defTabSz="914332" eaLnBrk="1" hangingPunct="1" latinLnBrk="0" marL="914332" rtl="0">
                <a:defRPr kern="1200" sz="1800">
                  <a:solidFill>
                    <a:schemeClr val="lt1"/>
                  </a:solidFill>
                  <a:latin typeface="+mn-lt"/>
                  <a:ea typeface="+mn-ea"/>
                  <a:cs typeface="+mn-cs"/>
                </a:defRPr>
              </a:lvl3pPr>
              <a:lvl4pPr algn="l" defTabSz="914332" eaLnBrk="1" hangingPunct="1" latinLnBrk="0" marL="1371498" rtl="0">
                <a:defRPr kern="1200" sz="1800">
                  <a:solidFill>
                    <a:schemeClr val="lt1"/>
                  </a:solidFill>
                  <a:latin typeface="+mn-lt"/>
                  <a:ea typeface="+mn-ea"/>
                  <a:cs typeface="+mn-cs"/>
                </a:defRPr>
              </a:lvl4pPr>
              <a:lvl5pPr algn="l" defTabSz="914332" eaLnBrk="1" hangingPunct="1" latinLnBrk="0" marL="1828664" rtl="0">
                <a:defRPr kern="1200" sz="1800">
                  <a:solidFill>
                    <a:schemeClr val="lt1"/>
                  </a:solidFill>
                  <a:latin typeface="+mn-lt"/>
                  <a:ea typeface="+mn-ea"/>
                  <a:cs typeface="+mn-cs"/>
                </a:defRPr>
              </a:lvl5pPr>
              <a:lvl6pPr algn="l" defTabSz="914332" eaLnBrk="1" hangingPunct="1" latinLnBrk="0" marL="2285830" rtl="0">
                <a:defRPr kern="1200" sz="1800">
                  <a:solidFill>
                    <a:schemeClr val="lt1"/>
                  </a:solidFill>
                  <a:latin typeface="+mn-lt"/>
                  <a:ea typeface="+mn-ea"/>
                  <a:cs typeface="+mn-cs"/>
                </a:defRPr>
              </a:lvl6pPr>
              <a:lvl7pPr algn="l" defTabSz="914332" eaLnBrk="1" hangingPunct="1" latinLnBrk="0" marL="2742994" rtl="0">
                <a:defRPr kern="1200" sz="1800">
                  <a:solidFill>
                    <a:schemeClr val="lt1"/>
                  </a:solidFill>
                  <a:latin typeface="+mn-lt"/>
                  <a:ea typeface="+mn-ea"/>
                  <a:cs typeface="+mn-cs"/>
                </a:defRPr>
              </a:lvl7pPr>
              <a:lvl8pPr algn="l" defTabSz="914332" eaLnBrk="1" hangingPunct="1" latinLnBrk="0" marL="3200160" rtl="0">
                <a:defRPr kern="1200" sz="1800">
                  <a:solidFill>
                    <a:schemeClr val="lt1"/>
                  </a:solidFill>
                  <a:latin typeface="+mn-lt"/>
                  <a:ea typeface="+mn-ea"/>
                  <a:cs typeface="+mn-cs"/>
                </a:defRPr>
              </a:lvl8pPr>
              <a:lvl9pPr algn="l" defTabSz="914332" eaLnBrk="1" hangingPunct="1" latinLnBrk="0" marL="3657327" rtl="0">
                <a:defRPr kern="1200" sz="1800">
                  <a:solidFill>
                    <a:schemeClr val="lt1"/>
                  </a:solidFill>
                  <a:latin typeface="+mn-lt"/>
                  <a:ea typeface="+mn-ea"/>
                  <a:cs typeface="+mn-cs"/>
                </a:defRPr>
              </a:lvl9pPr>
            </a:lstStyle>
            <a:p>
              <a:pPr algn="ctr"/>
              <a:endParaRPr lang="id-ID" sz="2800"/>
            </a:p>
          </p:txBody>
        </p:sp>
        <p:sp>
          <p:nvSpPr>
            <p:cNvPr id="29" name="TextBox 48">
              <a:extLst>
                <a:ext uri="{FF2B5EF4-FFF2-40B4-BE49-F238E27FC236}">
                  <a16:creationId xmlns:a16="http://schemas.microsoft.com/office/drawing/2014/main" id="{C5882BE5-E618-4AE3-9EA0-4178F43B46E5}"/>
                </a:ext>
              </a:extLst>
            </p:cNvPr>
            <p:cNvSpPr txBox="1"/>
            <p:nvPr/>
          </p:nvSpPr>
          <p:spPr>
            <a:xfrm>
              <a:off x="783388" y="4196082"/>
              <a:ext cx="1033544" cy="247152"/>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defTabSz="914400" lvl="0"/>
              <a:r>
                <a:rPr altLang="en-US" lang="zh-CN" sz="1600">
                  <a:solidFill>
                    <a:srgbClr val="FFFFFF">
                      <a:lumMod val="65000"/>
                    </a:srgbClr>
                  </a:solidFill>
                  <a:latin charset="-122" panose="020b0503020204020204" pitchFamily="34" typeface="微软雅黑"/>
                  <a:ea charset="-122" panose="020b0503020204020204" pitchFamily="34" typeface="微软雅黑"/>
                </a:rPr>
                <a:t>加入标题描述</a:t>
              </a:r>
            </a:p>
          </p:txBody>
        </p:sp>
        <p:sp>
          <p:nvSpPr>
            <p:cNvPr id="30" name="TextBox 49">
              <a:extLst>
                <a:ext uri="{FF2B5EF4-FFF2-40B4-BE49-F238E27FC236}">
                  <a16:creationId xmlns:a16="http://schemas.microsoft.com/office/drawing/2014/main" id="{04413928-5029-41E0-B4DB-ED4A169CB5C4}"/>
                </a:ext>
              </a:extLst>
            </p:cNvPr>
            <p:cNvSpPr txBox="1"/>
            <p:nvPr/>
          </p:nvSpPr>
          <p:spPr>
            <a:xfrm>
              <a:off x="4533349" y="4196081"/>
              <a:ext cx="364174" cy="224683"/>
            </a:xfrm>
            <a:prstGeom prst="rect">
              <a:avLst/>
            </a:prstGeom>
            <a:noFill/>
          </p:spPr>
          <p:txBody>
            <a:bodyPr rtlCol="0" wrap="non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r"/>
              <a:r>
                <a:rPr b="1" lang="id-ID" sz="1400">
                  <a:solidFill>
                    <a:schemeClr val="bg1">
                      <a:lumMod val="65000"/>
                    </a:schemeClr>
                  </a:solidFill>
                  <a:latin charset="0" panose="020b0503020203020204" pitchFamily="34" typeface="PT Sans"/>
                </a:rPr>
                <a:t>52%</a:t>
              </a:r>
            </a:p>
          </p:txBody>
        </p:sp>
        <p:grpSp>
          <p:nvGrpSpPr>
            <p:cNvPr id="31" name="Group 23">
              <a:extLst>
                <a:ext uri="{FF2B5EF4-FFF2-40B4-BE49-F238E27FC236}">
                  <a16:creationId xmlns:a16="http://schemas.microsoft.com/office/drawing/2014/main" id="{0C5C52A2-23FF-420D-B6A1-3802A2D50CC5}"/>
                </a:ext>
              </a:extLst>
            </p:cNvPr>
            <p:cNvGrpSpPr/>
            <p:nvPr/>
          </p:nvGrpSpPr>
          <p:grpSpPr>
            <a:xfrm>
              <a:off x="616465" y="2879838"/>
              <a:ext cx="130405" cy="199020"/>
              <a:chOff x="6553" y="1835403"/>
              <a:chExt cx="576263" cy="879476"/>
            </a:xfrm>
            <a:solidFill>
              <a:schemeClr val="bg1">
                <a:lumMod val="50000"/>
              </a:schemeClr>
            </a:solidFill>
          </p:grpSpPr>
          <p:sp>
            <p:nvSpPr>
              <p:cNvPr id="37" name="Freeform 30">
                <a:extLst>
                  <a:ext uri="{FF2B5EF4-FFF2-40B4-BE49-F238E27FC236}">
                    <a16:creationId xmlns:a16="http://schemas.microsoft.com/office/drawing/2014/main" id="{149E6705-14D9-49A9-B07A-82D65FFFC3FC}"/>
                  </a:ext>
                </a:extLst>
              </p:cNvPr>
              <p:cNvSpPr/>
              <p:nvPr/>
            </p:nvSpPr>
            <p:spPr bwMode="auto">
              <a:xfrm>
                <a:off x="63703" y="1835403"/>
                <a:ext cx="442913" cy="150813"/>
              </a:xfrm>
              <a:custGeom>
                <a:gdLst>
                  <a:gd fmla="*/ 231 w 279" name="T0"/>
                  <a:gd fmla="*/ 95 h 95" name="T1"/>
                  <a:gd fmla="*/ 58 w 279" name="T2"/>
                  <a:gd fmla="*/ 95 h 95" name="T3"/>
                  <a:gd fmla="*/ 0 w 279" name="T4"/>
                  <a:gd fmla="*/ 0 h 95" name="T5"/>
                  <a:gd fmla="*/ 279 w 279" name="T6"/>
                  <a:gd fmla="*/ 0 h 95" name="T7"/>
                  <a:gd fmla="*/ 231 w 279" name="T8"/>
                  <a:gd fmla="*/ 95 h 95" name="T9"/>
                </a:gdLst>
                <a:cxnLst>
                  <a:cxn ang="0">
                    <a:pos x="T0" y="T1"/>
                  </a:cxn>
                  <a:cxn ang="0">
                    <a:pos x="T2" y="T3"/>
                  </a:cxn>
                  <a:cxn ang="0">
                    <a:pos x="T4" y="T5"/>
                  </a:cxn>
                  <a:cxn ang="0">
                    <a:pos x="T6" y="T7"/>
                  </a:cxn>
                  <a:cxn ang="0">
                    <a:pos x="T8" y="T9"/>
                  </a:cxn>
                </a:cxnLst>
                <a:rect b="b" l="0" r="r" t="0"/>
                <a:pathLst>
                  <a:path h="95" w="279">
                    <a:moveTo>
                      <a:pt x="231" y="95"/>
                    </a:moveTo>
                    <a:lnTo>
                      <a:pt x="58" y="95"/>
                    </a:lnTo>
                    <a:lnTo>
                      <a:pt x="0" y="0"/>
                    </a:lnTo>
                    <a:lnTo>
                      <a:pt x="279" y="0"/>
                    </a:lnTo>
                    <a:lnTo>
                      <a:pt x="231" y="95"/>
                    </a:lnTo>
                    <a:close/>
                  </a:path>
                </a:pathLst>
              </a:cu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8" name="Freeform 31">
                <a:extLst>
                  <a:ext uri="{FF2B5EF4-FFF2-40B4-BE49-F238E27FC236}">
                    <a16:creationId xmlns:a16="http://schemas.microsoft.com/office/drawing/2014/main" id="{A86CF715-062C-447E-A85F-FF8B88F9737C}"/>
                  </a:ext>
                </a:extLst>
              </p:cNvPr>
              <p:cNvSpPr/>
              <p:nvPr/>
            </p:nvSpPr>
            <p:spPr bwMode="auto">
              <a:xfrm>
                <a:off x="6553" y="1986216"/>
                <a:ext cx="576263" cy="728663"/>
              </a:xfrm>
              <a:custGeom>
                <a:gdLst>
                  <a:gd fmla="*/ 219 w 363" name="T0"/>
                  <a:gd fmla="*/ 459 h 459" name="T1"/>
                  <a:gd fmla="*/ 142 w 363" name="T2"/>
                  <a:gd fmla="*/ 459 h 459" name="T3"/>
                  <a:gd fmla="*/ 0 w 363" name="T4"/>
                  <a:gd fmla="*/ 158 h 459" name="T5"/>
                  <a:gd fmla="*/ 94 w 363" name="T6"/>
                  <a:gd fmla="*/ 0 h 459" name="T7"/>
                  <a:gd fmla="*/ 267 w 363" name="T8"/>
                  <a:gd fmla="*/ 0 h 459" name="T9"/>
                  <a:gd fmla="*/ 363 w 363" name="T10"/>
                  <a:gd fmla="*/ 158 h 459" name="T11"/>
                  <a:gd fmla="*/ 219 w 363" name="T12"/>
                  <a:gd fmla="*/ 459 h 459" name="T13"/>
                </a:gdLst>
                <a:cxnLst>
                  <a:cxn ang="0">
                    <a:pos x="T0" y="T1"/>
                  </a:cxn>
                  <a:cxn ang="0">
                    <a:pos x="T2" y="T3"/>
                  </a:cxn>
                  <a:cxn ang="0">
                    <a:pos x="T4" y="T5"/>
                  </a:cxn>
                  <a:cxn ang="0">
                    <a:pos x="T6" y="T7"/>
                  </a:cxn>
                  <a:cxn ang="0">
                    <a:pos x="T8" y="T9"/>
                  </a:cxn>
                  <a:cxn ang="0">
                    <a:pos x="T10" y="T11"/>
                  </a:cxn>
                  <a:cxn ang="0">
                    <a:pos x="T12" y="T13"/>
                  </a:cxn>
                </a:cxnLst>
                <a:rect b="b" l="0" r="r" t="0"/>
                <a:pathLst>
                  <a:path h="459" w="363">
                    <a:moveTo>
                      <a:pt x="219" y="459"/>
                    </a:moveTo>
                    <a:lnTo>
                      <a:pt x="142" y="459"/>
                    </a:lnTo>
                    <a:lnTo>
                      <a:pt x="0" y="158"/>
                    </a:lnTo>
                    <a:lnTo>
                      <a:pt x="94" y="0"/>
                    </a:lnTo>
                    <a:lnTo>
                      <a:pt x="267" y="0"/>
                    </a:lnTo>
                    <a:lnTo>
                      <a:pt x="363" y="158"/>
                    </a:lnTo>
                    <a:lnTo>
                      <a:pt x="219" y="459"/>
                    </a:lnTo>
                    <a:close/>
                  </a:path>
                </a:pathLst>
              </a:cu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9" name="Line 52">
                <a:extLst>
                  <a:ext uri="{FF2B5EF4-FFF2-40B4-BE49-F238E27FC236}">
                    <a16:creationId xmlns:a16="http://schemas.microsoft.com/office/drawing/2014/main" id="{D668A16B-6DDB-48DF-913B-F6D61B415013}"/>
                  </a:ext>
                </a:extLst>
              </p:cNvPr>
              <p:cNvSpPr>
                <a:spLocks noChangeShapeType="1"/>
              </p:cNvSpPr>
              <p:nvPr/>
            </p:nvSpPr>
            <p:spPr bwMode="auto">
              <a:xfrm flipH="1">
                <a:off x="292303" y="2291016"/>
                <a:ext cx="0" cy="423863"/>
              </a:xfrm>
              <a:prstGeom prst="line">
                <a:avLst/>
              </a:pr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40" name="Oval 33">
                <a:extLst>
                  <a:ext uri="{FF2B5EF4-FFF2-40B4-BE49-F238E27FC236}">
                    <a16:creationId xmlns:a16="http://schemas.microsoft.com/office/drawing/2014/main" id="{192495DD-8D1D-4A6E-8B79-F10806EDAAD6}"/>
                  </a:ext>
                </a:extLst>
              </p:cNvPr>
              <p:cNvSpPr>
                <a:spLocks noChangeArrowheads="1"/>
              </p:cNvSpPr>
              <p:nvPr/>
            </p:nvSpPr>
            <p:spPr bwMode="auto">
              <a:xfrm>
                <a:off x="216103" y="2138616"/>
                <a:ext cx="152400" cy="152400"/>
              </a:xfrm>
              <a:prstGeom prst="ellipse">
                <a:avLst/>
              </a:prstGeom>
              <a:grpFill/>
              <a:ln cap="rnd" w="12700">
                <a:solidFill>
                  <a:schemeClr val="bg1"/>
                </a:solidFill>
                <a:prstDash val="solid"/>
                <a:round/>
              </a:ln>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grpSp>
        <p:grpSp>
          <p:nvGrpSpPr>
            <p:cNvPr id="32" name="Group 24">
              <a:extLst>
                <a:ext uri="{FF2B5EF4-FFF2-40B4-BE49-F238E27FC236}">
                  <a16:creationId xmlns:a16="http://schemas.microsoft.com/office/drawing/2014/main" id="{B4CA2DD9-D2E0-441B-A1AF-73091476F258}"/>
                </a:ext>
              </a:extLst>
            </p:cNvPr>
            <p:cNvGrpSpPr/>
            <p:nvPr/>
          </p:nvGrpSpPr>
          <p:grpSpPr>
            <a:xfrm>
              <a:off x="582776" y="3539436"/>
              <a:ext cx="189785" cy="184900"/>
              <a:chOff x="-58217" y="2261763"/>
              <a:chExt cx="801688" cy="781051"/>
            </a:xfrm>
            <a:solidFill>
              <a:schemeClr val="bg1">
                <a:lumMod val="50000"/>
              </a:schemeClr>
            </a:solidFill>
          </p:grpSpPr>
          <p:sp>
            <p:nvSpPr>
              <p:cNvPr id="35" name="Freeform 28">
                <a:extLst>
                  <a:ext uri="{FF2B5EF4-FFF2-40B4-BE49-F238E27FC236}">
                    <a16:creationId xmlns:a16="http://schemas.microsoft.com/office/drawing/2014/main" id="{0C783A67-0F04-4EA9-8349-395316211E51}"/>
                  </a:ext>
                </a:extLst>
              </p:cNvPr>
              <p:cNvSpPr/>
              <p:nvPr/>
            </p:nvSpPr>
            <p:spPr bwMode="auto">
              <a:xfrm>
                <a:off x="-58217" y="2323676"/>
                <a:ext cx="719138" cy="719138"/>
              </a:xfrm>
              <a:custGeom>
                <a:gdLst>
                  <a:gd fmla="*/ 94 w 189" name="T0"/>
                  <a:gd fmla="*/ 95 h 189" name="T1"/>
                  <a:gd fmla="*/ 189 w 189" name="T2"/>
                  <a:gd fmla="*/ 95 h 189" name="T3"/>
                  <a:gd fmla="*/ 94 w 189" name="T4"/>
                  <a:gd fmla="*/ 189 h 189" name="T5"/>
                  <a:gd fmla="*/ 0 w 189" name="T6"/>
                  <a:gd fmla="*/ 95 h 189" name="T7"/>
                  <a:gd fmla="*/ 94 w 189" name="T8"/>
                  <a:gd fmla="*/ 0 h 189" name="T9"/>
                  <a:gd fmla="*/ 94 w 189" name="T10"/>
                  <a:gd fmla="*/ 95 h 189" name="T11"/>
                </a:gdLst>
                <a:cxnLst>
                  <a:cxn ang="0">
                    <a:pos x="T0" y="T1"/>
                  </a:cxn>
                  <a:cxn ang="0">
                    <a:pos x="T2" y="T3"/>
                  </a:cxn>
                  <a:cxn ang="0">
                    <a:pos x="T4" y="T5"/>
                  </a:cxn>
                  <a:cxn ang="0">
                    <a:pos x="T6" y="T7"/>
                  </a:cxn>
                  <a:cxn ang="0">
                    <a:pos x="T8" y="T9"/>
                  </a:cxn>
                  <a:cxn ang="0">
                    <a:pos x="T10" y="T11"/>
                  </a:cxn>
                </a:cxnLst>
                <a:rect b="b" l="0" r="r" t="0"/>
                <a:pathLst>
                  <a:path h="189" w="189">
                    <a:moveTo>
                      <a:pt x="94" y="95"/>
                    </a:moveTo>
                    <a:cubicBezTo>
                      <a:pt x="189" y="95"/>
                      <a:pt x="189" y="95"/>
                      <a:pt x="189" y="95"/>
                    </a:cubicBezTo>
                    <a:cubicBezTo>
                      <a:pt x="189" y="147"/>
                      <a:pt x="147" y="189"/>
                      <a:pt x="94" y="189"/>
                    </a:cubicBezTo>
                    <a:cubicBezTo>
                      <a:pt x="42" y="189"/>
                      <a:pt x="0" y="147"/>
                      <a:pt x="0" y="95"/>
                    </a:cubicBezTo>
                    <a:cubicBezTo>
                      <a:pt x="0" y="42"/>
                      <a:pt x="42" y="0"/>
                      <a:pt x="94" y="0"/>
                    </a:cubicBezTo>
                    <a:lnTo>
                      <a:pt x="94" y="9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6" name="Freeform 29">
                <a:extLst>
                  <a:ext uri="{FF2B5EF4-FFF2-40B4-BE49-F238E27FC236}">
                    <a16:creationId xmlns:a16="http://schemas.microsoft.com/office/drawing/2014/main" id="{99238119-7112-445E-A90F-E4C7A7B6E20B}"/>
                  </a:ext>
                </a:extLst>
              </p:cNvPr>
              <p:cNvSpPr/>
              <p:nvPr/>
            </p:nvSpPr>
            <p:spPr bwMode="auto">
              <a:xfrm>
                <a:off x="383108" y="2261763"/>
                <a:ext cx="360363" cy="361950"/>
              </a:xfrm>
              <a:custGeom>
                <a:gdLst>
                  <a:gd fmla="*/ 0 w 95" name="T0"/>
                  <a:gd fmla="*/ 95 h 95" name="T1"/>
                  <a:gd fmla="*/ 95 w 95" name="T2"/>
                  <a:gd fmla="*/ 95 h 95" name="T3"/>
                  <a:gd fmla="*/ 0 w 95" name="T4"/>
                  <a:gd fmla="*/ 0 h 95" name="T5"/>
                  <a:gd fmla="*/ 0 w 95" name="T6"/>
                  <a:gd fmla="*/ 95 h 95" name="T7"/>
                </a:gdLst>
                <a:cxnLst>
                  <a:cxn ang="0">
                    <a:pos x="T0" y="T1"/>
                  </a:cxn>
                  <a:cxn ang="0">
                    <a:pos x="T2" y="T3"/>
                  </a:cxn>
                  <a:cxn ang="0">
                    <a:pos x="T4" y="T5"/>
                  </a:cxn>
                  <a:cxn ang="0">
                    <a:pos x="T6" y="T7"/>
                  </a:cxn>
                </a:cxnLst>
                <a:rect b="b" l="0" r="r" t="0"/>
                <a:pathLst>
                  <a:path h="95" w="95">
                    <a:moveTo>
                      <a:pt x="0" y="95"/>
                    </a:moveTo>
                    <a:cubicBezTo>
                      <a:pt x="95" y="95"/>
                      <a:pt x="95" y="95"/>
                      <a:pt x="95" y="95"/>
                    </a:cubicBezTo>
                    <a:cubicBezTo>
                      <a:pt x="95" y="42"/>
                      <a:pt x="52" y="0"/>
                      <a:pt x="0" y="0"/>
                    </a:cubicBezTo>
                    <a:lnTo>
                      <a:pt x="0" y="9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grpSp>
        <p:sp>
          <p:nvSpPr>
            <p:cNvPr id="33" name="Freeform 25">
              <a:extLst>
                <a:ext uri="{FF2B5EF4-FFF2-40B4-BE49-F238E27FC236}">
                  <a16:creationId xmlns:a16="http://schemas.microsoft.com/office/drawing/2014/main" id="{9296A951-2863-41FB-8B1A-1E794F4FEF06}"/>
                </a:ext>
              </a:extLst>
            </p:cNvPr>
            <p:cNvSpPr>
              <a:spLocks noEditPoints="1"/>
            </p:cNvSpPr>
            <p:nvPr/>
          </p:nvSpPr>
          <p:spPr bwMode="auto">
            <a:xfrm>
              <a:off x="602614" y="4249207"/>
              <a:ext cx="169274" cy="147665"/>
            </a:xfrm>
            <a:custGeom>
              <a:gdLst>
                <a:gd fmla="*/ 36 w 216" name="T0"/>
                <a:gd fmla="*/ 19 h 188" name="T1"/>
                <a:gd fmla="*/ 10 w 216" name="T2"/>
                <a:gd fmla="*/ 3 h 188" name="T3"/>
                <a:gd fmla="*/ 0 w 216" name="T4"/>
                <a:gd fmla="*/ 8 h 188" name="T5"/>
                <a:gd fmla="*/ 0 w 216" name="T6"/>
                <a:gd fmla="*/ 42 h 188" name="T7"/>
                <a:gd fmla="*/ 10 w 216" name="T8"/>
                <a:gd fmla="*/ 48 h 188" name="T9"/>
                <a:gd fmla="*/ 36 w 216" name="T10"/>
                <a:gd fmla="*/ 31 h 188" name="T11"/>
                <a:gd fmla="*/ 36 w 216" name="T12"/>
                <a:gd fmla="*/ 19 h 188" name="T13"/>
                <a:gd fmla="*/ 205 w 216" name="T14"/>
                <a:gd fmla="*/ 8 h 188" name="T15"/>
                <a:gd fmla="*/ 68 w 216" name="T16"/>
                <a:gd fmla="*/ 8 h 188" name="T17"/>
                <a:gd fmla="*/ 57 w 216" name="T18"/>
                <a:gd fmla="*/ 20 h 188" name="T19"/>
                <a:gd fmla="*/ 57 w 216" name="T20"/>
                <a:gd fmla="*/ 31 h 188" name="T21"/>
                <a:gd fmla="*/ 68 w 216" name="T22"/>
                <a:gd fmla="*/ 42 h 188" name="T23"/>
                <a:gd fmla="*/ 205 w 216" name="T24"/>
                <a:gd fmla="*/ 42 h 188" name="T25"/>
                <a:gd fmla="*/ 216 w 216" name="T26"/>
                <a:gd fmla="*/ 31 h 188" name="T27"/>
                <a:gd fmla="*/ 216 w 216" name="T28"/>
                <a:gd fmla="*/ 20 h 188" name="T29"/>
                <a:gd fmla="*/ 205 w 216" name="T30"/>
                <a:gd fmla="*/ 8 h 188" name="T31"/>
                <a:gd fmla="*/ 10 w 216" name="T32"/>
                <a:gd fmla="*/ 116 h 188" name="T33"/>
                <a:gd fmla="*/ 36 w 216" name="T34"/>
                <a:gd fmla="*/ 100 h 188" name="T35"/>
                <a:gd fmla="*/ 35 w 216" name="T36"/>
                <a:gd fmla="*/ 89 h 188" name="T37"/>
                <a:gd fmla="*/ 10 w 216" name="T38"/>
                <a:gd fmla="*/ 76 h 188" name="T39"/>
                <a:gd fmla="*/ 0 w 216" name="T40"/>
                <a:gd fmla="*/ 82 h 188" name="T41"/>
                <a:gd fmla="*/ 0 w 216" name="T42"/>
                <a:gd fmla="*/ 111 h 188" name="T43"/>
                <a:gd fmla="*/ 10 w 216" name="T44"/>
                <a:gd fmla="*/ 116 h 188" name="T45"/>
                <a:gd fmla="*/ 205 w 216" name="T46"/>
                <a:gd fmla="*/ 77 h 188" name="T47"/>
                <a:gd fmla="*/ 68 w 216" name="T48"/>
                <a:gd fmla="*/ 77 h 188" name="T49"/>
                <a:gd fmla="*/ 57 w 216" name="T50"/>
                <a:gd fmla="*/ 88 h 188" name="T51"/>
                <a:gd fmla="*/ 57 w 216" name="T52"/>
                <a:gd fmla="*/ 99 h 188" name="T53"/>
                <a:gd fmla="*/ 68 w 216" name="T54"/>
                <a:gd fmla="*/ 111 h 188" name="T55"/>
                <a:gd fmla="*/ 205 w 216" name="T56"/>
                <a:gd fmla="*/ 111 h 188" name="T57"/>
                <a:gd fmla="*/ 216 w 216" name="T58"/>
                <a:gd fmla="*/ 99 h 188" name="T59"/>
                <a:gd fmla="*/ 216 w 216" name="T60"/>
                <a:gd fmla="*/ 88 h 188" name="T61"/>
                <a:gd fmla="*/ 205 w 216" name="T62"/>
                <a:gd fmla="*/ 77 h 188" name="T63"/>
                <a:gd fmla="*/ 36 w 216" name="T64"/>
                <a:gd fmla="*/ 156 h 188" name="T65"/>
                <a:gd fmla="*/ 10 w 216" name="T66"/>
                <a:gd fmla="*/ 139 h 188" name="T67"/>
                <a:gd fmla="*/ 0 w 216" name="T68"/>
                <a:gd fmla="*/ 145 h 188" name="T69"/>
                <a:gd fmla="*/ 0 w 216" name="T70"/>
                <a:gd fmla="*/ 179 h 188" name="T71"/>
                <a:gd fmla="*/ 10 w 216" name="T72"/>
                <a:gd fmla="*/ 184 h 188" name="T73"/>
                <a:gd fmla="*/ 36 w 216" name="T74"/>
                <a:gd fmla="*/ 168 h 188" name="T75"/>
                <a:gd fmla="*/ 36 w 216" name="T76"/>
                <a:gd fmla="*/ 156 h 188" name="T77"/>
                <a:gd fmla="*/ 205 w 216" name="T78"/>
                <a:gd fmla="*/ 145 h 188" name="T79"/>
                <a:gd fmla="*/ 68 w 216" name="T80"/>
                <a:gd fmla="*/ 145 h 188" name="T81"/>
                <a:gd fmla="*/ 57 w 216" name="T82"/>
                <a:gd fmla="*/ 156 h 188" name="T83"/>
                <a:gd fmla="*/ 57 w 216" name="T84"/>
                <a:gd fmla="*/ 167 h 188" name="T85"/>
                <a:gd fmla="*/ 68 w 216" name="T86"/>
                <a:gd fmla="*/ 179 h 188" name="T87"/>
                <a:gd fmla="*/ 205 w 216" name="T88"/>
                <a:gd fmla="*/ 179 h 188" name="T89"/>
                <a:gd fmla="*/ 216 w 216" name="T90"/>
                <a:gd fmla="*/ 167 h 188" name="T91"/>
                <a:gd fmla="*/ 216 w 216" name="T92"/>
                <a:gd fmla="*/ 156 h 188" name="T93"/>
                <a:gd fmla="*/ 205 w 216" name="T94"/>
                <a:gd fmla="*/ 145 h 18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88" w="216">
                  <a:moveTo>
                    <a:pt x="36" y="19"/>
                  </a:moveTo>
                  <a:cubicBezTo>
                    <a:pt x="10" y="3"/>
                    <a:pt x="10" y="3"/>
                    <a:pt x="10" y="3"/>
                  </a:cubicBezTo>
                  <a:cubicBezTo>
                    <a:pt x="4" y="0"/>
                    <a:pt x="0" y="2"/>
                    <a:pt x="0" y="8"/>
                  </a:cubicBezTo>
                  <a:cubicBezTo>
                    <a:pt x="0" y="42"/>
                    <a:pt x="0" y="42"/>
                    <a:pt x="0" y="42"/>
                  </a:cubicBezTo>
                  <a:cubicBezTo>
                    <a:pt x="0" y="49"/>
                    <a:pt x="4" y="51"/>
                    <a:pt x="10" y="48"/>
                  </a:cubicBezTo>
                  <a:cubicBezTo>
                    <a:pt x="36" y="31"/>
                    <a:pt x="36" y="31"/>
                    <a:pt x="36" y="31"/>
                  </a:cubicBezTo>
                  <a:cubicBezTo>
                    <a:pt x="41" y="28"/>
                    <a:pt x="41" y="23"/>
                    <a:pt x="36" y="19"/>
                  </a:cubicBezTo>
                  <a:moveTo>
                    <a:pt x="205" y="8"/>
                  </a:moveTo>
                  <a:cubicBezTo>
                    <a:pt x="68" y="8"/>
                    <a:pt x="68" y="8"/>
                    <a:pt x="68" y="8"/>
                  </a:cubicBezTo>
                  <a:cubicBezTo>
                    <a:pt x="62" y="8"/>
                    <a:pt x="57" y="13"/>
                    <a:pt x="57" y="20"/>
                  </a:cubicBezTo>
                  <a:cubicBezTo>
                    <a:pt x="57" y="31"/>
                    <a:pt x="57" y="31"/>
                    <a:pt x="57" y="31"/>
                  </a:cubicBezTo>
                  <a:cubicBezTo>
                    <a:pt x="57" y="37"/>
                    <a:pt x="62" y="42"/>
                    <a:pt x="68" y="42"/>
                  </a:cubicBezTo>
                  <a:cubicBezTo>
                    <a:pt x="205" y="42"/>
                    <a:pt x="205" y="42"/>
                    <a:pt x="205" y="42"/>
                  </a:cubicBezTo>
                  <a:cubicBezTo>
                    <a:pt x="211" y="42"/>
                    <a:pt x="216" y="37"/>
                    <a:pt x="216" y="31"/>
                  </a:cubicBezTo>
                  <a:cubicBezTo>
                    <a:pt x="216" y="20"/>
                    <a:pt x="216" y="20"/>
                    <a:pt x="216" y="20"/>
                  </a:cubicBezTo>
                  <a:cubicBezTo>
                    <a:pt x="216" y="13"/>
                    <a:pt x="211" y="8"/>
                    <a:pt x="205" y="8"/>
                  </a:cubicBezTo>
                  <a:moveTo>
                    <a:pt x="10" y="116"/>
                  </a:moveTo>
                  <a:cubicBezTo>
                    <a:pt x="36" y="100"/>
                    <a:pt x="36" y="100"/>
                    <a:pt x="36" y="100"/>
                  </a:cubicBezTo>
                  <a:cubicBezTo>
                    <a:pt x="41" y="96"/>
                    <a:pt x="41" y="91"/>
                    <a:pt x="35" y="89"/>
                  </a:cubicBezTo>
                  <a:cubicBezTo>
                    <a:pt x="10" y="76"/>
                    <a:pt x="10" y="76"/>
                    <a:pt x="10" y="76"/>
                  </a:cubicBezTo>
                  <a:cubicBezTo>
                    <a:pt x="5" y="73"/>
                    <a:pt x="0" y="76"/>
                    <a:pt x="0" y="82"/>
                  </a:cubicBezTo>
                  <a:cubicBezTo>
                    <a:pt x="0" y="111"/>
                    <a:pt x="0" y="111"/>
                    <a:pt x="0" y="111"/>
                  </a:cubicBezTo>
                  <a:cubicBezTo>
                    <a:pt x="0" y="117"/>
                    <a:pt x="4" y="119"/>
                    <a:pt x="10" y="116"/>
                  </a:cubicBezTo>
                  <a:moveTo>
                    <a:pt x="205" y="77"/>
                  </a:moveTo>
                  <a:cubicBezTo>
                    <a:pt x="68" y="77"/>
                    <a:pt x="68" y="77"/>
                    <a:pt x="68" y="77"/>
                  </a:cubicBezTo>
                  <a:cubicBezTo>
                    <a:pt x="62" y="77"/>
                    <a:pt x="57" y="82"/>
                    <a:pt x="57" y="88"/>
                  </a:cubicBezTo>
                  <a:cubicBezTo>
                    <a:pt x="57" y="99"/>
                    <a:pt x="57" y="99"/>
                    <a:pt x="57" y="99"/>
                  </a:cubicBezTo>
                  <a:cubicBezTo>
                    <a:pt x="57" y="106"/>
                    <a:pt x="62" y="111"/>
                    <a:pt x="68" y="111"/>
                  </a:cubicBezTo>
                  <a:cubicBezTo>
                    <a:pt x="205" y="111"/>
                    <a:pt x="205" y="111"/>
                    <a:pt x="205" y="111"/>
                  </a:cubicBezTo>
                  <a:cubicBezTo>
                    <a:pt x="211" y="111"/>
                    <a:pt x="216" y="106"/>
                    <a:pt x="216" y="99"/>
                  </a:cubicBezTo>
                  <a:cubicBezTo>
                    <a:pt x="216" y="88"/>
                    <a:pt x="216" y="88"/>
                    <a:pt x="216" y="88"/>
                  </a:cubicBezTo>
                  <a:cubicBezTo>
                    <a:pt x="216" y="82"/>
                    <a:pt x="211" y="77"/>
                    <a:pt x="205" y="77"/>
                  </a:cubicBezTo>
                  <a:moveTo>
                    <a:pt x="36" y="156"/>
                  </a:moveTo>
                  <a:cubicBezTo>
                    <a:pt x="10" y="139"/>
                    <a:pt x="10" y="139"/>
                    <a:pt x="10" y="139"/>
                  </a:cubicBezTo>
                  <a:cubicBezTo>
                    <a:pt x="4" y="136"/>
                    <a:pt x="0" y="138"/>
                    <a:pt x="0" y="145"/>
                  </a:cubicBezTo>
                  <a:cubicBezTo>
                    <a:pt x="0" y="179"/>
                    <a:pt x="0" y="179"/>
                    <a:pt x="0" y="179"/>
                  </a:cubicBezTo>
                  <a:cubicBezTo>
                    <a:pt x="0" y="185"/>
                    <a:pt x="4" y="188"/>
                    <a:pt x="10" y="184"/>
                  </a:cubicBezTo>
                  <a:cubicBezTo>
                    <a:pt x="36" y="168"/>
                    <a:pt x="36" y="168"/>
                    <a:pt x="36" y="168"/>
                  </a:cubicBezTo>
                  <a:cubicBezTo>
                    <a:pt x="41" y="165"/>
                    <a:pt x="41" y="159"/>
                    <a:pt x="36" y="156"/>
                  </a:cubicBezTo>
                  <a:moveTo>
                    <a:pt x="205" y="145"/>
                  </a:moveTo>
                  <a:cubicBezTo>
                    <a:pt x="68" y="145"/>
                    <a:pt x="68" y="145"/>
                    <a:pt x="68" y="145"/>
                  </a:cubicBezTo>
                  <a:cubicBezTo>
                    <a:pt x="62" y="145"/>
                    <a:pt x="57" y="150"/>
                    <a:pt x="57" y="156"/>
                  </a:cubicBezTo>
                  <a:cubicBezTo>
                    <a:pt x="57" y="167"/>
                    <a:pt x="57" y="167"/>
                    <a:pt x="57" y="167"/>
                  </a:cubicBezTo>
                  <a:cubicBezTo>
                    <a:pt x="57" y="174"/>
                    <a:pt x="62" y="179"/>
                    <a:pt x="68" y="179"/>
                  </a:cubicBezTo>
                  <a:cubicBezTo>
                    <a:pt x="205" y="179"/>
                    <a:pt x="205" y="179"/>
                    <a:pt x="205" y="179"/>
                  </a:cubicBezTo>
                  <a:cubicBezTo>
                    <a:pt x="211" y="179"/>
                    <a:pt x="216" y="174"/>
                    <a:pt x="216" y="167"/>
                  </a:cubicBezTo>
                  <a:cubicBezTo>
                    <a:pt x="216" y="156"/>
                    <a:pt x="216" y="156"/>
                    <a:pt x="216" y="156"/>
                  </a:cubicBezTo>
                  <a:cubicBezTo>
                    <a:pt x="216" y="150"/>
                    <a:pt x="211" y="145"/>
                    <a:pt x="205" y="145"/>
                  </a:cubicBezTo>
                </a:path>
              </a:pathLst>
            </a:custGeom>
            <a:solidFill>
              <a:schemeClr val="bg1">
                <a:lumMod val="50000"/>
              </a:schemeClr>
            </a:solidFill>
            <a:ln>
              <a:noFill/>
            </a:ln>
          </p:spPr>
          <p:txBody>
            <a:bodyPr anchor="t" anchorCtr="0" bIns="45720" compatLnSpc="1" lIns="91440" numCol="1" rIns="91440" tIns="45720" vert="horz" wrap="square">
              <a:prstTxWarp prst="textNoShape">
                <a:avLst/>
              </a:prstTxWarp>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endParaRPr lang="id-ID" sz="2800"/>
            </a:p>
          </p:txBody>
        </p:sp>
        <p:sp>
          <p:nvSpPr>
            <p:cNvPr id="34" name="Rectangle 26">
              <a:extLst>
                <a:ext uri="{FF2B5EF4-FFF2-40B4-BE49-F238E27FC236}">
                  <a16:creationId xmlns:a16="http://schemas.microsoft.com/office/drawing/2014/main" id="{0B6AFAC0-1EB0-4261-A56F-3BC25898E062}"/>
                </a:ext>
              </a:extLst>
            </p:cNvPr>
            <p:cNvSpPr/>
            <p:nvPr/>
          </p:nvSpPr>
          <p:spPr>
            <a:xfrm>
              <a:off x="5209782" y="2794795"/>
              <a:ext cx="2728513" cy="1415506"/>
            </a:xfrm>
            <a:prstGeom prst="rect">
              <a:avLst/>
            </a:prstGeom>
          </p:spPr>
          <p:txBody>
            <a:bodyPr wrap="square">
              <a:spAutoFit/>
            </a:bodyPr>
            <a:lstStyle>
              <a:defPPr>
                <a:defRPr lang="id-ID"/>
              </a:defPPr>
              <a:lvl1pPr algn="l" defTabSz="914332" eaLnBrk="1" hangingPunct="1" latinLnBrk="0" marL="0" rtl="0">
                <a:defRPr kern="1200" sz="1800">
                  <a:solidFill>
                    <a:schemeClr val="tx1"/>
                  </a:solidFill>
                  <a:latin typeface="+mn-lt"/>
                  <a:ea typeface="+mn-ea"/>
                  <a:cs typeface="+mn-cs"/>
                </a:defRPr>
              </a:lvl1pPr>
              <a:lvl2pPr algn="l" defTabSz="914332" eaLnBrk="1" hangingPunct="1" latinLnBrk="0" marL="457167" rtl="0">
                <a:defRPr kern="1200" sz="1800">
                  <a:solidFill>
                    <a:schemeClr val="tx1"/>
                  </a:solidFill>
                  <a:latin typeface="+mn-lt"/>
                  <a:ea typeface="+mn-ea"/>
                  <a:cs typeface="+mn-cs"/>
                </a:defRPr>
              </a:lvl2pPr>
              <a:lvl3pPr algn="l" defTabSz="914332" eaLnBrk="1" hangingPunct="1" latinLnBrk="0" marL="914332" rtl="0">
                <a:defRPr kern="1200" sz="1800">
                  <a:solidFill>
                    <a:schemeClr val="tx1"/>
                  </a:solidFill>
                  <a:latin typeface="+mn-lt"/>
                  <a:ea typeface="+mn-ea"/>
                  <a:cs typeface="+mn-cs"/>
                </a:defRPr>
              </a:lvl3pPr>
              <a:lvl4pPr algn="l" defTabSz="914332" eaLnBrk="1" hangingPunct="1" latinLnBrk="0" marL="1371498" rtl="0">
                <a:defRPr kern="1200" sz="1800">
                  <a:solidFill>
                    <a:schemeClr val="tx1"/>
                  </a:solidFill>
                  <a:latin typeface="+mn-lt"/>
                  <a:ea typeface="+mn-ea"/>
                  <a:cs typeface="+mn-cs"/>
                </a:defRPr>
              </a:lvl4pPr>
              <a:lvl5pPr algn="l" defTabSz="914332" eaLnBrk="1" hangingPunct="1" latinLnBrk="0" marL="1828664" rtl="0">
                <a:defRPr kern="1200" sz="1800">
                  <a:solidFill>
                    <a:schemeClr val="tx1"/>
                  </a:solidFill>
                  <a:latin typeface="+mn-lt"/>
                  <a:ea typeface="+mn-ea"/>
                  <a:cs typeface="+mn-cs"/>
                </a:defRPr>
              </a:lvl5pPr>
              <a:lvl6pPr algn="l" defTabSz="914332" eaLnBrk="1" hangingPunct="1" latinLnBrk="0" marL="2285830" rtl="0">
                <a:defRPr kern="1200" sz="1800">
                  <a:solidFill>
                    <a:schemeClr val="tx1"/>
                  </a:solidFill>
                  <a:latin typeface="+mn-lt"/>
                  <a:ea typeface="+mn-ea"/>
                  <a:cs typeface="+mn-cs"/>
                </a:defRPr>
              </a:lvl6pPr>
              <a:lvl7pPr algn="l" defTabSz="914332" eaLnBrk="1" hangingPunct="1" latinLnBrk="0" marL="2742994" rtl="0">
                <a:defRPr kern="1200" sz="1800">
                  <a:solidFill>
                    <a:schemeClr val="tx1"/>
                  </a:solidFill>
                  <a:latin typeface="+mn-lt"/>
                  <a:ea typeface="+mn-ea"/>
                  <a:cs typeface="+mn-cs"/>
                </a:defRPr>
              </a:lvl7pPr>
              <a:lvl8pPr algn="l" defTabSz="914332" eaLnBrk="1" hangingPunct="1" latinLnBrk="0" marL="3200160" rtl="0">
                <a:defRPr kern="1200" sz="1800">
                  <a:solidFill>
                    <a:schemeClr val="tx1"/>
                  </a:solidFill>
                  <a:latin typeface="+mn-lt"/>
                  <a:ea typeface="+mn-ea"/>
                  <a:cs typeface="+mn-cs"/>
                </a:defRPr>
              </a:lvl8pPr>
              <a:lvl9pPr algn="l" defTabSz="914332" eaLnBrk="1" hangingPunct="1" latinLnBrk="0" marL="3657327" rtl="0">
                <a:defRPr kern="1200" sz="1800">
                  <a:solidFill>
                    <a:schemeClr val="tx1"/>
                  </a:solidFill>
                  <a:latin typeface="+mn-lt"/>
                  <a:ea typeface="+mn-ea"/>
                  <a:cs typeface="+mn-cs"/>
                </a:defRPr>
              </a:lvl9pPr>
            </a:lstStyle>
            <a:p>
              <a:pPr algn="ctr">
                <a:lnSpc>
                  <a:spcPct val="150000"/>
                </a:lnSpc>
              </a:pPr>
              <a:r>
                <a:rPr altLang="en-US" lang="zh-CN" sz="1600">
                  <a:solidFill>
                    <a:schemeClr val="bg1"/>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此处添加详细文本描述，建议与标题相关并符合整体语言风格，语言描述尽量简洁生动。此处添加详细文本描述，建议与标题相关并符合整体语言风格，语言描述尽量简洁生动。</a:t>
              </a:r>
            </a:p>
          </p:txBody>
        </p:sp>
      </p:grpSp>
    </p:spTree>
    <p:extLst>
      <p:ext uri="{BB962C8B-B14F-4D97-AF65-F5344CB8AC3E}">
        <p14:creationId val="2368045341"/>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明年工作计划</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Oval 1">
            <a:extLst>
              <a:ext uri="{FF2B5EF4-FFF2-40B4-BE49-F238E27FC236}">
                <a16:creationId xmlns:a16="http://schemas.microsoft.com/office/drawing/2014/main" id="{2AC840D2-3F5D-4B40-8FA6-349A4093A31D}"/>
              </a:ext>
            </a:extLst>
          </p:cNvPr>
          <p:cNvSpPr/>
          <p:nvPr/>
        </p:nvSpPr>
        <p:spPr>
          <a:xfrm>
            <a:off x="1268511" y="2002138"/>
            <a:ext cx="769734" cy="769732"/>
          </a:xfrm>
          <a:prstGeom prst="ellipse">
            <a:avLst/>
          </a:prstGeom>
          <a:solidFill>
            <a:srgbClr val="3B4658"/>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400">
              <a:latin charset="-122" panose="020b0503020204020204" pitchFamily="34" typeface="微软雅黑"/>
              <a:ea charset="-122" panose="020b0503020204020204" pitchFamily="34" typeface="微软雅黑"/>
            </a:endParaRPr>
          </a:p>
        </p:txBody>
      </p:sp>
      <p:sp>
        <p:nvSpPr>
          <p:cNvPr id="11" name="Oval 2">
            <a:extLst>
              <a:ext uri="{FF2B5EF4-FFF2-40B4-BE49-F238E27FC236}">
                <a16:creationId xmlns:a16="http://schemas.microsoft.com/office/drawing/2014/main" id="{27A3B2A0-FC49-47DE-94B7-5F424AE7F9A5}"/>
              </a:ext>
            </a:extLst>
          </p:cNvPr>
          <p:cNvSpPr/>
          <p:nvPr/>
        </p:nvSpPr>
        <p:spPr>
          <a:xfrm>
            <a:off x="1268511" y="2963080"/>
            <a:ext cx="769734" cy="769732"/>
          </a:xfrm>
          <a:prstGeom prst="ellipse">
            <a:avLst/>
          </a:prstGeom>
          <a:solidFill>
            <a:srgbClr val="59A3B0"/>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400">
              <a:latin charset="-122" panose="020b0503020204020204" pitchFamily="34" typeface="微软雅黑"/>
              <a:ea charset="-122" panose="020b0503020204020204" pitchFamily="34" typeface="微软雅黑"/>
            </a:endParaRPr>
          </a:p>
        </p:txBody>
      </p:sp>
      <p:sp>
        <p:nvSpPr>
          <p:cNvPr id="12" name="Oval 3">
            <a:extLst>
              <a:ext uri="{FF2B5EF4-FFF2-40B4-BE49-F238E27FC236}">
                <a16:creationId xmlns:a16="http://schemas.microsoft.com/office/drawing/2014/main" id="{5D0C0122-E3AE-4869-B37A-2C9ABD671358}"/>
              </a:ext>
            </a:extLst>
          </p:cNvPr>
          <p:cNvSpPr/>
          <p:nvPr/>
        </p:nvSpPr>
        <p:spPr>
          <a:xfrm>
            <a:off x="1268511" y="3890130"/>
            <a:ext cx="769734" cy="769732"/>
          </a:xfrm>
          <a:prstGeom prst="ellipse">
            <a:avLst/>
          </a:prstGeom>
          <a:solidFill>
            <a:srgbClr val="3B4658"/>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400">
              <a:latin charset="-122" panose="020b0503020204020204" pitchFamily="34" typeface="微软雅黑"/>
              <a:ea charset="-122" panose="020b0503020204020204" pitchFamily="34" typeface="微软雅黑"/>
            </a:endParaRPr>
          </a:p>
        </p:txBody>
      </p:sp>
      <p:sp>
        <p:nvSpPr>
          <p:cNvPr id="13" name="Oval 4">
            <a:extLst>
              <a:ext uri="{FF2B5EF4-FFF2-40B4-BE49-F238E27FC236}">
                <a16:creationId xmlns:a16="http://schemas.microsoft.com/office/drawing/2014/main" id="{D1D8DD8C-03A7-49C9-BFB0-363BE703B9CC}"/>
              </a:ext>
            </a:extLst>
          </p:cNvPr>
          <p:cNvSpPr/>
          <p:nvPr/>
        </p:nvSpPr>
        <p:spPr>
          <a:xfrm>
            <a:off x="1268511" y="4897530"/>
            <a:ext cx="769734" cy="769732"/>
          </a:xfrm>
          <a:prstGeom prst="ellipse">
            <a:avLst/>
          </a:prstGeom>
          <a:solidFill>
            <a:srgbClr val="59A3B0"/>
          </a:solidFill>
          <a:ln cmpd="sng" w="38100">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sz="1400">
              <a:latin charset="-122" panose="020b0503020204020204" pitchFamily="34" typeface="微软雅黑"/>
              <a:ea charset="-122" panose="020b0503020204020204" pitchFamily="34" typeface="微软雅黑"/>
            </a:endParaRPr>
          </a:p>
        </p:txBody>
      </p:sp>
      <p:sp>
        <p:nvSpPr>
          <p:cNvPr id="16" name="Subtitle 2">
            <a:extLst>
              <a:ext uri="{FF2B5EF4-FFF2-40B4-BE49-F238E27FC236}">
                <a16:creationId xmlns:a16="http://schemas.microsoft.com/office/drawing/2014/main" id="{3ADDD30E-34C6-4D34-A766-2DDBC83AF1DB}"/>
              </a:ext>
            </a:extLst>
          </p:cNvPr>
          <p:cNvSpPr txBox="1"/>
          <p:nvPr/>
        </p:nvSpPr>
        <p:spPr>
          <a:xfrm>
            <a:off x="2236036" y="1947072"/>
            <a:ext cx="3953136" cy="1243562"/>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17" name="Subtitle 2">
            <a:extLst>
              <a:ext uri="{FF2B5EF4-FFF2-40B4-BE49-F238E27FC236}">
                <a16:creationId xmlns:a16="http://schemas.microsoft.com/office/drawing/2014/main" id="{F5822E90-0A81-493B-BDF2-1461DCF5AFDF}"/>
              </a:ext>
            </a:extLst>
          </p:cNvPr>
          <p:cNvSpPr txBox="1"/>
          <p:nvPr/>
        </p:nvSpPr>
        <p:spPr>
          <a:xfrm>
            <a:off x="2236036" y="2962381"/>
            <a:ext cx="3953136" cy="1243562"/>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18" name="Subtitle 2">
            <a:extLst>
              <a:ext uri="{FF2B5EF4-FFF2-40B4-BE49-F238E27FC236}">
                <a16:creationId xmlns:a16="http://schemas.microsoft.com/office/drawing/2014/main" id="{9CF024B8-2522-4FE6-8A9E-9852C277199C}"/>
              </a:ext>
            </a:extLst>
          </p:cNvPr>
          <p:cNvSpPr txBox="1"/>
          <p:nvPr/>
        </p:nvSpPr>
        <p:spPr>
          <a:xfrm>
            <a:off x="2236036" y="3892958"/>
            <a:ext cx="3953136" cy="1243562"/>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19" name="Subtitle 2">
            <a:extLst>
              <a:ext uri="{FF2B5EF4-FFF2-40B4-BE49-F238E27FC236}">
                <a16:creationId xmlns:a16="http://schemas.microsoft.com/office/drawing/2014/main" id="{65624A83-74F8-44DA-B444-2EBCF44EEDAF}"/>
              </a:ext>
            </a:extLst>
          </p:cNvPr>
          <p:cNvSpPr txBox="1"/>
          <p:nvPr/>
        </p:nvSpPr>
        <p:spPr>
          <a:xfrm>
            <a:off x="2236036" y="4879353"/>
            <a:ext cx="3953136" cy="1243562"/>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添加标题</a:t>
            </a:r>
          </a:p>
          <a:p>
            <a:pPr indent="0" marL="0">
              <a:buNone/>
            </a:pPr>
            <a:r>
              <a:rPr altLang="en-US" lang="zh-CN" sz="1800">
                <a:solidFill>
                  <a:schemeClr val="bg1">
                    <a:lumMod val="50000"/>
                  </a:schemeClr>
                </a:solidFill>
                <a:latin charset="-122" panose="020b0503020204020204" pitchFamily="34" typeface="微软雅黑"/>
                <a:ea charset="-122" panose="020b0503020204020204" pitchFamily="34" typeface="微软雅黑"/>
                <a:cs typeface="Calibri"/>
              </a:rPr>
              <a:t>此处添加详细文本描述，建议与标题相关并符合整体语言风格，语言描述尽量简洁生动。</a:t>
            </a:r>
          </a:p>
        </p:txBody>
      </p:sp>
      <p:sp>
        <p:nvSpPr>
          <p:cNvPr id="20" name="Subtitle 2">
            <a:extLst>
              <a:ext uri="{FF2B5EF4-FFF2-40B4-BE49-F238E27FC236}">
                <a16:creationId xmlns:a16="http://schemas.microsoft.com/office/drawing/2014/main" id="{9FCEF7E1-B2D0-4B8E-9CE7-905CA2376FAC}"/>
              </a:ext>
            </a:extLst>
          </p:cNvPr>
          <p:cNvSpPr txBox="1"/>
          <p:nvPr/>
        </p:nvSpPr>
        <p:spPr>
          <a:xfrm>
            <a:off x="1289064" y="2159410"/>
            <a:ext cx="755552" cy="36573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1800">
                <a:solidFill>
                  <a:schemeClr val="bg1"/>
                </a:solidFill>
                <a:latin charset="-122" panose="020b0503020204020204" pitchFamily="34" typeface="微软雅黑"/>
                <a:ea charset="-122" panose="020b0503020204020204" pitchFamily="34" typeface="微软雅黑"/>
                <a:cs typeface="Helvetica Neue"/>
              </a:rPr>
              <a:t>25%</a:t>
            </a:r>
          </a:p>
        </p:txBody>
      </p:sp>
      <p:sp>
        <p:nvSpPr>
          <p:cNvPr id="21" name="Subtitle 2">
            <a:extLst>
              <a:ext uri="{FF2B5EF4-FFF2-40B4-BE49-F238E27FC236}">
                <a16:creationId xmlns:a16="http://schemas.microsoft.com/office/drawing/2014/main" id="{31CBB6BC-E2F2-4514-A415-B55630DE4A08}"/>
              </a:ext>
            </a:extLst>
          </p:cNvPr>
          <p:cNvSpPr txBox="1"/>
          <p:nvPr/>
        </p:nvSpPr>
        <p:spPr>
          <a:xfrm>
            <a:off x="1279657" y="3124064"/>
            <a:ext cx="755552" cy="36573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1800">
                <a:solidFill>
                  <a:schemeClr val="bg1"/>
                </a:solidFill>
                <a:latin charset="-122" panose="020b0503020204020204" pitchFamily="34" typeface="微软雅黑"/>
                <a:ea charset="-122" panose="020b0503020204020204" pitchFamily="34" typeface="微软雅黑"/>
                <a:cs typeface="Helvetica Neue"/>
              </a:rPr>
              <a:t>55%</a:t>
            </a:r>
          </a:p>
        </p:txBody>
      </p:sp>
      <p:sp>
        <p:nvSpPr>
          <p:cNvPr id="22" name="Subtitle 2">
            <a:extLst>
              <a:ext uri="{FF2B5EF4-FFF2-40B4-BE49-F238E27FC236}">
                <a16:creationId xmlns:a16="http://schemas.microsoft.com/office/drawing/2014/main" id="{6B9CB55D-79FB-4F7B-A3F4-AC297680719C}"/>
              </a:ext>
            </a:extLst>
          </p:cNvPr>
          <p:cNvSpPr txBox="1"/>
          <p:nvPr/>
        </p:nvSpPr>
        <p:spPr>
          <a:xfrm>
            <a:off x="1289064" y="4060034"/>
            <a:ext cx="755552" cy="36573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1800">
                <a:solidFill>
                  <a:schemeClr val="bg1"/>
                </a:solidFill>
                <a:latin charset="-122" panose="020b0503020204020204" pitchFamily="34" typeface="微软雅黑"/>
                <a:ea charset="-122" panose="020b0503020204020204" pitchFamily="34" typeface="微软雅黑"/>
                <a:cs typeface="Helvetica Neue"/>
              </a:rPr>
              <a:t>20%</a:t>
            </a:r>
          </a:p>
        </p:txBody>
      </p:sp>
      <p:sp>
        <p:nvSpPr>
          <p:cNvPr id="23" name="Subtitle 2">
            <a:extLst>
              <a:ext uri="{FF2B5EF4-FFF2-40B4-BE49-F238E27FC236}">
                <a16:creationId xmlns:a16="http://schemas.microsoft.com/office/drawing/2014/main" id="{5F12F0EE-3531-4B85-9A17-647F7ABF29E8}"/>
              </a:ext>
            </a:extLst>
          </p:cNvPr>
          <p:cNvSpPr txBox="1"/>
          <p:nvPr/>
        </p:nvSpPr>
        <p:spPr>
          <a:xfrm>
            <a:off x="1289064" y="5057494"/>
            <a:ext cx="755552" cy="365738"/>
          </a:xfrm>
          <a:prstGeom prst="rect">
            <a:avLst/>
          </a:prstGeom>
        </p:spPr>
        <p:txBody>
          <a:bodyPr bIns="45709" lIns="91420" rIns="91420" rtlCol="0" tIns="45709" vert="horz" wrap="square">
            <a:spAutoFit/>
          </a:bodyPr>
          <a:lstStyle>
            <a:lvl1pPr algn="l" defTabSz="457200" eaLnBrk="1" hangingPunct="1" indent="-342900" latinLnBrk="0" marL="342900" rtl="0">
              <a:spcBef>
                <a:spcPct val="20000"/>
              </a:spcBef>
              <a:buFont typeface="Arial"/>
              <a:buChar char="•"/>
              <a:defRPr kern="1200" sz="3200">
                <a:solidFill>
                  <a:schemeClr val="tx1"/>
                </a:solidFill>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ctr" indent="0" marL="0">
              <a:buNone/>
            </a:pPr>
            <a:r>
              <a:rPr lang="en-US" sz="1800">
                <a:solidFill>
                  <a:schemeClr val="bg1"/>
                </a:solidFill>
                <a:latin charset="-122" panose="020b0503020204020204" pitchFamily="34" typeface="微软雅黑"/>
                <a:ea charset="-122" panose="020b0503020204020204" pitchFamily="34" typeface="微软雅黑"/>
                <a:cs typeface="Helvetica Neue"/>
              </a:rPr>
              <a:t>80%</a:t>
            </a:r>
          </a:p>
        </p:txBody>
      </p:sp>
      <p:grpSp>
        <p:nvGrpSpPr>
          <p:cNvPr id="24" name="组合 23">
            <a:extLst>
              <a:ext uri="{FF2B5EF4-FFF2-40B4-BE49-F238E27FC236}">
                <a16:creationId xmlns:a16="http://schemas.microsoft.com/office/drawing/2014/main" id="{B2B5705F-3D5C-427D-A0DD-C7DEF23A7DCD}"/>
              </a:ext>
            </a:extLst>
          </p:cNvPr>
          <p:cNvGrpSpPr/>
          <p:nvPr/>
        </p:nvGrpSpPr>
        <p:grpSpPr>
          <a:xfrm>
            <a:off x="6395323" y="2018838"/>
            <a:ext cx="4910036" cy="3625995"/>
            <a:chOff x="4283968" y="1172870"/>
            <a:chExt cx="3744416" cy="2765198"/>
          </a:xfrm>
        </p:grpSpPr>
        <p:cxnSp>
          <p:nvCxnSpPr>
            <p:cNvPr id="25" name="直接连接符 24">
              <a:extLst>
                <a:ext uri="{FF2B5EF4-FFF2-40B4-BE49-F238E27FC236}">
                  <a16:creationId xmlns:a16="http://schemas.microsoft.com/office/drawing/2014/main" id="{83D1CB50-98D0-45AC-B530-1090BC1472E8}"/>
                </a:ext>
              </a:extLst>
            </p:cNvPr>
            <p:cNvCxnSpPr/>
            <p:nvPr/>
          </p:nvCxnSpPr>
          <p:spPr>
            <a:xfrm>
              <a:off x="4283968" y="3435846"/>
              <a:ext cx="3744416" cy="0"/>
            </a:xfrm>
            <a:prstGeom prst="line">
              <a:avLst/>
            </a:prstGeom>
            <a:ln w="28575">
              <a:solidFill>
                <a:srgbClr val="59A3B0"/>
              </a:solidFill>
            </a:ln>
          </p:spPr>
          <p:style>
            <a:lnRef idx="1">
              <a:schemeClr val="accent1"/>
            </a:lnRef>
            <a:fillRef idx="0">
              <a:schemeClr val="accent1"/>
            </a:fillRef>
            <a:effectRef idx="0">
              <a:schemeClr val="accent1"/>
            </a:effectRef>
            <a:fontRef idx="minor">
              <a:schemeClr val="tx1"/>
            </a:fontRef>
          </p:style>
        </p:cxnSp>
        <p:sp>
          <p:nvSpPr>
            <p:cNvPr id="26" name="TextBox 8">
              <a:extLst>
                <a:ext uri="{FF2B5EF4-FFF2-40B4-BE49-F238E27FC236}">
                  <a16:creationId xmlns:a16="http://schemas.microsoft.com/office/drawing/2014/main" id="{B468DF61-4987-4DD3-AED0-C3EC57584DB9}"/>
                </a:ext>
              </a:extLst>
            </p:cNvPr>
            <p:cNvSpPr txBox="1"/>
            <p:nvPr/>
          </p:nvSpPr>
          <p:spPr>
            <a:xfrm>
              <a:off x="4657465" y="3445173"/>
              <a:ext cx="3051252" cy="488128"/>
            </a:xfrm>
            <a:prstGeom prst="rect">
              <a:avLst/>
            </a:prstGeom>
            <a:noFill/>
          </p:spPr>
          <p:txBody>
            <a:bodyPr rtlCol="0" wrap="square">
              <a:spAutoFit/>
            </a:bodyPr>
            <a:lstStyle/>
            <a:p>
              <a:pPr algn="ctr"/>
              <a:r>
                <a:rPr altLang="en-US" lang="zh-CN">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a:t>
              </a:r>
            </a:p>
            <a:p>
              <a:pPr algn="ctr"/>
              <a:r>
                <a:rPr altLang="en-US" lang="zh-CN">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a:t>
              </a:r>
            </a:p>
          </p:txBody>
        </p:sp>
        <p:grpSp>
          <p:nvGrpSpPr>
            <p:cNvPr id="27" name="组合 26">
              <a:extLst>
                <a:ext uri="{FF2B5EF4-FFF2-40B4-BE49-F238E27FC236}">
                  <a16:creationId xmlns:a16="http://schemas.microsoft.com/office/drawing/2014/main" id="{E50DFDA3-C958-40EF-9194-294EBA226490}"/>
                </a:ext>
              </a:extLst>
            </p:cNvPr>
            <p:cNvGrpSpPr/>
            <p:nvPr/>
          </p:nvGrpSpPr>
          <p:grpSpPr>
            <a:xfrm>
              <a:off x="4499992" y="1172870"/>
              <a:ext cx="1030446" cy="1030446"/>
              <a:chOff x="4499992" y="1172870"/>
              <a:chExt cx="1030446" cy="1030446"/>
            </a:xfrm>
          </p:grpSpPr>
          <p:sp>
            <p:nvSpPr>
              <p:cNvPr id="48" name="矩形 47">
                <a:extLst>
                  <a:ext uri="{FF2B5EF4-FFF2-40B4-BE49-F238E27FC236}">
                    <a16:creationId xmlns:a16="http://schemas.microsoft.com/office/drawing/2014/main" id="{63B91CC3-4711-44E6-A6A2-F24FC85329E8}"/>
                  </a:ext>
                </a:extLst>
              </p:cNvPr>
              <p:cNvSpPr/>
              <p:nvPr/>
            </p:nvSpPr>
            <p:spPr>
              <a:xfrm>
                <a:off x="4499992" y="1172870"/>
                <a:ext cx="1030446" cy="1030446"/>
              </a:xfrm>
              <a:prstGeom prst="rect">
                <a:avLst/>
              </a:prstGeom>
              <a:solidFill>
                <a:srgbClr val="59A3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49" name="矩形 48">
                <a:extLst>
                  <a:ext uri="{FF2B5EF4-FFF2-40B4-BE49-F238E27FC236}">
                    <a16:creationId xmlns:a16="http://schemas.microsoft.com/office/drawing/2014/main" id="{50E733C1-AE89-4565-87DA-C9BBC8258338}"/>
                  </a:ext>
                </a:extLst>
              </p:cNvPr>
              <p:cNvSpPr/>
              <p:nvPr/>
            </p:nvSpPr>
            <p:spPr>
              <a:xfrm>
                <a:off x="4735437" y="1334150"/>
                <a:ext cx="559555" cy="534616"/>
              </a:xfrm>
              <a:prstGeom prst="rect">
                <a:avLst/>
              </a:prstGeom>
            </p:spPr>
            <p:txBody>
              <a:bodyPr wrap="none">
                <a:spAutoFit/>
              </a:bodyPr>
              <a:lstStyle/>
              <a:p>
                <a:pPr algn="ctr"/>
                <a:r>
                  <a:rPr altLang="zh-CN" b="1" lang="en-US" sz="2000">
                    <a:solidFill>
                      <a:schemeClr val="bg1"/>
                    </a:solidFill>
                  </a:rPr>
                  <a:t>TEXT</a:t>
                </a:r>
              </a:p>
              <a:p>
                <a:pPr algn="ctr"/>
                <a:r>
                  <a:rPr altLang="zh-CN" b="1" lang="en-US" sz="2000">
                    <a:solidFill>
                      <a:schemeClr val="bg1"/>
                    </a:solidFill>
                  </a:rPr>
                  <a:t>HERE</a:t>
                </a:r>
              </a:p>
            </p:txBody>
          </p:sp>
        </p:grpSp>
        <p:grpSp>
          <p:nvGrpSpPr>
            <p:cNvPr id="28" name="组合 27">
              <a:extLst>
                <a:ext uri="{FF2B5EF4-FFF2-40B4-BE49-F238E27FC236}">
                  <a16:creationId xmlns:a16="http://schemas.microsoft.com/office/drawing/2014/main" id="{42BB3C71-A9FF-4EA0-A6DB-229ADF8D8543}"/>
                </a:ext>
              </a:extLst>
            </p:cNvPr>
            <p:cNvGrpSpPr/>
            <p:nvPr/>
          </p:nvGrpSpPr>
          <p:grpSpPr>
            <a:xfrm>
              <a:off x="6819997" y="1172870"/>
              <a:ext cx="1030446" cy="1030446"/>
              <a:chOff x="6819997" y="1172870"/>
              <a:chExt cx="1030446" cy="1030446"/>
            </a:xfrm>
          </p:grpSpPr>
          <p:sp>
            <p:nvSpPr>
              <p:cNvPr id="46" name="矩形 45">
                <a:extLst>
                  <a:ext uri="{FF2B5EF4-FFF2-40B4-BE49-F238E27FC236}">
                    <a16:creationId xmlns:a16="http://schemas.microsoft.com/office/drawing/2014/main" id="{5C293277-E878-4645-8990-E51DBEA1B324}"/>
                  </a:ext>
                </a:extLst>
              </p:cNvPr>
              <p:cNvSpPr/>
              <p:nvPr/>
            </p:nvSpPr>
            <p:spPr>
              <a:xfrm>
                <a:off x="6819997" y="1172870"/>
                <a:ext cx="1030446" cy="1030446"/>
              </a:xfrm>
              <a:prstGeom prst="rect">
                <a:avLst/>
              </a:prstGeom>
              <a:solidFill>
                <a:srgbClr val="59A3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30EDC5C9-9841-48C2-82DD-B723405F968F}"/>
                  </a:ext>
                </a:extLst>
              </p:cNvPr>
              <p:cNvSpPr/>
              <p:nvPr/>
            </p:nvSpPr>
            <p:spPr>
              <a:xfrm>
                <a:off x="7055442" y="1334150"/>
                <a:ext cx="559555" cy="534616"/>
              </a:xfrm>
              <a:prstGeom prst="rect">
                <a:avLst/>
              </a:prstGeom>
            </p:spPr>
            <p:txBody>
              <a:bodyPr wrap="none">
                <a:spAutoFit/>
              </a:bodyPr>
              <a:lstStyle/>
              <a:p>
                <a:pPr algn="ctr"/>
                <a:r>
                  <a:rPr altLang="zh-CN" b="1" lang="en-US" sz="2000">
                    <a:solidFill>
                      <a:schemeClr val="bg1"/>
                    </a:solidFill>
                  </a:rPr>
                  <a:t>TEXT</a:t>
                </a:r>
              </a:p>
              <a:p>
                <a:pPr algn="ctr"/>
                <a:r>
                  <a:rPr altLang="zh-CN" b="1" lang="en-US" sz="2000">
                    <a:solidFill>
                      <a:schemeClr val="bg1"/>
                    </a:solidFill>
                  </a:rPr>
                  <a:t>HERE</a:t>
                </a:r>
              </a:p>
            </p:txBody>
          </p:sp>
        </p:grpSp>
        <p:grpSp>
          <p:nvGrpSpPr>
            <p:cNvPr id="29" name="组合 28">
              <a:extLst>
                <a:ext uri="{FF2B5EF4-FFF2-40B4-BE49-F238E27FC236}">
                  <a16:creationId xmlns:a16="http://schemas.microsoft.com/office/drawing/2014/main" id="{9A83C3D8-ADFF-4D96-94D3-F7754D7BCD7C}"/>
                </a:ext>
              </a:extLst>
            </p:cNvPr>
            <p:cNvGrpSpPr/>
            <p:nvPr/>
          </p:nvGrpSpPr>
          <p:grpSpPr>
            <a:xfrm>
              <a:off x="5667869" y="2279568"/>
              <a:ext cx="1030446" cy="1030446"/>
              <a:chOff x="5667869" y="2279568"/>
              <a:chExt cx="1030446" cy="1030446"/>
            </a:xfrm>
          </p:grpSpPr>
          <p:sp>
            <p:nvSpPr>
              <p:cNvPr id="44" name="矩形 43">
                <a:extLst>
                  <a:ext uri="{FF2B5EF4-FFF2-40B4-BE49-F238E27FC236}">
                    <a16:creationId xmlns:a16="http://schemas.microsoft.com/office/drawing/2014/main" id="{D46ADF9E-716E-458E-BD05-68F88ECD6C7E}"/>
                  </a:ext>
                </a:extLst>
              </p:cNvPr>
              <p:cNvSpPr/>
              <p:nvPr/>
            </p:nvSpPr>
            <p:spPr>
              <a:xfrm>
                <a:off x="5667869" y="2279568"/>
                <a:ext cx="1030446" cy="1030446"/>
              </a:xfrm>
              <a:prstGeom prst="rect">
                <a:avLst/>
              </a:prstGeom>
              <a:solidFill>
                <a:srgbClr val="59A3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1EDFE31-1C92-414C-99BF-C32D4CECAC67}"/>
                  </a:ext>
                </a:extLst>
              </p:cNvPr>
              <p:cNvSpPr/>
              <p:nvPr/>
            </p:nvSpPr>
            <p:spPr>
              <a:xfrm>
                <a:off x="5903312" y="2440848"/>
                <a:ext cx="559555" cy="534616"/>
              </a:xfrm>
              <a:prstGeom prst="rect">
                <a:avLst/>
              </a:prstGeom>
            </p:spPr>
            <p:txBody>
              <a:bodyPr wrap="none">
                <a:spAutoFit/>
              </a:bodyPr>
              <a:lstStyle/>
              <a:p>
                <a:pPr algn="ctr"/>
                <a:r>
                  <a:rPr altLang="zh-CN" b="1" lang="en-US" sz="2000">
                    <a:solidFill>
                      <a:schemeClr val="bg1"/>
                    </a:solidFill>
                  </a:rPr>
                  <a:t>TEXT</a:t>
                </a:r>
              </a:p>
              <a:p>
                <a:pPr algn="ctr"/>
                <a:r>
                  <a:rPr altLang="zh-CN" b="1" lang="en-US" sz="2000">
                    <a:solidFill>
                      <a:schemeClr val="bg1"/>
                    </a:solidFill>
                  </a:rPr>
                  <a:t>HERE</a:t>
                </a:r>
              </a:p>
            </p:txBody>
          </p:sp>
        </p:grpSp>
        <p:grpSp>
          <p:nvGrpSpPr>
            <p:cNvPr id="30" name="组合 29">
              <a:extLst>
                <a:ext uri="{FF2B5EF4-FFF2-40B4-BE49-F238E27FC236}">
                  <a16:creationId xmlns:a16="http://schemas.microsoft.com/office/drawing/2014/main" id="{6590FBC5-630D-44C3-ACA0-6AD36B41368F}"/>
                </a:ext>
              </a:extLst>
            </p:cNvPr>
            <p:cNvGrpSpPr/>
            <p:nvPr/>
          </p:nvGrpSpPr>
          <p:grpSpPr>
            <a:xfrm>
              <a:off x="4499992" y="2279568"/>
              <a:ext cx="1030446" cy="1030446"/>
              <a:chOff x="4499992" y="2279568"/>
              <a:chExt cx="1030446" cy="1030446"/>
            </a:xfrm>
          </p:grpSpPr>
          <p:sp>
            <p:nvSpPr>
              <p:cNvPr id="39" name="矩形 38">
                <a:extLst>
                  <a:ext uri="{FF2B5EF4-FFF2-40B4-BE49-F238E27FC236}">
                    <a16:creationId xmlns:a16="http://schemas.microsoft.com/office/drawing/2014/main" id="{18AF6431-E83F-4E05-BB84-4B068F556008}"/>
                  </a:ext>
                </a:extLst>
              </p:cNvPr>
              <p:cNvSpPr/>
              <p:nvPr/>
            </p:nvSpPr>
            <p:spPr>
              <a:xfrm>
                <a:off x="4499992" y="2279568"/>
                <a:ext cx="1030446" cy="1030446"/>
              </a:xfrm>
              <a:prstGeom prst="rect">
                <a:avLst/>
              </a:prstGeom>
              <a:solidFill>
                <a:srgbClr val="3B4658"/>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0" name="组合 39">
                <a:extLst>
                  <a:ext uri="{FF2B5EF4-FFF2-40B4-BE49-F238E27FC236}">
                    <a16:creationId xmlns:a16="http://schemas.microsoft.com/office/drawing/2014/main" id="{DD14220C-A23C-4332-BEBB-219657EA9A04}"/>
                  </a:ext>
                </a:extLst>
              </p:cNvPr>
              <p:cNvGrpSpPr/>
              <p:nvPr/>
            </p:nvGrpSpPr>
            <p:grpSpPr>
              <a:xfrm>
                <a:off x="4745340" y="2608983"/>
                <a:ext cx="539750" cy="539751"/>
                <a:chOff x="568325" y="5842000"/>
                <a:chExt cx="539750" cy="539751"/>
              </a:xfrm>
            </p:grpSpPr>
            <p:sp>
              <p:nvSpPr>
                <p:cNvPr id="41" name="Freeform 7">
                  <a:extLst>
                    <a:ext uri="{FF2B5EF4-FFF2-40B4-BE49-F238E27FC236}">
                      <a16:creationId xmlns:a16="http://schemas.microsoft.com/office/drawing/2014/main" id="{6367CCC6-5027-40F6-86CD-DFC95BAE585F}"/>
                    </a:ext>
                  </a:extLst>
                </p:cNvPr>
                <p:cNvSpPr/>
                <p:nvPr/>
              </p:nvSpPr>
              <p:spPr bwMode="auto">
                <a:xfrm>
                  <a:off x="568325" y="6180138"/>
                  <a:ext cx="539750" cy="66675"/>
                </a:xfrm>
                <a:custGeom>
                  <a:gdLst>
                    <a:gd fmla="*/ 0 w 192" name="T0"/>
                    <a:gd fmla="*/ 12 h 24" name="T1"/>
                    <a:gd fmla="*/ 13 w 192" name="T2"/>
                    <a:gd fmla="*/ 24 h 24" name="T3"/>
                    <a:gd fmla="*/ 80 w 192" name="T4"/>
                    <a:gd fmla="*/ 24 h 24" name="T5"/>
                    <a:gd fmla="*/ 88 w 192" name="T6"/>
                    <a:gd fmla="*/ 24 h 24" name="T7"/>
                    <a:gd fmla="*/ 104 w 192" name="T8"/>
                    <a:gd fmla="*/ 24 h 24" name="T9"/>
                    <a:gd fmla="*/ 112 w 192" name="T10"/>
                    <a:gd fmla="*/ 24 h 24" name="T11"/>
                    <a:gd fmla="*/ 181 w 192" name="T12"/>
                    <a:gd fmla="*/ 24 h 24" name="T13"/>
                    <a:gd fmla="*/ 192 w 192" name="T14"/>
                    <a:gd fmla="*/ 12 h 24" name="T15"/>
                    <a:gd fmla="*/ 192 w 192" name="T16"/>
                    <a:gd fmla="*/ 0 h 24" name="T17"/>
                    <a:gd fmla="*/ 0 w 192" name="T18"/>
                    <a:gd fmla="*/ 0 h 24" name="T19"/>
                    <a:gd fmla="*/ 0 w 192" name="T20"/>
                    <a:gd fmla="*/ 12 h 2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4" w="192">
                      <a:moveTo>
                        <a:pt x="0" y="12"/>
                      </a:moveTo>
                      <a:cubicBezTo>
                        <a:pt x="0" y="19"/>
                        <a:pt x="6" y="24"/>
                        <a:pt x="13" y="24"/>
                      </a:cubicBezTo>
                      <a:cubicBezTo>
                        <a:pt x="80" y="24"/>
                        <a:pt x="80" y="24"/>
                        <a:pt x="80" y="24"/>
                      </a:cubicBezTo>
                      <a:cubicBezTo>
                        <a:pt x="88" y="24"/>
                        <a:pt x="88" y="24"/>
                        <a:pt x="88" y="24"/>
                      </a:cubicBezTo>
                      <a:cubicBezTo>
                        <a:pt x="104" y="24"/>
                        <a:pt x="104" y="24"/>
                        <a:pt x="104" y="24"/>
                      </a:cubicBezTo>
                      <a:cubicBezTo>
                        <a:pt x="112" y="24"/>
                        <a:pt x="112" y="24"/>
                        <a:pt x="112" y="24"/>
                      </a:cubicBezTo>
                      <a:cubicBezTo>
                        <a:pt x="181" y="24"/>
                        <a:pt x="181" y="24"/>
                        <a:pt x="181" y="24"/>
                      </a:cubicBezTo>
                      <a:cubicBezTo>
                        <a:pt x="187" y="24"/>
                        <a:pt x="192" y="18"/>
                        <a:pt x="192" y="12"/>
                      </a:cubicBezTo>
                      <a:cubicBezTo>
                        <a:pt x="192" y="0"/>
                        <a:pt x="192" y="0"/>
                        <a:pt x="192" y="0"/>
                      </a:cubicBezTo>
                      <a:cubicBezTo>
                        <a:pt x="0" y="0"/>
                        <a:pt x="0" y="0"/>
                        <a:pt x="0" y="0"/>
                      </a:cubicBezTo>
                      <a:lnTo>
                        <a:pt x="0" y="1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8">
                  <a:extLst>
                    <a:ext uri="{FF2B5EF4-FFF2-40B4-BE49-F238E27FC236}">
                      <a16:creationId xmlns:a16="http://schemas.microsoft.com/office/drawing/2014/main" id="{04AB9935-6B85-4C8E-9644-EC5803FC6E8A}"/>
                    </a:ext>
                  </a:extLst>
                </p:cNvPr>
                <p:cNvSpPr/>
                <p:nvPr/>
              </p:nvSpPr>
              <p:spPr bwMode="auto">
                <a:xfrm>
                  <a:off x="568325" y="5842000"/>
                  <a:ext cx="539750" cy="315913"/>
                </a:xfrm>
                <a:custGeom>
                  <a:gdLst>
                    <a:gd fmla="*/ 180 w 192" name="T0"/>
                    <a:gd fmla="*/ 0 h 112" name="T1"/>
                    <a:gd fmla="*/ 12 w 192" name="T2"/>
                    <a:gd fmla="*/ 0 h 112" name="T3"/>
                    <a:gd fmla="*/ 0 w 192" name="T4"/>
                    <a:gd fmla="*/ 12 h 112" name="T5"/>
                    <a:gd fmla="*/ 0 w 192" name="T6"/>
                    <a:gd fmla="*/ 112 h 112" name="T7"/>
                    <a:gd fmla="*/ 192 w 192" name="T8"/>
                    <a:gd fmla="*/ 112 h 112" name="T9"/>
                    <a:gd fmla="*/ 192 w 192" name="T10"/>
                    <a:gd fmla="*/ 12 h 112" name="T11"/>
                    <a:gd fmla="*/ 180 w 192" name="T12"/>
                    <a:gd fmla="*/ 0 h 112" name="T13"/>
                  </a:gdLst>
                  <a:cxnLst>
                    <a:cxn ang="0">
                      <a:pos x="T0" y="T1"/>
                    </a:cxn>
                    <a:cxn ang="0">
                      <a:pos x="T2" y="T3"/>
                    </a:cxn>
                    <a:cxn ang="0">
                      <a:pos x="T4" y="T5"/>
                    </a:cxn>
                    <a:cxn ang="0">
                      <a:pos x="T6" y="T7"/>
                    </a:cxn>
                    <a:cxn ang="0">
                      <a:pos x="T8" y="T9"/>
                    </a:cxn>
                    <a:cxn ang="0">
                      <a:pos x="T10" y="T11"/>
                    </a:cxn>
                    <a:cxn ang="0">
                      <a:pos x="T12" y="T13"/>
                    </a:cxn>
                  </a:cxnLst>
                  <a:rect b="b" l="0" r="r" t="0"/>
                  <a:pathLst>
                    <a:path h="112" w="192">
                      <a:moveTo>
                        <a:pt x="180" y="0"/>
                      </a:moveTo>
                      <a:cubicBezTo>
                        <a:pt x="12" y="0"/>
                        <a:pt x="12" y="0"/>
                        <a:pt x="12" y="0"/>
                      </a:cubicBezTo>
                      <a:cubicBezTo>
                        <a:pt x="6" y="0"/>
                        <a:pt x="0" y="5"/>
                        <a:pt x="0" y="12"/>
                      </a:cubicBezTo>
                      <a:cubicBezTo>
                        <a:pt x="0" y="112"/>
                        <a:pt x="0" y="112"/>
                        <a:pt x="0" y="112"/>
                      </a:cubicBezTo>
                      <a:cubicBezTo>
                        <a:pt x="192" y="112"/>
                        <a:pt x="192" y="112"/>
                        <a:pt x="192" y="112"/>
                      </a:cubicBezTo>
                      <a:cubicBezTo>
                        <a:pt x="192" y="12"/>
                        <a:pt x="192" y="12"/>
                        <a:pt x="192" y="12"/>
                      </a:cubicBezTo>
                      <a:cubicBezTo>
                        <a:pt x="192" y="5"/>
                        <a:pt x="187" y="0"/>
                        <a:pt x="180"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9">
                  <a:extLst>
                    <a:ext uri="{FF2B5EF4-FFF2-40B4-BE49-F238E27FC236}">
                      <a16:creationId xmlns:a16="http://schemas.microsoft.com/office/drawing/2014/main" id="{88E82E19-2A96-4A54-93F8-B01E88DBE207}"/>
                    </a:ext>
                  </a:extLst>
                </p:cNvPr>
                <p:cNvSpPr/>
                <p:nvPr/>
              </p:nvSpPr>
              <p:spPr bwMode="auto">
                <a:xfrm>
                  <a:off x="725488" y="6269038"/>
                  <a:ext cx="225425" cy="112713"/>
                </a:xfrm>
                <a:custGeom>
                  <a:gdLst>
                    <a:gd fmla="*/ 56 w 80" name="T0"/>
                    <a:gd fmla="*/ 2 h 40" name="T1"/>
                    <a:gd fmla="*/ 56 w 80" name="T2"/>
                    <a:gd fmla="*/ 2 h 40" name="T3"/>
                    <a:gd fmla="*/ 56 w 80" name="T4"/>
                    <a:gd fmla="*/ 0 h 40" name="T5"/>
                    <a:gd fmla="*/ 48 w 80" name="T6"/>
                    <a:gd fmla="*/ 0 h 40" name="T7"/>
                    <a:gd fmla="*/ 32 w 80" name="T8"/>
                    <a:gd fmla="*/ 0 h 40" name="T9"/>
                    <a:gd fmla="*/ 24 w 80" name="T10"/>
                    <a:gd fmla="*/ 0 h 40" name="T11"/>
                    <a:gd fmla="*/ 24 w 80" name="T12"/>
                    <a:gd fmla="*/ 1 h 40" name="T13"/>
                    <a:gd fmla="*/ 24 w 80" name="T14"/>
                    <a:gd fmla="*/ 1 h 40" name="T15"/>
                    <a:gd fmla="*/ 0 w 80" name="T16"/>
                    <a:gd fmla="*/ 20 h 40" name="T17"/>
                    <a:gd fmla="*/ 13 w 80" name="T18"/>
                    <a:gd fmla="*/ 35 h 40" name="T19"/>
                    <a:gd fmla="*/ 40 w 80" name="T20"/>
                    <a:gd fmla="*/ 40 h 40" name="T21"/>
                    <a:gd fmla="*/ 80 w 80" name="T22"/>
                    <a:gd fmla="*/ 20 h 40" name="T23"/>
                    <a:gd fmla="*/ 80 w 80" name="T24"/>
                    <a:gd fmla="*/ 20 h 40" name="T25"/>
                    <a:gd fmla="*/ 80 w 80" name="T26"/>
                    <a:gd fmla="*/ 20 h 40" name="T27"/>
                    <a:gd fmla="*/ 80 w 80" name="T28"/>
                    <a:gd fmla="*/ 20 h 40" name="T29"/>
                    <a:gd fmla="*/ 80 w 80" name="T30"/>
                    <a:gd fmla="*/ 20 h 40" name="T31"/>
                    <a:gd fmla="*/ 56 w 80" name="T32"/>
                    <a:gd fmla="*/ 2 h 4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0" w="80">
                      <a:moveTo>
                        <a:pt x="56" y="2"/>
                      </a:moveTo>
                      <a:cubicBezTo>
                        <a:pt x="56" y="2"/>
                        <a:pt x="56" y="2"/>
                        <a:pt x="56" y="2"/>
                      </a:cubicBezTo>
                      <a:cubicBezTo>
                        <a:pt x="56" y="0"/>
                        <a:pt x="56" y="0"/>
                        <a:pt x="56" y="0"/>
                      </a:cubicBezTo>
                      <a:cubicBezTo>
                        <a:pt x="48" y="0"/>
                        <a:pt x="48" y="0"/>
                        <a:pt x="48" y="0"/>
                      </a:cubicBezTo>
                      <a:cubicBezTo>
                        <a:pt x="32" y="0"/>
                        <a:pt x="32" y="0"/>
                        <a:pt x="32" y="0"/>
                      </a:cubicBezTo>
                      <a:cubicBezTo>
                        <a:pt x="24" y="0"/>
                        <a:pt x="24" y="0"/>
                        <a:pt x="24" y="0"/>
                      </a:cubicBezTo>
                      <a:cubicBezTo>
                        <a:pt x="24" y="1"/>
                        <a:pt x="24" y="1"/>
                        <a:pt x="24" y="1"/>
                      </a:cubicBezTo>
                      <a:cubicBezTo>
                        <a:pt x="24" y="1"/>
                        <a:pt x="24" y="1"/>
                        <a:pt x="24" y="1"/>
                      </a:cubicBezTo>
                      <a:cubicBezTo>
                        <a:pt x="9" y="5"/>
                        <a:pt x="0" y="11"/>
                        <a:pt x="0" y="20"/>
                      </a:cubicBezTo>
                      <a:cubicBezTo>
                        <a:pt x="0" y="26"/>
                        <a:pt x="5" y="31"/>
                        <a:pt x="13" y="35"/>
                      </a:cubicBezTo>
                      <a:cubicBezTo>
                        <a:pt x="20" y="38"/>
                        <a:pt x="30" y="40"/>
                        <a:pt x="40" y="40"/>
                      </a:cubicBezTo>
                      <a:cubicBezTo>
                        <a:pt x="63" y="40"/>
                        <a:pt x="80" y="31"/>
                        <a:pt x="80" y="20"/>
                      </a:cubicBezTo>
                      <a:cubicBezTo>
                        <a:pt x="80" y="20"/>
                        <a:pt x="80" y="20"/>
                        <a:pt x="80" y="20"/>
                      </a:cubicBezTo>
                      <a:cubicBezTo>
                        <a:pt x="80" y="20"/>
                        <a:pt x="80" y="20"/>
                        <a:pt x="80" y="20"/>
                      </a:cubicBezTo>
                      <a:cubicBezTo>
                        <a:pt x="80" y="20"/>
                        <a:pt x="80" y="20"/>
                        <a:pt x="80" y="20"/>
                      </a:cubicBezTo>
                      <a:cubicBezTo>
                        <a:pt x="80" y="20"/>
                        <a:pt x="80" y="20"/>
                        <a:pt x="80" y="20"/>
                      </a:cubicBezTo>
                      <a:cubicBezTo>
                        <a:pt x="80" y="11"/>
                        <a:pt x="71" y="5"/>
                        <a:pt x="56" y="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31" name="组合 30">
              <a:extLst>
                <a:ext uri="{FF2B5EF4-FFF2-40B4-BE49-F238E27FC236}">
                  <a16:creationId xmlns:a16="http://schemas.microsoft.com/office/drawing/2014/main" id="{2F0E1198-F066-4075-B82B-1E387527F0CC}"/>
                </a:ext>
              </a:extLst>
            </p:cNvPr>
            <p:cNvGrpSpPr/>
            <p:nvPr/>
          </p:nvGrpSpPr>
          <p:grpSpPr>
            <a:xfrm>
              <a:off x="6819998" y="2279568"/>
              <a:ext cx="1030446" cy="1030446"/>
              <a:chOff x="6819998" y="2279568"/>
              <a:chExt cx="1030446" cy="1030446"/>
            </a:xfrm>
          </p:grpSpPr>
          <p:sp>
            <p:nvSpPr>
              <p:cNvPr id="37" name="矩形 36">
                <a:extLst>
                  <a:ext uri="{FF2B5EF4-FFF2-40B4-BE49-F238E27FC236}">
                    <a16:creationId xmlns:a16="http://schemas.microsoft.com/office/drawing/2014/main" id="{6BB75DFF-7E11-4BC8-9521-D44EBD4B144B}"/>
                  </a:ext>
                </a:extLst>
              </p:cNvPr>
              <p:cNvSpPr/>
              <p:nvPr/>
            </p:nvSpPr>
            <p:spPr>
              <a:xfrm>
                <a:off x="6819998" y="2279568"/>
                <a:ext cx="1030446" cy="1030446"/>
              </a:xfrm>
              <a:prstGeom prst="rect">
                <a:avLst/>
              </a:prstGeom>
              <a:solidFill>
                <a:srgbClr val="3B4658"/>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Freeform 11">
                <a:extLst>
                  <a:ext uri="{FF2B5EF4-FFF2-40B4-BE49-F238E27FC236}">
                    <a16:creationId xmlns:a16="http://schemas.microsoft.com/office/drawing/2014/main" id="{5131F8AC-D503-476B-8EC2-CD7B484853A5}"/>
                  </a:ext>
                </a:extLst>
              </p:cNvPr>
              <p:cNvSpPr>
                <a:spLocks noEditPoints="1"/>
              </p:cNvSpPr>
              <p:nvPr/>
            </p:nvSpPr>
            <p:spPr bwMode="auto">
              <a:xfrm>
                <a:off x="7065345" y="2664659"/>
                <a:ext cx="539750" cy="404813"/>
              </a:xfrm>
              <a:custGeom>
                <a:gdLst>
                  <a:gd fmla="*/ 180 w 192" name="T0"/>
                  <a:gd fmla="*/ 0 h 144" name="T1"/>
                  <a:gd fmla="*/ 12 w 192" name="T2"/>
                  <a:gd fmla="*/ 0 h 144" name="T3"/>
                  <a:gd fmla="*/ 0 w 192" name="T4"/>
                  <a:gd fmla="*/ 12 h 144" name="T5"/>
                  <a:gd fmla="*/ 0 w 192" name="T6"/>
                  <a:gd fmla="*/ 116 h 144" name="T7"/>
                  <a:gd fmla="*/ 13 w 192" name="T8"/>
                  <a:gd fmla="*/ 128 h 144" name="T9"/>
                  <a:gd fmla="*/ 78 w 192" name="T10"/>
                  <a:gd fmla="*/ 128 h 144" name="T11"/>
                  <a:gd fmla="*/ 73 w 192" name="T12"/>
                  <a:gd fmla="*/ 138 h 144" name="T13"/>
                  <a:gd fmla="*/ 74 w 192" name="T14"/>
                  <a:gd fmla="*/ 143 h 144" name="T15"/>
                  <a:gd fmla="*/ 76 w 192" name="T16"/>
                  <a:gd fmla="*/ 144 h 144" name="T17"/>
                  <a:gd fmla="*/ 80 w 192" name="T18"/>
                  <a:gd fmla="*/ 142 h 144" name="T19"/>
                  <a:gd fmla="*/ 87 w 192" name="T20"/>
                  <a:gd fmla="*/ 128 h 144" name="T21"/>
                  <a:gd fmla="*/ 106 w 192" name="T22"/>
                  <a:gd fmla="*/ 128 h 144" name="T23"/>
                  <a:gd fmla="*/ 113 w 192" name="T24"/>
                  <a:gd fmla="*/ 142 h 144" name="T25"/>
                  <a:gd fmla="*/ 116 w 192" name="T26"/>
                  <a:gd fmla="*/ 144 h 144" name="T27"/>
                  <a:gd fmla="*/ 118 w 192" name="T28"/>
                  <a:gd fmla="*/ 143 h 144" name="T29"/>
                  <a:gd fmla="*/ 120 w 192" name="T30"/>
                  <a:gd fmla="*/ 138 h 144" name="T31"/>
                  <a:gd fmla="*/ 115 w 192" name="T32"/>
                  <a:gd fmla="*/ 128 h 144" name="T33"/>
                  <a:gd fmla="*/ 181 w 192" name="T34"/>
                  <a:gd fmla="*/ 128 h 144" name="T35"/>
                  <a:gd fmla="*/ 192 w 192" name="T36"/>
                  <a:gd fmla="*/ 116 h 144" name="T37"/>
                  <a:gd fmla="*/ 192 w 192" name="T38"/>
                  <a:gd fmla="*/ 12 h 144" name="T39"/>
                  <a:gd fmla="*/ 180 w 192" name="T40"/>
                  <a:gd fmla="*/ 0 h 144" name="T41"/>
                  <a:gd fmla="*/ 176 w 192" name="T42"/>
                  <a:gd fmla="*/ 108 h 144" name="T43"/>
                  <a:gd fmla="*/ 172 w 192" name="T44"/>
                  <a:gd fmla="*/ 112 h 144" name="T45"/>
                  <a:gd fmla="*/ 20 w 192" name="T46"/>
                  <a:gd fmla="*/ 112 h 144" name="T47"/>
                  <a:gd fmla="*/ 16 w 192" name="T48"/>
                  <a:gd fmla="*/ 108 h 144" name="T49"/>
                  <a:gd fmla="*/ 16 w 192" name="T50"/>
                  <a:gd fmla="*/ 20 h 144" name="T51"/>
                  <a:gd fmla="*/ 20 w 192" name="T52"/>
                  <a:gd fmla="*/ 16 h 144" name="T53"/>
                  <a:gd fmla="*/ 172 w 192" name="T54"/>
                  <a:gd fmla="*/ 16 h 144" name="T55"/>
                  <a:gd fmla="*/ 176 w 192" name="T56"/>
                  <a:gd fmla="*/ 20 h 144" name="T57"/>
                  <a:gd fmla="*/ 176 w 192" name="T58"/>
                  <a:gd fmla="*/ 108 h 144"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44" w="192">
                    <a:moveTo>
                      <a:pt x="180" y="0"/>
                    </a:moveTo>
                    <a:cubicBezTo>
                      <a:pt x="12" y="0"/>
                      <a:pt x="12" y="0"/>
                      <a:pt x="12" y="0"/>
                    </a:cubicBezTo>
                    <a:cubicBezTo>
                      <a:pt x="6" y="0"/>
                      <a:pt x="0" y="5"/>
                      <a:pt x="0" y="12"/>
                    </a:cubicBezTo>
                    <a:cubicBezTo>
                      <a:pt x="0" y="116"/>
                      <a:pt x="0" y="116"/>
                      <a:pt x="0" y="116"/>
                    </a:cubicBezTo>
                    <a:cubicBezTo>
                      <a:pt x="0" y="123"/>
                      <a:pt x="6" y="128"/>
                      <a:pt x="13" y="128"/>
                    </a:cubicBezTo>
                    <a:cubicBezTo>
                      <a:pt x="78" y="128"/>
                      <a:pt x="78" y="128"/>
                      <a:pt x="78" y="128"/>
                    </a:cubicBezTo>
                    <a:cubicBezTo>
                      <a:pt x="73" y="138"/>
                      <a:pt x="73" y="138"/>
                      <a:pt x="73" y="138"/>
                    </a:cubicBezTo>
                    <a:cubicBezTo>
                      <a:pt x="72" y="140"/>
                      <a:pt x="72" y="142"/>
                      <a:pt x="74" y="143"/>
                    </a:cubicBezTo>
                    <a:cubicBezTo>
                      <a:pt x="75" y="144"/>
                      <a:pt x="76" y="144"/>
                      <a:pt x="76" y="144"/>
                    </a:cubicBezTo>
                    <a:cubicBezTo>
                      <a:pt x="78" y="144"/>
                      <a:pt x="79" y="143"/>
                      <a:pt x="80" y="142"/>
                    </a:cubicBezTo>
                    <a:cubicBezTo>
                      <a:pt x="87" y="128"/>
                      <a:pt x="87" y="128"/>
                      <a:pt x="87" y="128"/>
                    </a:cubicBezTo>
                    <a:cubicBezTo>
                      <a:pt x="106" y="128"/>
                      <a:pt x="106" y="128"/>
                      <a:pt x="106" y="128"/>
                    </a:cubicBezTo>
                    <a:cubicBezTo>
                      <a:pt x="113" y="142"/>
                      <a:pt x="113" y="142"/>
                      <a:pt x="113" y="142"/>
                    </a:cubicBezTo>
                    <a:cubicBezTo>
                      <a:pt x="113" y="143"/>
                      <a:pt x="115" y="144"/>
                      <a:pt x="116" y="144"/>
                    </a:cubicBezTo>
                    <a:cubicBezTo>
                      <a:pt x="117" y="144"/>
                      <a:pt x="117" y="144"/>
                      <a:pt x="118" y="143"/>
                    </a:cubicBezTo>
                    <a:cubicBezTo>
                      <a:pt x="120" y="142"/>
                      <a:pt x="121" y="140"/>
                      <a:pt x="120" y="138"/>
                    </a:cubicBezTo>
                    <a:cubicBezTo>
                      <a:pt x="115" y="128"/>
                      <a:pt x="115" y="128"/>
                      <a:pt x="115" y="128"/>
                    </a:cubicBezTo>
                    <a:cubicBezTo>
                      <a:pt x="181" y="128"/>
                      <a:pt x="181" y="128"/>
                      <a:pt x="181" y="128"/>
                    </a:cubicBezTo>
                    <a:cubicBezTo>
                      <a:pt x="187" y="128"/>
                      <a:pt x="192" y="122"/>
                      <a:pt x="192" y="116"/>
                    </a:cubicBezTo>
                    <a:cubicBezTo>
                      <a:pt x="192" y="12"/>
                      <a:pt x="192" y="12"/>
                      <a:pt x="192" y="12"/>
                    </a:cubicBezTo>
                    <a:cubicBezTo>
                      <a:pt x="192" y="5"/>
                      <a:pt x="187" y="0"/>
                      <a:pt x="180" y="0"/>
                    </a:cubicBezTo>
                    <a:close/>
                    <a:moveTo>
                      <a:pt x="176" y="108"/>
                    </a:moveTo>
                    <a:cubicBezTo>
                      <a:pt x="176" y="110"/>
                      <a:pt x="174" y="112"/>
                      <a:pt x="172" y="112"/>
                    </a:cubicBezTo>
                    <a:cubicBezTo>
                      <a:pt x="20" y="112"/>
                      <a:pt x="20" y="112"/>
                      <a:pt x="20" y="112"/>
                    </a:cubicBezTo>
                    <a:cubicBezTo>
                      <a:pt x="18" y="112"/>
                      <a:pt x="16" y="110"/>
                      <a:pt x="16" y="108"/>
                    </a:cubicBezTo>
                    <a:cubicBezTo>
                      <a:pt x="16" y="20"/>
                      <a:pt x="16" y="20"/>
                      <a:pt x="16" y="20"/>
                    </a:cubicBezTo>
                    <a:cubicBezTo>
                      <a:pt x="16" y="18"/>
                      <a:pt x="18" y="16"/>
                      <a:pt x="20" y="16"/>
                    </a:cubicBezTo>
                    <a:cubicBezTo>
                      <a:pt x="172" y="16"/>
                      <a:pt x="172" y="16"/>
                      <a:pt x="172" y="16"/>
                    </a:cubicBezTo>
                    <a:cubicBezTo>
                      <a:pt x="174" y="16"/>
                      <a:pt x="176" y="18"/>
                      <a:pt x="176" y="20"/>
                    </a:cubicBezTo>
                    <a:lnTo>
                      <a:pt x="176" y="10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2" name="组合 31">
              <a:extLst>
                <a:ext uri="{FF2B5EF4-FFF2-40B4-BE49-F238E27FC236}">
                  <a16:creationId xmlns:a16="http://schemas.microsoft.com/office/drawing/2014/main" id="{E7A6CAAC-3194-4FE8-A0D2-F73C61B512DC}"/>
                </a:ext>
              </a:extLst>
            </p:cNvPr>
            <p:cNvGrpSpPr/>
            <p:nvPr/>
          </p:nvGrpSpPr>
          <p:grpSpPr>
            <a:xfrm>
              <a:off x="5667869" y="1172870"/>
              <a:ext cx="1030446" cy="1030446"/>
              <a:chOff x="5667869" y="1172870"/>
              <a:chExt cx="1030446" cy="1030446"/>
            </a:xfrm>
          </p:grpSpPr>
          <p:sp>
            <p:nvSpPr>
              <p:cNvPr id="33" name="矩形 32">
                <a:extLst>
                  <a:ext uri="{FF2B5EF4-FFF2-40B4-BE49-F238E27FC236}">
                    <a16:creationId xmlns:a16="http://schemas.microsoft.com/office/drawing/2014/main" id="{0BCD709E-6132-434F-A70C-B5D7CD93D920}"/>
                  </a:ext>
                </a:extLst>
              </p:cNvPr>
              <p:cNvSpPr/>
              <p:nvPr/>
            </p:nvSpPr>
            <p:spPr>
              <a:xfrm>
                <a:off x="5667869" y="1172870"/>
                <a:ext cx="1030446" cy="1030446"/>
              </a:xfrm>
              <a:prstGeom prst="rect">
                <a:avLst/>
              </a:prstGeom>
              <a:solidFill>
                <a:srgbClr val="3B4658"/>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4" name="组合 33">
                <a:extLst>
                  <a:ext uri="{FF2B5EF4-FFF2-40B4-BE49-F238E27FC236}">
                    <a16:creationId xmlns:a16="http://schemas.microsoft.com/office/drawing/2014/main" id="{44B1616C-E179-456E-BE48-AAB06B13ED8B}"/>
                  </a:ext>
                </a:extLst>
              </p:cNvPr>
              <p:cNvGrpSpPr/>
              <p:nvPr/>
            </p:nvGrpSpPr>
            <p:grpSpPr>
              <a:xfrm>
                <a:off x="5907732" y="1400960"/>
                <a:ext cx="496888" cy="539751"/>
                <a:chOff x="5843588" y="533400"/>
                <a:chExt cx="496888" cy="539751"/>
              </a:xfrm>
            </p:grpSpPr>
            <p:sp>
              <p:nvSpPr>
                <p:cNvPr id="35" name="Freeform 70">
                  <a:extLst>
                    <a:ext uri="{FF2B5EF4-FFF2-40B4-BE49-F238E27FC236}">
                      <a16:creationId xmlns:a16="http://schemas.microsoft.com/office/drawing/2014/main" id="{7070DFE1-94DD-40C3-A85D-F9F35F47162A}"/>
                    </a:ext>
                  </a:extLst>
                </p:cNvPr>
                <p:cNvSpPr>
                  <a:spLocks noEditPoints="1"/>
                </p:cNvSpPr>
                <p:nvPr/>
              </p:nvSpPr>
              <p:spPr bwMode="auto">
                <a:xfrm>
                  <a:off x="5843588" y="533400"/>
                  <a:ext cx="384175" cy="517525"/>
                </a:xfrm>
                <a:custGeom>
                  <a:gdLst>
                    <a:gd fmla="*/ 80 w 136" name="T0"/>
                    <a:gd fmla="*/ 156 h 184" name="T1"/>
                    <a:gd fmla="*/ 68 w 136" name="T2"/>
                    <a:gd fmla="*/ 168 h 184" name="T3"/>
                    <a:gd fmla="*/ 56 w 136" name="T4"/>
                    <a:gd fmla="*/ 156 h 184" name="T5"/>
                    <a:gd fmla="*/ 68 w 136" name="T6"/>
                    <a:gd fmla="*/ 144 h 184" name="T7"/>
                    <a:gd fmla="*/ 80 w 136" name="T8"/>
                    <a:gd fmla="*/ 156 h 184" name="T9"/>
                    <a:gd fmla="*/ 80 w 136" name="T10"/>
                    <a:gd fmla="*/ 136 h 184" name="T11"/>
                    <a:gd fmla="*/ 20 w 136" name="T12"/>
                    <a:gd fmla="*/ 136 h 184" name="T13"/>
                    <a:gd fmla="*/ 16 w 136" name="T14"/>
                    <a:gd fmla="*/ 132 h 184" name="T15"/>
                    <a:gd fmla="*/ 16 w 136" name="T16"/>
                    <a:gd fmla="*/ 36 h 184" name="T17"/>
                    <a:gd fmla="*/ 20 w 136" name="T18"/>
                    <a:gd fmla="*/ 32 h 184" name="T19"/>
                    <a:gd fmla="*/ 116 w 136" name="T20"/>
                    <a:gd fmla="*/ 32 h 184" name="T21"/>
                    <a:gd fmla="*/ 120 w 136" name="T22"/>
                    <a:gd fmla="*/ 36 h 184" name="T23"/>
                    <a:gd fmla="*/ 120 w 136" name="T24"/>
                    <a:gd fmla="*/ 40 h 184" name="T25"/>
                    <a:gd fmla="*/ 136 w 136" name="T26"/>
                    <a:gd fmla="*/ 40 h 184" name="T27"/>
                    <a:gd fmla="*/ 136 w 136" name="T28"/>
                    <a:gd fmla="*/ 12 h 184" name="T29"/>
                    <a:gd fmla="*/ 124 w 136" name="T30"/>
                    <a:gd fmla="*/ 0 h 184" name="T31"/>
                    <a:gd fmla="*/ 12 w 136" name="T32"/>
                    <a:gd fmla="*/ 0 h 184" name="T33"/>
                    <a:gd fmla="*/ 0 w 136" name="T34"/>
                    <a:gd fmla="*/ 12 h 184" name="T35"/>
                    <a:gd fmla="*/ 0 w 136" name="T36"/>
                    <a:gd fmla="*/ 172 h 184" name="T37"/>
                    <a:gd fmla="*/ 12 w 136" name="T38"/>
                    <a:gd fmla="*/ 184 h 184" name="T39"/>
                    <a:gd fmla="*/ 81 w 136" name="T40"/>
                    <a:gd fmla="*/ 184 h 184" name="T41"/>
                    <a:gd fmla="*/ 80 w 136" name="T42"/>
                    <a:gd fmla="*/ 180 h 184" name="T43"/>
                    <a:gd fmla="*/ 80 w 136" name="T44"/>
                    <a:gd fmla="*/ 156 h 184" name="T45"/>
                    <a:gd fmla="*/ 65 w 136" name="T46"/>
                    <a:gd fmla="*/ 17 h 184" name="T47"/>
                    <a:gd fmla="*/ 71 w 136" name="T48"/>
                    <a:gd fmla="*/ 17 h 184" name="T49"/>
                    <a:gd fmla="*/ 72 w 136" name="T50"/>
                    <a:gd fmla="*/ 20 h 184" name="T51"/>
                    <a:gd fmla="*/ 71 w 136" name="T52"/>
                    <a:gd fmla="*/ 23 h 184" name="T53"/>
                    <a:gd fmla="*/ 68 w 136" name="T54"/>
                    <a:gd fmla="*/ 24 h 184" name="T55"/>
                    <a:gd fmla="*/ 65 w 136" name="T56"/>
                    <a:gd fmla="*/ 23 h 184" name="T57"/>
                    <a:gd fmla="*/ 64 w 136" name="T58"/>
                    <a:gd fmla="*/ 20 h 184" name="T59"/>
                    <a:gd fmla="*/ 65 w 136" name="T60"/>
                    <a:gd fmla="*/ 17 h 18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84" w="136">
                      <a:moveTo>
                        <a:pt x="80" y="156"/>
                      </a:moveTo>
                      <a:cubicBezTo>
                        <a:pt x="80" y="162"/>
                        <a:pt x="75" y="168"/>
                        <a:pt x="68" y="168"/>
                      </a:cubicBezTo>
                      <a:cubicBezTo>
                        <a:pt x="62" y="168"/>
                        <a:pt x="56" y="162"/>
                        <a:pt x="56" y="156"/>
                      </a:cubicBezTo>
                      <a:cubicBezTo>
                        <a:pt x="56" y="149"/>
                        <a:pt x="62" y="144"/>
                        <a:pt x="68" y="144"/>
                      </a:cubicBezTo>
                      <a:cubicBezTo>
                        <a:pt x="75" y="144"/>
                        <a:pt x="80" y="149"/>
                        <a:pt x="80" y="156"/>
                      </a:cubicBezTo>
                      <a:cubicBezTo>
                        <a:pt x="80" y="136"/>
                        <a:pt x="80" y="136"/>
                        <a:pt x="80" y="136"/>
                      </a:cubicBezTo>
                      <a:cubicBezTo>
                        <a:pt x="20" y="136"/>
                        <a:pt x="20" y="136"/>
                        <a:pt x="20" y="136"/>
                      </a:cubicBezTo>
                      <a:cubicBezTo>
                        <a:pt x="18" y="136"/>
                        <a:pt x="16" y="134"/>
                        <a:pt x="16" y="132"/>
                      </a:cubicBezTo>
                      <a:cubicBezTo>
                        <a:pt x="16" y="36"/>
                        <a:pt x="16" y="36"/>
                        <a:pt x="16" y="36"/>
                      </a:cubicBezTo>
                      <a:cubicBezTo>
                        <a:pt x="16" y="34"/>
                        <a:pt x="18" y="32"/>
                        <a:pt x="20" y="32"/>
                      </a:cubicBezTo>
                      <a:cubicBezTo>
                        <a:pt x="116" y="32"/>
                        <a:pt x="116" y="32"/>
                        <a:pt x="116" y="32"/>
                      </a:cubicBezTo>
                      <a:cubicBezTo>
                        <a:pt x="118" y="32"/>
                        <a:pt x="120" y="34"/>
                        <a:pt x="120" y="36"/>
                      </a:cubicBezTo>
                      <a:cubicBezTo>
                        <a:pt x="120" y="40"/>
                        <a:pt x="120" y="40"/>
                        <a:pt x="120" y="40"/>
                      </a:cubicBezTo>
                      <a:cubicBezTo>
                        <a:pt x="136" y="40"/>
                        <a:pt x="136" y="40"/>
                        <a:pt x="136" y="40"/>
                      </a:cubicBezTo>
                      <a:cubicBezTo>
                        <a:pt x="136" y="12"/>
                        <a:pt x="136" y="12"/>
                        <a:pt x="136" y="12"/>
                      </a:cubicBezTo>
                      <a:cubicBezTo>
                        <a:pt x="136" y="5"/>
                        <a:pt x="131" y="0"/>
                        <a:pt x="124" y="0"/>
                      </a:cubicBezTo>
                      <a:cubicBezTo>
                        <a:pt x="12" y="0"/>
                        <a:pt x="12" y="0"/>
                        <a:pt x="12" y="0"/>
                      </a:cubicBezTo>
                      <a:cubicBezTo>
                        <a:pt x="6" y="0"/>
                        <a:pt x="0" y="5"/>
                        <a:pt x="0" y="12"/>
                      </a:cubicBezTo>
                      <a:cubicBezTo>
                        <a:pt x="0" y="172"/>
                        <a:pt x="0" y="172"/>
                        <a:pt x="0" y="172"/>
                      </a:cubicBezTo>
                      <a:cubicBezTo>
                        <a:pt x="0" y="178"/>
                        <a:pt x="6" y="184"/>
                        <a:pt x="12" y="184"/>
                      </a:cubicBezTo>
                      <a:cubicBezTo>
                        <a:pt x="81" y="184"/>
                        <a:pt x="81" y="184"/>
                        <a:pt x="81" y="184"/>
                      </a:cubicBezTo>
                      <a:cubicBezTo>
                        <a:pt x="80" y="183"/>
                        <a:pt x="80" y="181"/>
                        <a:pt x="80" y="180"/>
                      </a:cubicBezTo>
                      <a:lnTo>
                        <a:pt x="80" y="156"/>
                      </a:lnTo>
                      <a:close/>
                      <a:moveTo>
                        <a:pt x="65" y="17"/>
                      </a:moveTo>
                      <a:cubicBezTo>
                        <a:pt x="67" y="16"/>
                        <a:pt x="70" y="16"/>
                        <a:pt x="71" y="17"/>
                      </a:cubicBezTo>
                      <a:cubicBezTo>
                        <a:pt x="72" y="18"/>
                        <a:pt x="72" y="19"/>
                        <a:pt x="72" y="20"/>
                      </a:cubicBezTo>
                      <a:cubicBezTo>
                        <a:pt x="72" y="21"/>
                        <a:pt x="72" y="22"/>
                        <a:pt x="71" y="23"/>
                      </a:cubicBezTo>
                      <a:cubicBezTo>
                        <a:pt x="70" y="23"/>
                        <a:pt x="69" y="24"/>
                        <a:pt x="68" y="24"/>
                      </a:cubicBezTo>
                      <a:cubicBezTo>
                        <a:pt x="67" y="24"/>
                        <a:pt x="66" y="23"/>
                        <a:pt x="65" y="23"/>
                      </a:cubicBezTo>
                      <a:cubicBezTo>
                        <a:pt x="65" y="22"/>
                        <a:pt x="64" y="21"/>
                        <a:pt x="64" y="20"/>
                      </a:cubicBezTo>
                      <a:cubicBezTo>
                        <a:pt x="64" y="19"/>
                        <a:pt x="65" y="18"/>
                        <a:pt x="65" y="1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71">
                  <a:extLst>
                    <a:ext uri="{FF2B5EF4-FFF2-40B4-BE49-F238E27FC236}">
                      <a16:creationId xmlns:a16="http://schemas.microsoft.com/office/drawing/2014/main" id="{0BFA02C8-2BB2-4EA8-B047-1B6A77D53279}"/>
                    </a:ext>
                  </a:extLst>
                </p:cNvPr>
                <p:cNvSpPr>
                  <a:spLocks noEditPoints="1"/>
                </p:cNvSpPr>
                <p:nvPr/>
              </p:nvSpPr>
              <p:spPr bwMode="auto">
                <a:xfrm>
                  <a:off x="6091238" y="668338"/>
                  <a:ext cx="249238" cy="404813"/>
                </a:xfrm>
                <a:custGeom>
                  <a:gdLst>
                    <a:gd fmla="*/ 76 w 88" name="T0"/>
                    <a:gd fmla="*/ 0 h 144" name="T1"/>
                    <a:gd fmla="*/ 12 w 88" name="T2"/>
                    <a:gd fmla="*/ 0 h 144" name="T3"/>
                    <a:gd fmla="*/ 0 w 88" name="T4"/>
                    <a:gd fmla="*/ 12 h 144" name="T5"/>
                    <a:gd fmla="*/ 0 w 88" name="T6"/>
                    <a:gd fmla="*/ 132 h 144" name="T7"/>
                    <a:gd fmla="*/ 12 w 88" name="T8"/>
                    <a:gd fmla="*/ 144 h 144" name="T9"/>
                    <a:gd fmla="*/ 76 w 88" name="T10"/>
                    <a:gd fmla="*/ 144 h 144" name="T11"/>
                    <a:gd fmla="*/ 88 w 88" name="T12"/>
                    <a:gd fmla="*/ 132 h 144" name="T13"/>
                    <a:gd fmla="*/ 88 w 88" name="T14"/>
                    <a:gd fmla="*/ 12 h 144" name="T15"/>
                    <a:gd fmla="*/ 76 w 88" name="T16"/>
                    <a:gd fmla="*/ 0 h 144" name="T17"/>
                    <a:gd fmla="*/ 41 w 88" name="T18"/>
                    <a:gd fmla="*/ 17 h 144" name="T19"/>
                    <a:gd fmla="*/ 47 w 88" name="T20"/>
                    <a:gd fmla="*/ 17 h 144" name="T21"/>
                    <a:gd fmla="*/ 48 w 88" name="T22"/>
                    <a:gd fmla="*/ 20 h 144" name="T23"/>
                    <a:gd fmla="*/ 47 w 88" name="T24"/>
                    <a:gd fmla="*/ 23 h 144" name="T25"/>
                    <a:gd fmla="*/ 44 w 88" name="T26"/>
                    <a:gd fmla="*/ 24 h 144" name="T27"/>
                    <a:gd fmla="*/ 41 w 88" name="T28"/>
                    <a:gd fmla="*/ 23 h 144" name="T29"/>
                    <a:gd fmla="*/ 40 w 88" name="T30"/>
                    <a:gd fmla="*/ 20 h 144" name="T31"/>
                    <a:gd fmla="*/ 41 w 88" name="T32"/>
                    <a:gd fmla="*/ 17 h 144" name="T33"/>
                    <a:gd fmla="*/ 25 w 88" name="T34"/>
                    <a:gd fmla="*/ 17 h 144" name="T35"/>
                    <a:gd fmla="*/ 31 w 88" name="T36"/>
                    <a:gd fmla="*/ 17 h 144" name="T37"/>
                    <a:gd fmla="*/ 32 w 88" name="T38"/>
                    <a:gd fmla="*/ 20 h 144" name="T39"/>
                    <a:gd fmla="*/ 31 w 88" name="T40"/>
                    <a:gd fmla="*/ 23 h 144" name="T41"/>
                    <a:gd fmla="*/ 28 w 88" name="T42"/>
                    <a:gd fmla="*/ 24 h 144" name="T43"/>
                    <a:gd fmla="*/ 25 w 88" name="T44"/>
                    <a:gd fmla="*/ 23 h 144" name="T45"/>
                    <a:gd fmla="*/ 24 w 88" name="T46"/>
                    <a:gd fmla="*/ 20 h 144" name="T47"/>
                    <a:gd fmla="*/ 25 w 88" name="T48"/>
                    <a:gd fmla="*/ 17 h 144" name="T49"/>
                    <a:gd fmla="*/ 47 w 88" name="T50"/>
                    <a:gd fmla="*/ 127 h 144" name="T51"/>
                    <a:gd fmla="*/ 44 w 88" name="T52"/>
                    <a:gd fmla="*/ 128 h 144" name="T53"/>
                    <a:gd fmla="*/ 41 w 88" name="T54"/>
                    <a:gd fmla="*/ 127 h 144" name="T55"/>
                    <a:gd fmla="*/ 40 w 88" name="T56"/>
                    <a:gd fmla="*/ 124 h 144" name="T57"/>
                    <a:gd fmla="*/ 41 w 88" name="T58"/>
                    <a:gd fmla="*/ 121 h 144" name="T59"/>
                    <a:gd fmla="*/ 47 w 88" name="T60"/>
                    <a:gd fmla="*/ 121 h 144" name="T61"/>
                    <a:gd fmla="*/ 48 w 88" name="T62"/>
                    <a:gd fmla="*/ 124 h 144" name="T63"/>
                    <a:gd fmla="*/ 47 w 88" name="T64"/>
                    <a:gd fmla="*/ 127 h 144" name="T65"/>
                    <a:gd fmla="*/ 72 w 88" name="T66"/>
                    <a:gd fmla="*/ 108 h 144" name="T67"/>
                    <a:gd fmla="*/ 68 w 88" name="T68"/>
                    <a:gd fmla="*/ 112 h 144" name="T69"/>
                    <a:gd fmla="*/ 20 w 88" name="T70"/>
                    <a:gd fmla="*/ 112 h 144" name="T71"/>
                    <a:gd fmla="*/ 16 w 88" name="T72"/>
                    <a:gd fmla="*/ 108 h 144" name="T73"/>
                    <a:gd fmla="*/ 16 w 88" name="T74"/>
                    <a:gd fmla="*/ 36 h 144" name="T75"/>
                    <a:gd fmla="*/ 20 w 88" name="T76"/>
                    <a:gd fmla="*/ 32 h 144" name="T77"/>
                    <a:gd fmla="*/ 68 w 88" name="T78"/>
                    <a:gd fmla="*/ 32 h 144" name="T79"/>
                    <a:gd fmla="*/ 72 w 88" name="T80"/>
                    <a:gd fmla="*/ 36 h 144" name="T81"/>
                    <a:gd fmla="*/ 72 w 88" name="T82"/>
                    <a:gd fmla="*/ 108 h 144"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44" w="88">
                      <a:moveTo>
                        <a:pt x="76" y="0"/>
                      </a:moveTo>
                      <a:cubicBezTo>
                        <a:pt x="12" y="0"/>
                        <a:pt x="12" y="0"/>
                        <a:pt x="12" y="0"/>
                      </a:cubicBezTo>
                      <a:cubicBezTo>
                        <a:pt x="6" y="0"/>
                        <a:pt x="0" y="5"/>
                        <a:pt x="0" y="12"/>
                      </a:cubicBezTo>
                      <a:cubicBezTo>
                        <a:pt x="0" y="132"/>
                        <a:pt x="0" y="132"/>
                        <a:pt x="0" y="132"/>
                      </a:cubicBezTo>
                      <a:cubicBezTo>
                        <a:pt x="0" y="138"/>
                        <a:pt x="6" y="144"/>
                        <a:pt x="12" y="144"/>
                      </a:cubicBezTo>
                      <a:cubicBezTo>
                        <a:pt x="76" y="144"/>
                        <a:pt x="76" y="144"/>
                        <a:pt x="76" y="144"/>
                      </a:cubicBezTo>
                      <a:cubicBezTo>
                        <a:pt x="83" y="144"/>
                        <a:pt x="88" y="138"/>
                        <a:pt x="88" y="132"/>
                      </a:cubicBezTo>
                      <a:cubicBezTo>
                        <a:pt x="88" y="12"/>
                        <a:pt x="88" y="12"/>
                        <a:pt x="88" y="12"/>
                      </a:cubicBezTo>
                      <a:cubicBezTo>
                        <a:pt x="88" y="5"/>
                        <a:pt x="83" y="0"/>
                        <a:pt x="76" y="0"/>
                      </a:cubicBezTo>
                      <a:close/>
                      <a:moveTo>
                        <a:pt x="41" y="17"/>
                      </a:moveTo>
                      <a:cubicBezTo>
                        <a:pt x="43" y="16"/>
                        <a:pt x="45" y="16"/>
                        <a:pt x="47" y="17"/>
                      </a:cubicBezTo>
                      <a:cubicBezTo>
                        <a:pt x="48" y="18"/>
                        <a:pt x="48" y="19"/>
                        <a:pt x="48" y="20"/>
                      </a:cubicBezTo>
                      <a:cubicBezTo>
                        <a:pt x="48" y="21"/>
                        <a:pt x="48" y="22"/>
                        <a:pt x="47" y="23"/>
                      </a:cubicBezTo>
                      <a:cubicBezTo>
                        <a:pt x="46" y="23"/>
                        <a:pt x="45" y="24"/>
                        <a:pt x="44" y="24"/>
                      </a:cubicBezTo>
                      <a:cubicBezTo>
                        <a:pt x="43" y="24"/>
                        <a:pt x="42" y="23"/>
                        <a:pt x="41" y="23"/>
                      </a:cubicBezTo>
                      <a:cubicBezTo>
                        <a:pt x="41" y="22"/>
                        <a:pt x="40" y="21"/>
                        <a:pt x="40" y="20"/>
                      </a:cubicBezTo>
                      <a:cubicBezTo>
                        <a:pt x="40" y="19"/>
                        <a:pt x="41" y="18"/>
                        <a:pt x="41" y="17"/>
                      </a:cubicBezTo>
                      <a:close/>
                      <a:moveTo>
                        <a:pt x="25" y="17"/>
                      </a:moveTo>
                      <a:cubicBezTo>
                        <a:pt x="27" y="16"/>
                        <a:pt x="30" y="16"/>
                        <a:pt x="31" y="17"/>
                      </a:cubicBezTo>
                      <a:cubicBezTo>
                        <a:pt x="32" y="18"/>
                        <a:pt x="32" y="19"/>
                        <a:pt x="32" y="20"/>
                      </a:cubicBezTo>
                      <a:cubicBezTo>
                        <a:pt x="32" y="21"/>
                        <a:pt x="32" y="22"/>
                        <a:pt x="31" y="23"/>
                      </a:cubicBezTo>
                      <a:cubicBezTo>
                        <a:pt x="30" y="23"/>
                        <a:pt x="29" y="24"/>
                        <a:pt x="28" y="24"/>
                      </a:cubicBezTo>
                      <a:cubicBezTo>
                        <a:pt x="27" y="24"/>
                        <a:pt x="26" y="23"/>
                        <a:pt x="25" y="23"/>
                      </a:cubicBezTo>
                      <a:cubicBezTo>
                        <a:pt x="25" y="22"/>
                        <a:pt x="24" y="21"/>
                        <a:pt x="24" y="20"/>
                      </a:cubicBezTo>
                      <a:cubicBezTo>
                        <a:pt x="24" y="19"/>
                        <a:pt x="25" y="18"/>
                        <a:pt x="25" y="17"/>
                      </a:cubicBezTo>
                      <a:close/>
                      <a:moveTo>
                        <a:pt x="47" y="127"/>
                      </a:moveTo>
                      <a:cubicBezTo>
                        <a:pt x="46" y="127"/>
                        <a:pt x="45" y="128"/>
                        <a:pt x="44" y="128"/>
                      </a:cubicBezTo>
                      <a:cubicBezTo>
                        <a:pt x="43" y="128"/>
                        <a:pt x="42" y="127"/>
                        <a:pt x="41" y="127"/>
                      </a:cubicBezTo>
                      <a:cubicBezTo>
                        <a:pt x="41" y="126"/>
                        <a:pt x="40" y="125"/>
                        <a:pt x="40" y="124"/>
                      </a:cubicBezTo>
                      <a:cubicBezTo>
                        <a:pt x="40" y="123"/>
                        <a:pt x="41" y="122"/>
                        <a:pt x="41" y="121"/>
                      </a:cubicBezTo>
                      <a:cubicBezTo>
                        <a:pt x="43" y="120"/>
                        <a:pt x="46" y="120"/>
                        <a:pt x="47" y="121"/>
                      </a:cubicBezTo>
                      <a:cubicBezTo>
                        <a:pt x="48" y="122"/>
                        <a:pt x="48" y="123"/>
                        <a:pt x="48" y="124"/>
                      </a:cubicBezTo>
                      <a:cubicBezTo>
                        <a:pt x="48" y="125"/>
                        <a:pt x="48" y="126"/>
                        <a:pt x="47" y="127"/>
                      </a:cubicBezTo>
                      <a:close/>
                      <a:moveTo>
                        <a:pt x="72" y="108"/>
                      </a:moveTo>
                      <a:cubicBezTo>
                        <a:pt x="72" y="110"/>
                        <a:pt x="70" y="112"/>
                        <a:pt x="68" y="112"/>
                      </a:cubicBezTo>
                      <a:cubicBezTo>
                        <a:pt x="20" y="112"/>
                        <a:pt x="20" y="112"/>
                        <a:pt x="20" y="112"/>
                      </a:cubicBezTo>
                      <a:cubicBezTo>
                        <a:pt x="18" y="112"/>
                        <a:pt x="16" y="110"/>
                        <a:pt x="16" y="108"/>
                      </a:cubicBezTo>
                      <a:cubicBezTo>
                        <a:pt x="16" y="36"/>
                        <a:pt x="16" y="36"/>
                        <a:pt x="16" y="36"/>
                      </a:cubicBezTo>
                      <a:cubicBezTo>
                        <a:pt x="16" y="34"/>
                        <a:pt x="18" y="32"/>
                        <a:pt x="20" y="32"/>
                      </a:cubicBezTo>
                      <a:cubicBezTo>
                        <a:pt x="68" y="32"/>
                        <a:pt x="68" y="32"/>
                        <a:pt x="68" y="32"/>
                      </a:cubicBezTo>
                      <a:cubicBezTo>
                        <a:pt x="70" y="32"/>
                        <a:pt x="72" y="34"/>
                        <a:pt x="72" y="36"/>
                      </a:cubicBezTo>
                      <a:lnTo>
                        <a:pt x="72" y="10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spTree>
    <p:extLst>
      <p:ext uri="{BB962C8B-B14F-4D97-AF65-F5344CB8AC3E}">
        <p14:creationId val="1264598825"/>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3"/>
                                        </p:tgtEl>
                                        <p:attrNameLst>
                                          <p:attrName>style.visibility</p:attrName>
                                        </p:attrNameLst>
                                      </p:cBhvr>
                                      <p:to>
                                        <p:strVal val="visible"/>
                                      </p:to>
                                    </p:set>
                                    <p:animEffect filter="fade" transition="in">
                                      <p:cBhvr>
                                        <p:cTn dur="500" id="10"/>
                                        <p:tgtEl>
                                          <p:spTgt spid="13"/>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23"/>
                                        </p:tgtEl>
                                        <p:attrNameLst>
                                          <p:attrName>style.visibility</p:attrName>
                                        </p:attrNameLst>
                                      </p:cBhvr>
                                      <p:to>
                                        <p:strVal val="visible"/>
                                      </p:to>
                                    </p:set>
                                    <p:animEffect filter="fade" transition="in">
                                      <p:cBhvr>
                                        <p:cTn dur="500" id="13"/>
                                        <p:tgtEl>
                                          <p:spTgt spid="23"/>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19"/>
                                        </p:tgtEl>
                                        <p:attrNameLst>
                                          <p:attrName>style.visibility</p:attrName>
                                        </p:attrNameLst>
                                      </p:cBhvr>
                                      <p:to>
                                        <p:strVal val="visible"/>
                                      </p:to>
                                    </p:set>
                                    <p:animEffect filter="fade" transition="in">
                                      <p:cBhvr>
                                        <p:cTn dur="500" id="16"/>
                                        <p:tgtEl>
                                          <p:spTgt spid="19"/>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500" id="19"/>
                                        <p:tgtEl>
                                          <p:spTgt spid="12"/>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22"/>
                                        </p:tgtEl>
                                        <p:attrNameLst>
                                          <p:attrName>style.visibility</p:attrName>
                                        </p:attrNameLst>
                                      </p:cBhvr>
                                      <p:to>
                                        <p:strVal val="visible"/>
                                      </p:to>
                                    </p:set>
                                    <p:animEffect filter="fade" transition="in">
                                      <p:cBhvr>
                                        <p:cTn dur="500" id="22"/>
                                        <p:tgtEl>
                                          <p:spTgt spid="22"/>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18"/>
                                        </p:tgtEl>
                                        <p:attrNameLst>
                                          <p:attrName>style.visibility</p:attrName>
                                        </p:attrNameLst>
                                      </p:cBhvr>
                                      <p:to>
                                        <p:strVal val="visible"/>
                                      </p:to>
                                    </p:set>
                                    <p:animEffect filter="fade" transition="in">
                                      <p:cBhvr>
                                        <p:cTn dur="500" id="25"/>
                                        <p:tgtEl>
                                          <p:spTgt spid="18"/>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1"/>
                                        </p:tgtEl>
                                        <p:attrNameLst>
                                          <p:attrName>style.visibility</p:attrName>
                                        </p:attrNameLst>
                                      </p:cBhvr>
                                      <p:to>
                                        <p:strVal val="visible"/>
                                      </p:to>
                                    </p:set>
                                    <p:animEffect filter="fade" transition="in">
                                      <p:cBhvr>
                                        <p:cTn dur="500" id="28"/>
                                        <p:tgtEl>
                                          <p:spTgt spid="11"/>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21"/>
                                        </p:tgtEl>
                                        <p:attrNameLst>
                                          <p:attrName>style.visibility</p:attrName>
                                        </p:attrNameLst>
                                      </p:cBhvr>
                                      <p:to>
                                        <p:strVal val="visible"/>
                                      </p:to>
                                    </p:set>
                                    <p:animEffect filter="fade" transition="in">
                                      <p:cBhvr>
                                        <p:cTn dur="500" id="31"/>
                                        <p:tgtEl>
                                          <p:spTgt spid="21"/>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8"/>
                                        </p:tgtEl>
                                        <p:attrNameLst>
                                          <p:attrName>style.visibility</p:attrName>
                                        </p:attrNameLst>
                                      </p:cBhvr>
                                      <p:to>
                                        <p:strVal val="visible"/>
                                      </p:to>
                                    </p:set>
                                    <p:animEffect filter="fade" transition="in">
                                      <p:cBhvr>
                                        <p:cTn dur="500" id="37"/>
                                        <p:tgtEl>
                                          <p:spTgt spid="8"/>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20"/>
                                        </p:tgtEl>
                                        <p:attrNameLst>
                                          <p:attrName>style.visibility</p:attrName>
                                        </p:attrNameLst>
                                      </p:cBhvr>
                                      <p:to>
                                        <p:strVal val="visible"/>
                                      </p:to>
                                    </p:set>
                                    <p:animEffect filter="fade" transition="in">
                                      <p:cBhvr>
                                        <p:cTn dur="500" id="40"/>
                                        <p:tgtEl>
                                          <p:spTgt spid="20"/>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6"/>
                                        </p:tgtEl>
                                        <p:attrNameLst>
                                          <p:attrName>style.visibility</p:attrName>
                                        </p:attrNameLst>
                                      </p:cBhvr>
                                      <p:to>
                                        <p:strVal val="visible"/>
                                      </p:to>
                                    </p:set>
                                    <p:animEffect filter="fade" transition="in">
                                      <p:cBhvr>
                                        <p:cTn dur="500" id="43"/>
                                        <p:tgtEl>
                                          <p:spTgt spid="16"/>
                                        </p:tgtEl>
                                      </p:cBhvr>
                                    </p:animEffect>
                                  </p:childTnLst>
                                </p:cTn>
                              </p:par>
                            </p:childTnLst>
                          </p:cTn>
                        </p:par>
                        <p:par>
                          <p:cTn fill="hold" id="44" nodeType="afterGroup">
                            <p:stCondLst>
                              <p:cond delay="500"/>
                            </p:stCondLst>
                            <p:childTnLst>
                              <p:par>
                                <p:cTn fill="hold" id="45" nodeType="afterEffect" presetClass="entr" presetID="42" presetSubtype="0">
                                  <p:stCondLst>
                                    <p:cond delay="0"/>
                                  </p:stCondLst>
                                  <p:childTnLst>
                                    <p:set>
                                      <p:cBhvr>
                                        <p:cTn dur="1" fill="hold" id="46">
                                          <p:stCondLst>
                                            <p:cond delay="0"/>
                                          </p:stCondLst>
                                        </p:cTn>
                                        <p:tgtEl>
                                          <p:spTgt spid="24"/>
                                        </p:tgtEl>
                                        <p:attrNameLst>
                                          <p:attrName>style.visibility</p:attrName>
                                        </p:attrNameLst>
                                      </p:cBhvr>
                                      <p:to>
                                        <p:strVal val="visible"/>
                                      </p:to>
                                    </p:set>
                                    <p:animEffect filter="fade" transition="in">
                                      <p:cBhvr>
                                        <p:cTn dur="1000" id="47"/>
                                        <p:tgtEl>
                                          <p:spTgt spid="24"/>
                                        </p:tgtEl>
                                      </p:cBhvr>
                                    </p:animEffect>
                                    <p:anim calcmode="lin" valueType="num">
                                      <p:cBhvr>
                                        <p:cTn dur="1000" fill="hold" id="48"/>
                                        <p:tgtEl>
                                          <p:spTgt spid="24"/>
                                        </p:tgtEl>
                                        <p:attrNameLst>
                                          <p:attrName>ppt_x</p:attrName>
                                        </p:attrNameLst>
                                      </p:cBhvr>
                                      <p:tavLst>
                                        <p:tav tm="0">
                                          <p:val>
                                            <p:strVal val="#ppt_x"/>
                                          </p:val>
                                        </p:tav>
                                        <p:tav tm="100000">
                                          <p:val>
                                            <p:strVal val="#ppt_x"/>
                                          </p:val>
                                        </p:tav>
                                      </p:tavLst>
                                    </p:anim>
                                    <p:anim calcmode="lin" valueType="num">
                                      <p:cBhvr>
                                        <p:cTn dur="1000" fill="hold" id="49"/>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2"/>
      <p:bldP grpId="0" spid="13"/>
      <p:bldP grpId="0" spid="16"/>
      <p:bldP grpId="0" spid="17"/>
      <p:bldP grpId="0" spid="18"/>
      <p:bldP grpId="0" spid="19"/>
      <p:bldP grpId="0" spid="20"/>
      <p:bldP grpId="0" spid="21"/>
      <p:bldP grpId="0" spid="22"/>
      <p:bldP grpId="0" spid="2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25694B2C-9B97-485E-B239-D3992F8A5687}"/>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sp>
        <p:nvSpPr>
          <p:cNvPr id="13" name="TextBox 4">
            <a:extLst>
              <a:ext uri="{FF2B5EF4-FFF2-40B4-BE49-F238E27FC236}">
                <a16:creationId xmlns:a16="http://schemas.microsoft.com/office/drawing/2014/main" id="{42B879CA-5ACD-405F-9637-5BADCF9F32CB}"/>
              </a:ext>
            </a:extLst>
          </p:cNvPr>
          <p:cNvSpPr txBox="1"/>
          <p:nvPr/>
        </p:nvSpPr>
        <p:spPr>
          <a:xfrm>
            <a:off x="1254999" y="2393444"/>
            <a:ext cx="4526280" cy="914400"/>
          </a:xfrm>
          <a:prstGeom prst="rect">
            <a:avLst/>
          </a:prstGeom>
          <a:noFill/>
        </p:spPr>
        <p:txBody>
          <a:bodyPr rtlCol="0" wrap="none">
            <a:spAutoFit/>
          </a:bodyPr>
          <a:lstStyle/>
          <a:p>
            <a:r>
              <a:rPr altLang="en-US" b="1" lang="zh-CN" spc="300" sz="5400">
                <a:solidFill>
                  <a:schemeClr val="bg1">
                    <a:lumMod val="85000"/>
                  </a:schemeClr>
                </a:solidFill>
                <a:latin charset="-122" panose="020b0503020204020204" pitchFamily="34" typeface="微软雅黑"/>
                <a:ea charset="-122" panose="020b0503020204020204" pitchFamily="34" typeface="微软雅黑"/>
              </a:rPr>
              <a:t>谢谢您的观看!</a:t>
            </a:r>
          </a:p>
        </p:txBody>
      </p:sp>
      <p:sp>
        <p:nvSpPr>
          <p:cNvPr id="14" name="TextBox 23">
            <a:extLst>
              <a:ext uri="{FF2B5EF4-FFF2-40B4-BE49-F238E27FC236}">
                <a16:creationId xmlns:a16="http://schemas.microsoft.com/office/drawing/2014/main" id="{78CA6081-23DB-4D21-96BC-F3B953E0AB79}"/>
              </a:ext>
            </a:extLst>
          </p:cNvPr>
          <p:cNvSpPr txBox="1"/>
          <p:nvPr/>
        </p:nvSpPr>
        <p:spPr>
          <a:xfrm>
            <a:off x="1318962" y="3827350"/>
            <a:ext cx="4402648" cy="548640"/>
          </a:xfrm>
          <a:prstGeom prst="rect">
            <a:avLst/>
          </a:prstGeom>
          <a:noFill/>
        </p:spPr>
        <p:txBody>
          <a:bodyPr rtlCol="0" wrap="square">
            <a:spAutoFit/>
          </a:bodyPr>
          <a:lstStyle/>
          <a:p>
            <a:r>
              <a:rPr altLang="zh-CN" lang="en-US" sz="1000">
                <a:solidFill>
                  <a:schemeClr val="bg1">
                    <a:lumMod val="85000"/>
                  </a:schemeClr>
                </a:solidFill>
                <a:latin charset="-122" panose="020b0503020204020204" pitchFamily="34" typeface="微软雅黑"/>
                <a:ea charset="-122" panose="020b0503020204020204" pitchFamily="34" typeface="微软雅黑"/>
              </a:rPr>
              <a:t>Your content to play here, or through your copy, </a:t>
            </a:r>
          </a:p>
          <a:p>
            <a:r>
              <a:rPr altLang="zh-CN" lang="en-US" sz="1000">
                <a:solidFill>
                  <a:schemeClr val="bg1">
                    <a:lumMod val="85000"/>
                  </a:schemeClr>
                </a:solidFill>
                <a:latin charset="-122" panose="020b0503020204020204" pitchFamily="34" typeface="微软雅黑"/>
                <a:ea charset="-122" panose="020b0503020204020204" pitchFamily="34" typeface="微软雅黑"/>
              </a:rPr>
              <a:t>paste in this box, and select only the text. Your content to play here, or through your copy, paste in this box, and select only the text.</a:t>
            </a:r>
          </a:p>
        </p:txBody>
      </p:sp>
      <p:sp>
        <p:nvSpPr>
          <p:cNvPr id="15" name="矩形 14">
            <a:extLst>
              <a:ext uri="{FF2B5EF4-FFF2-40B4-BE49-F238E27FC236}">
                <a16:creationId xmlns:a16="http://schemas.microsoft.com/office/drawing/2014/main" id="{5AC8299B-E77E-4499-89CE-7C0D072DB25C}"/>
              </a:ext>
            </a:extLst>
          </p:cNvPr>
          <p:cNvSpPr/>
          <p:nvPr/>
        </p:nvSpPr>
        <p:spPr>
          <a:xfrm>
            <a:off x="1371104" y="3364692"/>
            <a:ext cx="4571229" cy="33654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600">
                <a:solidFill>
                  <a:schemeClr val="bg1">
                    <a:lumMod val="85000"/>
                  </a:schemeClr>
                </a:solidFill>
                <a:latin charset="-122" panose="020b0503020204020204" pitchFamily="34" typeface="微软雅黑"/>
                <a:ea charset="-122" panose="020b0503020204020204" pitchFamily="34" typeface="微软雅黑"/>
              </a:rPr>
              <a:t>适用工作汇报/ 文化介绍 / 工作总结</a:t>
            </a:r>
          </a:p>
        </p:txBody>
      </p:sp>
      <p:sp>
        <p:nvSpPr>
          <p:cNvPr id="16" name="TextBox 4">
            <a:extLst>
              <a:ext uri="{FF2B5EF4-FFF2-40B4-BE49-F238E27FC236}">
                <a16:creationId xmlns:a16="http://schemas.microsoft.com/office/drawing/2014/main" id="{99B7B7DD-3A81-49EB-BBD7-8D98E39464BF}"/>
              </a:ext>
            </a:extLst>
          </p:cNvPr>
          <p:cNvSpPr txBox="1"/>
          <p:nvPr/>
        </p:nvSpPr>
        <p:spPr>
          <a:xfrm>
            <a:off x="1267699" y="1134064"/>
            <a:ext cx="2449830" cy="1432560"/>
          </a:xfrm>
          <a:prstGeom prst="rect">
            <a:avLst/>
          </a:prstGeom>
          <a:noFill/>
        </p:spPr>
        <p:txBody>
          <a:bodyPr rtlCol="0" wrap="none">
            <a:spAutoFit/>
          </a:bodyPr>
          <a:lstStyle/>
          <a:p>
            <a:r>
              <a:rPr altLang="zh-CN" lang="en-US" smtClean="0" sz="8800">
                <a:solidFill>
                  <a:srgbClr val="59A3B0"/>
                </a:solidFill>
                <a:latin charset="0" panose="020b0503020202020204" pitchFamily="34" typeface="Agency FB"/>
                <a:ea charset="-122" panose="02010600030101010101" pitchFamily="2" typeface="宋体-PUA"/>
              </a:rPr>
              <a:t>2020</a:t>
            </a:r>
          </a:p>
        </p:txBody>
      </p:sp>
      <p:sp>
        <p:nvSpPr>
          <p:cNvPr id="17" name="TextBox 2">
            <a:extLst>
              <a:ext uri="{FF2B5EF4-FFF2-40B4-BE49-F238E27FC236}">
                <a16:creationId xmlns:a16="http://schemas.microsoft.com/office/drawing/2014/main" id="{CC021316-8116-44A8-B7C8-55602486DFA0}"/>
              </a:ext>
            </a:extLst>
          </p:cNvPr>
          <p:cNvSpPr>
            <a:spLocks noChangeArrowheads="1"/>
          </p:cNvSpPr>
          <p:nvPr/>
        </p:nvSpPr>
        <p:spPr bwMode="auto">
          <a:xfrm>
            <a:off x="327047" y="176214"/>
            <a:ext cx="1355682" cy="5790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03" lIns="91406" rIns="91406" tIns="45703" wrap="square">
            <a:spAutoFit/>
          </a:bodyPr>
          <a:lstStyle/>
          <a:p>
            <a:pPr algn="ctr" eaLnBrk="1" hangingPunct="1">
              <a:buFont charset="0" pitchFamily="34" typeface="Arial"/>
              <a:buNone/>
            </a:pPr>
            <a:r>
              <a:rPr altLang="zh-CN" lang="en-US" sz="3200">
                <a:solidFill>
                  <a:srgbClr val="E2E4E6"/>
                </a:solidFill>
                <a:latin charset="0" panose="020b0503020202020204" pitchFamily="34" typeface="Agency FB"/>
                <a:ea charset="-122" panose="020b0503020204020204" pitchFamily="34" typeface="微软雅黑"/>
                <a:sym charset="-122" panose="020b0503020204020204" pitchFamily="34" typeface="微软雅黑"/>
              </a:rPr>
              <a:t>LOGO</a:t>
            </a:r>
          </a:p>
        </p:txBody>
      </p:sp>
      <p:sp>
        <p:nvSpPr>
          <p:cNvPr id="18" name="等腰三角形 4">
            <a:extLst>
              <a:ext uri="{FF2B5EF4-FFF2-40B4-BE49-F238E27FC236}">
                <a16:creationId xmlns:a16="http://schemas.microsoft.com/office/drawing/2014/main" id="{EC24B119-8EC4-4B56-9CA2-799431A08720}"/>
              </a:ext>
            </a:extLst>
          </p:cNvPr>
          <p:cNvSpPr>
            <a:spLocks noChangeArrowheads="1"/>
          </p:cNvSpPr>
          <p:nvPr/>
        </p:nvSpPr>
        <p:spPr bwMode="auto">
          <a:xfrm rot="5400000">
            <a:off x="-18664" y="318708"/>
            <a:ext cx="329453" cy="285769"/>
          </a:xfrm>
          <a:prstGeom prst="triangle">
            <a:avLst>
              <a:gd fmla="val 50000" name="adj"/>
            </a:avLst>
          </a:prstGeom>
          <a:solidFill>
            <a:srgbClr val="E2E4E6"/>
          </a:solidFill>
          <a:ln>
            <a:noFill/>
          </a:ln>
        </p:spPr>
        <p:txBody>
          <a:bodyPr anchor="ctr" bIns="45703" lIns="91406" rIns="91406" tIns="45703"/>
          <a:lstStyle/>
          <a:p>
            <a:pPr algn="ctr" eaLnBrk="1" hangingPunct="1">
              <a:buFont charset="0" pitchFamily="34" typeface="Arial"/>
              <a:buNone/>
            </a:pPr>
            <a:endParaRPr altLang="zh-CN" lang="zh-CN">
              <a:solidFill>
                <a:srgbClr val="0170C1"/>
              </a:solidFill>
              <a:latin charset="-122" pitchFamily="2" typeface="宋体"/>
              <a:sym charset="-122" pitchFamily="2" typeface="宋体"/>
            </a:endParaRPr>
          </a:p>
        </p:txBody>
      </p:sp>
    </p:spTree>
    <p:extLst>
      <p:ext uri="{BB962C8B-B14F-4D97-AF65-F5344CB8AC3E}">
        <p14:creationId val="3892404250"/>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7"/>
                                        </p:tgtEl>
                                        <p:attrNameLst>
                                          <p:attrName>style.visibility</p:attrName>
                                        </p:attrNameLst>
                                      </p:cBhvr>
                                      <p:to>
                                        <p:strVal val="visible"/>
                                      </p:to>
                                    </p:set>
                                    <p:animEffect filter="barn(inVertical)" transition="in">
                                      <p:cBhvr>
                                        <p:cTn dur="750" id="7"/>
                                        <p:tgtEl>
                                          <p:spTgt spid="7"/>
                                        </p:tgtEl>
                                      </p:cBhvr>
                                    </p:animEffect>
                                  </p:childTnLst>
                                </p:cTn>
                              </p:par>
                            </p:childTnLst>
                          </p:cTn>
                        </p:par>
                        <p:par>
                          <p:cTn fill="hold" id="8" nodeType="afterGroup">
                            <p:stCondLst>
                              <p:cond delay="750"/>
                            </p:stCondLst>
                            <p:childTnLst>
                              <p:par>
                                <p:cTn fill="hold" grpId="0" id="9" nodeType="afterEffect" presetClass="entr" presetID="2" presetSubtype="8">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p:cTn dur="500" fill="hold" id="11"/>
                                        <p:tgtEl>
                                          <p:spTgt spid="18"/>
                                        </p:tgtEl>
                                        <p:attrNameLst>
                                          <p:attrName>ppt_x</p:attrName>
                                        </p:attrNameLst>
                                      </p:cBhvr>
                                      <p:tavLst>
                                        <p:tav tm="0">
                                          <p:val>
                                            <p:strVal val="0-#ppt_w/2"/>
                                          </p:val>
                                        </p:tav>
                                        <p:tav tm="100000">
                                          <p:val>
                                            <p:strVal val="#ppt_x"/>
                                          </p:val>
                                        </p:tav>
                                      </p:tavLst>
                                    </p:anim>
                                    <p:anim calcmode="lin" valueType="num">
                                      <p:cBhvr>
                                        <p:cTn dur="500" fill="hold" id="12"/>
                                        <p:tgtEl>
                                          <p:spTgt spid="18"/>
                                        </p:tgtEl>
                                        <p:attrNameLst>
                                          <p:attrName>ppt_y</p:attrName>
                                        </p:attrNameLst>
                                      </p:cBhvr>
                                      <p:tavLst>
                                        <p:tav tm="0">
                                          <p:val>
                                            <p:strVal val="#ppt_y"/>
                                          </p:val>
                                        </p:tav>
                                        <p:tav tm="100000">
                                          <p:val>
                                            <p:strVal val="#ppt_y"/>
                                          </p:val>
                                        </p:tav>
                                      </p:tavLst>
                                    </p:anim>
                                  </p:childTnLst>
                                </p:cTn>
                              </p:par>
                              <p:par>
                                <p:cTn fill="hold" grpId="0" id="13" nodeType="withEffect" presetClass="entr" presetID="10" presetSubtype="0">
                                  <p:stCondLst>
                                    <p:cond delay="0"/>
                                  </p:stCondLst>
                                  <p:childTnLst>
                                    <p:set>
                                      <p:cBhvr>
                                        <p:cTn dur="1" fill="hold" id="14">
                                          <p:stCondLst>
                                            <p:cond delay="0"/>
                                          </p:stCondLst>
                                        </p:cTn>
                                        <p:tgtEl>
                                          <p:spTgt spid="17"/>
                                        </p:tgtEl>
                                        <p:attrNameLst>
                                          <p:attrName>style.visibility</p:attrName>
                                        </p:attrNameLst>
                                      </p:cBhvr>
                                      <p:to>
                                        <p:strVal val="visible"/>
                                      </p:to>
                                    </p:set>
                                    <p:anim calcmode="lin" valueType="num">
                                      <p:cBhvr>
                                        <p:cTn dur="500" fill="hold" id="15"/>
                                        <p:tgtEl>
                                          <p:spTgt spid="17"/>
                                        </p:tgtEl>
                                        <p:attrNameLst>
                                          <p:attrName>ppt_w</p:attrName>
                                        </p:attrNameLst>
                                      </p:cBhvr>
                                      <p:tavLst>
                                        <p:tav tm="0">
                                          <p:val>
                                            <p:fltVal val="0"/>
                                          </p:val>
                                        </p:tav>
                                        <p:tav tm="100000">
                                          <p:val>
                                            <p:strVal val="#ppt_w"/>
                                          </p:val>
                                        </p:tav>
                                      </p:tavLst>
                                    </p:anim>
                                    <p:anim calcmode="lin" valueType="num">
                                      <p:cBhvr>
                                        <p:cTn dur="500" fill="hold" id="16"/>
                                        <p:tgtEl>
                                          <p:spTgt spid="17"/>
                                        </p:tgtEl>
                                        <p:attrNameLst>
                                          <p:attrName>ppt_h</p:attrName>
                                        </p:attrNameLst>
                                      </p:cBhvr>
                                      <p:tavLst>
                                        <p:tav tm="0">
                                          <p:val>
                                            <p:fltVal val="0"/>
                                          </p:val>
                                        </p:tav>
                                        <p:tav tm="100000">
                                          <p:val>
                                            <p:strVal val="#ppt_h"/>
                                          </p:val>
                                        </p:tav>
                                      </p:tavLst>
                                    </p:anim>
                                    <p:animEffect filter="">
                                      <p:cBhvr>
                                        <p:cTn dur="500" id="17"/>
                                        <p:tgtEl>
                                          <p:spTgt spid="17"/>
                                        </p:tgtEl>
                                      </p:cBhvr>
                                    </p:animEffect>
                                  </p:childTnLst>
                                </p:cTn>
                              </p:par>
                            </p:childTnLst>
                          </p:cTn>
                        </p:par>
                        <p:par>
                          <p:cTn fill="hold" id="18" nodeType="afterGroup">
                            <p:stCondLst>
                              <p:cond delay="1250"/>
                            </p:stCondLst>
                            <p:childTnLst>
                              <p:par>
                                <p:cTn fill="hold" grpId="0" id="19" nodeType="afterEffect" presetClass="entr" presetID="14" presetSubtype="10">
                                  <p:stCondLst>
                                    <p:cond delay="0"/>
                                  </p:stCondLst>
                                  <p:iterate type="lt">
                                    <p:tmPct val="30000"/>
                                  </p:iterate>
                                  <p:childTnLst>
                                    <p:set>
                                      <p:cBhvr>
                                        <p:cTn dur="1" fill="hold" id="20">
                                          <p:stCondLst>
                                            <p:cond delay="0"/>
                                          </p:stCondLst>
                                        </p:cTn>
                                        <p:tgtEl>
                                          <p:spTgt spid="13"/>
                                        </p:tgtEl>
                                        <p:attrNameLst>
                                          <p:attrName>style.visibility</p:attrName>
                                        </p:attrNameLst>
                                      </p:cBhvr>
                                      <p:to>
                                        <p:strVal val="visible"/>
                                      </p:to>
                                    </p:set>
                                    <p:animEffect filter="randombar(horizontal)" transition="in">
                                      <p:cBhvr>
                                        <p:cTn dur="500" id="21"/>
                                        <p:tgtEl>
                                          <p:spTgt spid="13"/>
                                        </p:tgtEl>
                                      </p:cBhvr>
                                    </p:animEffect>
                                  </p:childTnLst>
                                </p:cTn>
                              </p:par>
                              <p:par>
                                <p:cTn fill="hold" grpId="0" id="22" nodeType="withEffect" presetClass="entr" presetID="12" presetSubtype="8">
                                  <p:stCondLst>
                                    <p:cond delay="0"/>
                                  </p:stCondLst>
                                  <p:childTnLst>
                                    <p:set>
                                      <p:cBhvr>
                                        <p:cTn dur="1" fill="hold" id="23">
                                          <p:stCondLst>
                                            <p:cond delay="0"/>
                                          </p:stCondLst>
                                        </p:cTn>
                                        <p:tgtEl>
                                          <p:spTgt spid="15"/>
                                        </p:tgtEl>
                                        <p:attrNameLst>
                                          <p:attrName>style.visibility</p:attrName>
                                        </p:attrNameLst>
                                      </p:cBhvr>
                                      <p:to>
                                        <p:strVal val="visible"/>
                                      </p:to>
                                    </p:set>
                                    <p:anim calcmode="lin" valueType="num">
                                      <p:cBhvr additive="base">
                                        <p:cTn dur="500" id="24"/>
                                        <p:tgtEl>
                                          <p:spTgt spid="15"/>
                                        </p:tgtEl>
                                        <p:attrNameLst>
                                          <p:attrName>ppt_x</p:attrName>
                                        </p:attrNameLst>
                                      </p:cBhvr>
                                      <p:tavLst>
                                        <p:tav tm="0">
                                          <p:val>
                                            <p:strVal val="#ppt_x-#ppt_w*1.125000"/>
                                          </p:val>
                                        </p:tav>
                                        <p:tav tm="100000">
                                          <p:val>
                                            <p:strVal val="#ppt_x"/>
                                          </p:val>
                                        </p:tav>
                                      </p:tavLst>
                                    </p:anim>
                                    <p:animEffect filter="wipe(right)" transition="in">
                                      <p:cBhvr>
                                        <p:cTn dur="500" id="25"/>
                                        <p:tgtEl>
                                          <p:spTgt spid="15"/>
                                        </p:tgtEl>
                                      </p:cBhvr>
                                    </p:animEffect>
                                  </p:childTnLst>
                                </p:cTn>
                              </p:par>
                            </p:childTnLst>
                          </p:cTn>
                        </p:par>
                        <p:par>
                          <p:cTn fill="hold" id="26" nodeType="afterGroup">
                            <p:stCondLst>
                              <p:cond delay="1750"/>
                            </p:stCondLst>
                            <p:childTnLst>
                              <p:par>
                                <p:cTn fill="hold" grpId="0" id="27" nodeType="afterEffect" presetClass="entr" presetID="14" presetSubtype="10">
                                  <p:stCondLst>
                                    <p:cond delay="0"/>
                                  </p:stCondLst>
                                  <p:iterate type="lt">
                                    <p:tmPct val="30000"/>
                                  </p:iterate>
                                  <p:childTnLst>
                                    <p:set>
                                      <p:cBhvr>
                                        <p:cTn dur="1" fill="hold" id="28">
                                          <p:stCondLst>
                                            <p:cond delay="0"/>
                                          </p:stCondLst>
                                        </p:cTn>
                                        <p:tgtEl>
                                          <p:spTgt spid="16"/>
                                        </p:tgtEl>
                                        <p:attrNameLst>
                                          <p:attrName>style.visibility</p:attrName>
                                        </p:attrNameLst>
                                      </p:cBhvr>
                                      <p:to>
                                        <p:strVal val="visible"/>
                                      </p:to>
                                    </p:set>
                                    <p:animEffect filter="randombar(horizontal)" transition="in">
                                      <p:cBhvr>
                                        <p:cTn dur="500" id="29"/>
                                        <p:tgtEl>
                                          <p:spTgt spid="16"/>
                                        </p:tgtEl>
                                      </p:cBhvr>
                                    </p:animEffect>
                                  </p:childTnLst>
                                </p:cTn>
                              </p:par>
                            </p:childTnLst>
                          </p:cTn>
                        </p:par>
                        <p:par>
                          <p:cTn fill="hold" id="30" nodeType="afterGroup">
                            <p:stCondLst>
                              <p:cond delay="2250"/>
                            </p:stCondLst>
                            <p:childTnLst>
                              <p:par>
                                <p:cTn fill="hold" grpId="0" id="31" nodeType="afterEffect" presetClass="entr" presetID="22" presetSubtype="8">
                                  <p:stCondLst>
                                    <p:cond delay="0"/>
                                  </p:stCondLst>
                                  <p:iterate type="lt">
                                    <p:tmPct val="30000"/>
                                  </p:iterate>
                                  <p:childTnLst>
                                    <p:set>
                                      <p:cBhvr>
                                        <p:cTn dur="1" fill="hold" id="32">
                                          <p:stCondLst>
                                            <p:cond delay="0"/>
                                          </p:stCondLst>
                                        </p:cTn>
                                        <p:tgtEl>
                                          <p:spTgt spid="14"/>
                                        </p:tgtEl>
                                        <p:attrNameLst>
                                          <p:attrName>style.visibility</p:attrName>
                                        </p:attrNameLst>
                                      </p:cBhvr>
                                      <p:to>
                                        <p:strVal val="visible"/>
                                      </p:to>
                                    </p:set>
                                    <p:animEffect filter="wipe(left)" transition="in">
                                      <p:cBhvr>
                                        <p:cTn dur="20" id="33"/>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B0443C31-36F3-4D01-A468-1C957B27B1FF}"/>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sp>
        <p:nvSpPr>
          <p:cNvPr id="12" name="TextBox 15">
            <a:extLst>
              <a:ext uri="{FF2B5EF4-FFF2-40B4-BE49-F238E27FC236}">
                <a16:creationId xmlns:a16="http://schemas.microsoft.com/office/drawing/2014/main" id="{740B66A3-3624-4DB4-9673-1DE3BE45593A}"/>
              </a:ext>
            </a:extLst>
          </p:cNvPr>
          <p:cNvSpPr txBox="1"/>
          <p:nvPr/>
        </p:nvSpPr>
        <p:spPr>
          <a:xfrm>
            <a:off x="146135" y="5605737"/>
            <a:ext cx="3068638" cy="822960"/>
          </a:xfrm>
          <a:prstGeom prst="rect">
            <a:avLst/>
          </a:prstGeom>
          <a:noFill/>
          <a:ln>
            <a:noFill/>
          </a:ln>
        </p:spPr>
        <p:txBody>
          <a:bodyPr rtlCol="0" wrap="square">
            <a:spAutoFit/>
          </a:bodyPr>
          <a:lstStyle/>
          <a:p>
            <a:pPr algn="ctr"/>
            <a:r>
              <a:rPr altLang="en-US" b="1" lang="zh-CN" spc="600" sz="4800">
                <a:solidFill>
                  <a:schemeClr val="bg1"/>
                </a:solidFill>
                <a:latin charset="-122" panose="020b0503020204020204" pitchFamily="34" typeface="微软雅黑"/>
                <a:ea charset="-122" panose="020b0503020204020204" pitchFamily="34" typeface="微软雅黑"/>
                <a:cs charset="0" typeface="Lato Black"/>
              </a:rPr>
              <a:t>第一章</a:t>
            </a:r>
          </a:p>
        </p:txBody>
      </p:sp>
      <p:sp>
        <p:nvSpPr>
          <p:cNvPr id="13" name="矩形 12">
            <a:extLst>
              <a:ext uri="{FF2B5EF4-FFF2-40B4-BE49-F238E27FC236}">
                <a16:creationId xmlns:a16="http://schemas.microsoft.com/office/drawing/2014/main" id="{C9D8A9E3-C2D0-402E-83F8-75B35122FF8C}"/>
              </a:ext>
            </a:extLst>
          </p:cNvPr>
          <p:cNvSpPr/>
          <p:nvPr/>
        </p:nvSpPr>
        <p:spPr>
          <a:xfrm>
            <a:off x="1312851" y="1981146"/>
            <a:ext cx="4884750" cy="762000"/>
          </a:xfrm>
          <a:prstGeom prst="rect">
            <a:avLst/>
          </a:prstGeom>
        </p:spPr>
        <p:txBody>
          <a:bodyPr bIns="0" lIns="0" rIns="0" tIns="0" wrap="square">
            <a:spAutoFit/>
          </a:bodyPr>
          <a:lstStyle/>
          <a:p>
            <a:pPr algn="ctr" eaLnBrk="1" hangingPunct="1">
              <a:defRPr/>
            </a:pPr>
            <a:r>
              <a:rPr altLang="en-US" b="1" lang="zh-CN" noProof="1" spc="300" sz="5000">
                <a:solidFill>
                  <a:srgbClr val="59A3B0"/>
                </a:solidFill>
                <a:latin charset="-122" panose="020b0503020204020204" pitchFamily="34" typeface="微软雅黑"/>
                <a:ea charset="-122" panose="020b0503020204020204" pitchFamily="34" typeface="微软雅黑"/>
                <a:cs typeface="+mn-ea"/>
                <a:sym charset="0" pitchFamily="34" typeface="Arial"/>
              </a:rPr>
              <a:t>年度工作概述</a:t>
            </a:r>
          </a:p>
        </p:txBody>
      </p:sp>
      <p:sp>
        <p:nvSpPr>
          <p:cNvPr id="14" name="TextBox 11">
            <a:extLst>
              <a:ext uri="{FF2B5EF4-FFF2-40B4-BE49-F238E27FC236}">
                <a16:creationId xmlns:a16="http://schemas.microsoft.com/office/drawing/2014/main" id="{FDDF6BE1-DF3B-40FF-B363-DC31C4DEED7A}"/>
              </a:ext>
            </a:extLst>
          </p:cNvPr>
          <p:cNvSpPr txBox="1"/>
          <p:nvPr/>
        </p:nvSpPr>
        <p:spPr>
          <a:xfrm>
            <a:off x="1668779" y="27928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
        <p:nvSpPr>
          <p:cNvPr id="15" name="TextBox 11">
            <a:extLst>
              <a:ext uri="{FF2B5EF4-FFF2-40B4-BE49-F238E27FC236}">
                <a16:creationId xmlns:a16="http://schemas.microsoft.com/office/drawing/2014/main" id="{0C01CBE0-D97F-45E2-85D3-239FAA9053BC}"/>
              </a:ext>
            </a:extLst>
          </p:cNvPr>
          <p:cNvSpPr txBox="1"/>
          <p:nvPr/>
        </p:nvSpPr>
        <p:spPr>
          <a:xfrm>
            <a:off x="1668779" y="30849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Tree>
    <p:extLst>
      <p:ext uri="{BB962C8B-B14F-4D97-AF65-F5344CB8AC3E}">
        <p14:creationId val="2958196283"/>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7"/>
                                        </p:tgtEl>
                                        <p:attrNameLst>
                                          <p:attrName>style.visibility</p:attrName>
                                        </p:attrNameLst>
                                      </p:cBhvr>
                                      <p:to>
                                        <p:strVal val="visible"/>
                                      </p:to>
                                    </p:set>
                                    <p:animEffect filter="barn(inVertical)" transition="in">
                                      <p:cBhvr>
                                        <p:cTn dur="750" id="7"/>
                                        <p:tgtEl>
                                          <p:spTgt spid="7"/>
                                        </p:tgtEl>
                                      </p:cBhvr>
                                    </p:animEffect>
                                  </p:childTnLst>
                                </p:cTn>
                              </p:par>
                            </p:childTnLst>
                          </p:cTn>
                        </p:par>
                        <p:par>
                          <p:cTn fill="hold" id="8" nodeType="afterGroup">
                            <p:stCondLst>
                              <p:cond delay="750"/>
                            </p:stCondLst>
                            <p:childTnLst>
                              <p:par>
                                <p:cTn fill="hold" grpId="0" id="9" nodeType="afterEffect" presetClass="entr" presetID="42" presetSubtype="0">
                                  <p:stCondLst>
                                    <p:cond delay="0"/>
                                  </p:stCondLst>
                                  <p:childTnLst>
                                    <p:set>
                                      <p:cBhvr>
                                        <p:cTn dur="1" fill="hold" id="10">
                                          <p:stCondLst>
                                            <p:cond delay="0"/>
                                          </p:stCondLst>
                                        </p:cTn>
                                        <p:tgtEl>
                                          <p:spTgt spid="12"/>
                                        </p:tgtEl>
                                        <p:attrNameLst>
                                          <p:attrName>style.visibility</p:attrName>
                                        </p:attrNameLst>
                                      </p:cBhvr>
                                      <p:to>
                                        <p:strVal val="visible"/>
                                      </p:to>
                                    </p:set>
                                    <p:animEffect filter="fade" transition="in">
                                      <p:cBhvr>
                                        <p:cTn dur="750" id="11"/>
                                        <p:tgtEl>
                                          <p:spTgt spid="12"/>
                                        </p:tgtEl>
                                      </p:cBhvr>
                                    </p:animEffect>
                                    <p:anim calcmode="lin" valueType="num">
                                      <p:cBhvr>
                                        <p:cTn dur="750" fill="hold" id="12"/>
                                        <p:tgtEl>
                                          <p:spTgt spid="12"/>
                                        </p:tgtEl>
                                        <p:attrNameLst>
                                          <p:attrName>ppt_x</p:attrName>
                                        </p:attrNameLst>
                                      </p:cBhvr>
                                      <p:tavLst>
                                        <p:tav tm="0">
                                          <p:val>
                                            <p:strVal val="#ppt_x"/>
                                          </p:val>
                                        </p:tav>
                                        <p:tav tm="100000">
                                          <p:val>
                                            <p:strVal val="#ppt_x"/>
                                          </p:val>
                                        </p:tav>
                                      </p:tavLst>
                                    </p:anim>
                                    <p:anim calcmode="lin" valueType="num">
                                      <p:cBhvr>
                                        <p:cTn dur="750" fill="hold" id="13"/>
                                        <p:tgtEl>
                                          <p:spTgt spid="1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3" presetSubtype="32">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p:cTn dur="500" fill="hold" id="17"/>
                                        <p:tgtEl>
                                          <p:spTgt spid="13"/>
                                        </p:tgtEl>
                                        <p:attrNameLst>
                                          <p:attrName>ppt_w</p:attrName>
                                        </p:attrNameLst>
                                      </p:cBhvr>
                                      <p:tavLst>
                                        <p:tav tm="0">
                                          <p:val>
                                            <p:strVal val="4*#ppt_w"/>
                                          </p:val>
                                        </p:tav>
                                        <p:tav tm="100000">
                                          <p:val>
                                            <p:strVal val="#ppt_w"/>
                                          </p:val>
                                        </p:tav>
                                      </p:tavLst>
                                    </p:anim>
                                    <p:anim calcmode="lin" valueType="num">
                                      <p:cBhvr>
                                        <p:cTn dur="500" fill="hold" id="18"/>
                                        <p:tgtEl>
                                          <p:spTgt spid="13"/>
                                        </p:tgtEl>
                                        <p:attrNameLst>
                                          <p:attrName>ppt_h</p:attrName>
                                        </p:attrNameLst>
                                      </p:cBhvr>
                                      <p:tavLst>
                                        <p:tav tm="0">
                                          <p:val>
                                            <p:strVal val="4*#ppt_h"/>
                                          </p:val>
                                        </p:tav>
                                        <p:tav tm="100000">
                                          <p:val>
                                            <p:strVal val="#ppt_h"/>
                                          </p:val>
                                        </p:tav>
                                      </p:tavLst>
                                    </p:anim>
                                  </p:childTnLst>
                                </p:cTn>
                              </p:par>
                            </p:childTnLst>
                          </p:cTn>
                        </p:par>
                        <p:par>
                          <p:cTn fill="hold" id="19" nodeType="afterGroup">
                            <p:stCondLst>
                              <p:cond delay="2000"/>
                            </p:stCondLst>
                            <p:childTnLst>
                              <p:par>
                                <p:cTn fill="hold" grpId="0" id="20" nodeType="afterEffect" presetClass="entr" presetID="12" presetSubtype="8">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id="22"/>
                                        <p:tgtEl>
                                          <p:spTgt spid="14"/>
                                        </p:tgtEl>
                                        <p:attrNameLst>
                                          <p:attrName>ppt_x</p:attrName>
                                        </p:attrNameLst>
                                      </p:cBhvr>
                                      <p:tavLst>
                                        <p:tav tm="0">
                                          <p:val>
                                            <p:strVal val="#ppt_x-#ppt_w*1.125000"/>
                                          </p:val>
                                        </p:tav>
                                        <p:tav tm="100000">
                                          <p:val>
                                            <p:strVal val="#ppt_x"/>
                                          </p:val>
                                        </p:tav>
                                      </p:tavLst>
                                    </p:anim>
                                    <p:animEffect filter="wipe(right)" transition="in">
                                      <p:cBhvr>
                                        <p:cTn dur="500" id="23"/>
                                        <p:tgtEl>
                                          <p:spTgt spid="14"/>
                                        </p:tgtEl>
                                      </p:cBhvr>
                                    </p:animEffect>
                                  </p:childTnLst>
                                </p:cTn>
                              </p:par>
                            </p:childTnLst>
                          </p:cTn>
                        </p:par>
                        <p:par>
                          <p:cTn fill="hold" id="24" nodeType="afterGroup">
                            <p:stCondLst>
                              <p:cond delay="2500"/>
                            </p:stCondLst>
                            <p:childTnLst>
                              <p:par>
                                <p:cTn fill="hold" grpId="0" id="25" nodeType="afterEffect" presetClass="entr" presetID="12" presetSubtype="8">
                                  <p:stCondLst>
                                    <p:cond delay="0"/>
                                  </p:stCondLst>
                                  <p:childTnLst>
                                    <p:set>
                                      <p:cBhvr>
                                        <p:cTn dur="1" fill="hold" id="26">
                                          <p:stCondLst>
                                            <p:cond delay="0"/>
                                          </p:stCondLst>
                                        </p:cTn>
                                        <p:tgtEl>
                                          <p:spTgt spid="15"/>
                                        </p:tgtEl>
                                        <p:attrNameLst>
                                          <p:attrName>style.visibility</p:attrName>
                                        </p:attrNameLst>
                                      </p:cBhvr>
                                      <p:to>
                                        <p:strVal val="visible"/>
                                      </p:to>
                                    </p:set>
                                    <p:anim calcmode="lin" valueType="num">
                                      <p:cBhvr>
                                        <p:cTn dur="500" id="27"/>
                                        <p:tgtEl>
                                          <p:spTgt spid="15"/>
                                        </p:tgtEl>
                                        <p:attrNameLst>
                                          <p:attrName>ppt_x</p:attrName>
                                        </p:attrNameLst>
                                      </p:cBhvr>
                                      <p:tavLst>
                                        <p:tav tm="0">
                                          <p:val>
                                            <p:strVal val="#ppt_x-#ppt_w*1.125000"/>
                                          </p:val>
                                        </p:tav>
                                        <p:tav tm="100000">
                                          <p:val>
                                            <p:strVal val="#ppt_x"/>
                                          </p:val>
                                        </p:tav>
                                      </p:tavLst>
                                    </p:anim>
                                    <p:animEffect filter="wipe(right)" transition="in">
                                      <p:cBhvr>
                                        <p:cTn dur="500" id="2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年度工作概述</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圆角矩形 7">
            <a:extLst>
              <a:ext uri="{FF2B5EF4-FFF2-40B4-BE49-F238E27FC236}">
                <a16:creationId xmlns:a16="http://schemas.microsoft.com/office/drawing/2014/main" id="{FE13AE4C-BDE2-4631-91E0-70B4CE3EA541}"/>
              </a:ext>
            </a:extLst>
          </p:cNvPr>
          <p:cNvSpPr/>
          <p:nvPr/>
        </p:nvSpPr>
        <p:spPr>
          <a:xfrm>
            <a:off x="6465476" y="5073450"/>
            <a:ext cx="4377097" cy="798880"/>
          </a:xfrm>
          <a:prstGeom prst="roundRect">
            <a:avLst>
              <a:gd fmla="val 0" name="adj"/>
            </a:avLst>
          </a:prstGeom>
          <a:solidFill>
            <a:srgbClr val="59A3B0"/>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Calibri"/>
              <a:ea charset="-122" panose="02010600030101010101" pitchFamily="2" typeface="宋体"/>
            </a:endParaRPr>
          </a:p>
        </p:txBody>
      </p:sp>
      <p:sp>
        <p:nvSpPr>
          <p:cNvPr id="11" name="TextBox 13">
            <a:extLst>
              <a:ext uri="{FF2B5EF4-FFF2-40B4-BE49-F238E27FC236}">
                <a16:creationId xmlns:a16="http://schemas.microsoft.com/office/drawing/2014/main" id="{601CB66E-9433-4A9B-BB4A-C0DC5C6892DE}"/>
              </a:ext>
            </a:extLst>
          </p:cNvPr>
          <p:cNvSpPr txBox="1"/>
          <p:nvPr/>
        </p:nvSpPr>
        <p:spPr>
          <a:xfrm>
            <a:off x="7499310" y="5288224"/>
            <a:ext cx="2309427"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单击此处添加标题</a:t>
            </a:r>
          </a:p>
        </p:txBody>
      </p:sp>
      <p:sp>
        <p:nvSpPr>
          <p:cNvPr id="12" name="圆角矩形 7">
            <a:extLst>
              <a:ext uri="{FF2B5EF4-FFF2-40B4-BE49-F238E27FC236}">
                <a16:creationId xmlns:a16="http://schemas.microsoft.com/office/drawing/2014/main" id="{1279EEEB-CE22-4328-B09C-41A5412FF83C}"/>
              </a:ext>
            </a:extLst>
          </p:cNvPr>
          <p:cNvSpPr/>
          <p:nvPr/>
        </p:nvSpPr>
        <p:spPr>
          <a:xfrm>
            <a:off x="6465476" y="1963592"/>
            <a:ext cx="4377097" cy="3075435"/>
          </a:xfrm>
          <a:prstGeom prst="roundRect">
            <a:avLst>
              <a:gd fmla="val 0" name="adj"/>
            </a:avLst>
          </a:prstGeom>
          <a:blipFill dpi="0" rotWithShape="1">
            <a:blip r:embed="rId3">
              <a:extLst>
                <a:ext uri="{28A0092B-C50C-407E-A947-70E740481C1C}">
                  <a14:useLocalDpi/>
                </a:ext>
              </a:extLst>
            </a:blip>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bIns="66693" lIns="133384" rIns="133384" rtlCol="0" tIns="66693"/>
          <a:lstStyle/>
          <a:p>
            <a:pPr algn="ctr"/>
            <a:endParaRPr altLang="en-US" lang="zh-CN"/>
          </a:p>
        </p:txBody>
      </p:sp>
      <p:grpSp>
        <p:nvGrpSpPr>
          <p:cNvPr id="13" name="Group 2">
            <a:extLst>
              <a:ext uri="{FF2B5EF4-FFF2-40B4-BE49-F238E27FC236}">
                <a16:creationId xmlns:a16="http://schemas.microsoft.com/office/drawing/2014/main" id="{FAEA6183-C177-4C72-B960-C651C235FEBD}"/>
              </a:ext>
            </a:extLst>
          </p:cNvPr>
          <p:cNvGrpSpPr/>
          <p:nvPr/>
        </p:nvGrpSpPr>
        <p:grpSpPr>
          <a:xfrm>
            <a:off x="1257139" y="2127382"/>
            <a:ext cx="5111207" cy="919094"/>
            <a:chOff x="1930687" y="4371057"/>
            <a:chExt cx="8665914" cy="1558300"/>
          </a:xfrm>
        </p:grpSpPr>
        <p:sp>
          <p:nvSpPr>
            <p:cNvPr id="16" name="TextBox 6">
              <a:extLst>
                <a:ext uri="{FF2B5EF4-FFF2-40B4-BE49-F238E27FC236}">
                  <a16:creationId xmlns:a16="http://schemas.microsoft.com/office/drawing/2014/main" id="{72A7F0F9-5FEB-4531-9433-B32A380561FF}"/>
                </a:ext>
              </a:extLst>
            </p:cNvPr>
            <p:cNvSpPr txBox="1"/>
            <p:nvPr/>
          </p:nvSpPr>
          <p:spPr>
            <a:xfrm>
              <a:off x="2430338" y="4927511"/>
              <a:ext cx="8166263" cy="992157"/>
            </a:xfrm>
            <a:prstGeom prst="rect">
              <a:avLst/>
            </a:prstGeom>
            <a:noFill/>
          </p:spPr>
          <p:txBody>
            <a:bodyPr bIns="109710" lIns="219419" rIns="219419" rtlCol="0" tIns="109710"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17" name="Freeform 222">
              <a:extLst>
                <a:ext uri="{FF2B5EF4-FFF2-40B4-BE49-F238E27FC236}">
                  <a16:creationId xmlns:a16="http://schemas.microsoft.com/office/drawing/2014/main" id="{0398AB21-4613-44DD-B122-C10CCD2280E0}"/>
                </a:ext>
              </a:extLst>
            </p:cNvPr>
            <p:cNvSpPr>
              <a:spLocks noEditPoints="1"/>
            </p:cNvSpPr>
            <p:nvPr/>
          </p:nvSpPr>
          <p:spPr bwMode="auto">
            <a:xfrm>
              <a:off x="1930687" y="4490967"/>
              <a:ext cx="518612" cy="520896"/>
            </a:xfrm>
            <a:custGeom>
              <a:gdLst>
                <a:gd fmla="*/ 206 w 412" name="T0"/>
                <a:gd fmla="*/ 0 h 412" name="T1"/>
                <a:gd fmla="*/ 0 w 412" name="T2"/>
                <a:gd fmla="*/ 206 h 412" name="T3"/>
                <a:gd fmla="*/ 206 w 412" name="T4"/>
                <a:gd fmla="*/ 412 h 412" name="T5"/>
                <a:gd fmla="*/ 412 w 412" name="T6"/>
                <a:gd fmla="*/ 206 h 412" name="T7"/>
                <a:gd fmla="*/ 206 w 412" name="T8"/>
                <a:gd fmla="*/ 0 h 412" name="T9"/>
                <a:gd fmla="*/ 171 w 412" name="T10"/>
                <a:gd fmla="*/ 317 h 412" name="T11"/>
                <a:gd fmla="*/ 74 w 412" name="T12"/>
                <a:gd fmla="*/ 220 h 412" name="T13"/>
                <a:gd fmla="*/ 115 w 412" name="T14"/>
                <a:gd fmla="*/ 178 h 412" name="T15"/>
                <a:gd fmla="*/ 171 w 412" name="T16"/>
                <a:gd fmla="*/ 234 h 412" name="T17"/>
                <a:gd fmla="*/ 300 w 412" name="T18"/>
                <a:gd fmla="*/ 105 h 412" name="T19"/>
                <a:gd fmla="*/ 341 w 412" name="T20"/>
                <a:gd fmla="*/ 146 h 412" name="T21"/>
                <a:gd fmla="*/ 171 w 412" name="T22"/>
                <a:gd fmla="*/ 317 h 41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2" w="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59A3B0"/>
            </a:solidFill>
            <a:ln>
              <a:noFill/>
            </a:ln>
          </p:spPr>
          <p:txBody>
            <a:bodyPr anchor="t" anchorCtr="0" bIns="45720" compatLnSpc="1" lIns="91440" numCol="1" rIns="91440" tIns="45720" vert="horz" wrap="square">
              <a:prstTxWarp prst="textNoShape">
                <a:avLst/>
              </a:prstTxWarp>
            </a:bodyPr>
            <a:lstStyle/>
            <a:p>
              <a:endParaRPr lang="en-US" sz="1050">
                <a:solidFill>
                  <a:schemeClr val="bg1">
                    <a:lumMod val="50000"/>
                  </a:schemeClr>
                </a:solidFill>
              </a:endParaRPr>
            </a:p>
          </p:txBody>
        </p:sp>
        <p:sp>
          <p:nvSpPr>
            <p:cNvPr id="18" name="TextBox 8">
              <a:extLst>
                <a:ext uri="{FF2B5EF4-FFF2-40B4-BE49-F238E27FC236}">
                  <a16:creationId xmlns:a16="http://schemas.microsoft.com/office/drawing/2014/main" id="{7AF75B71-D686-454B-A3F2-D4B580584E86}"/>
                </a:ext>
              </a:extLst>
            </p:cNvPr>
            <p:cNvSpPr txBox="1"/>
            <p:nvPr/>
          </p:nvSpPr>
          <p:spPr>
            <a:xfrm>
              <a:off x="2452235" y="4371056"/>
              <a:ext cx="1825831" cy="671754"/>
            </a:xfrm>
            <a:prstGeom prst="rect">
              <a:avLst/>
            </a:prstGeom>
            <a:noFill/>
          </p:spPr>
          <p:txBody>
            <a:bodyPr bIns="91422" lIns="182843" rIns="182843" rtlCol="0" tIns="91422" wrap="none">
              <a:spAutoFit/>
            </a:bodyPr>
            <a:lstStyle/>
            <a:p>
              <a:r>
                <a:rPr altLang="en-US" b="1" lang="zh-CN" sz="1400">
                  <a:solidFill>
                    <a:schemeClr val="bg1">
                      <a:lumMod val="50000"/>
                    </a:schemeClr>
                  </a:solidFill>
                  <a:latin typeface="Lato Regular"/>
                  <a:cs typeface="Lato Regular"/>
                </a:rPr>
                <a:t>加入标题</a:t>
              </a:r>
            </a:p>
          </p:txBody>
        </p:sp>
      </p:grpSp>
      <p:grpSp>
        <p:nvGrpSpPr>
          <p:cNvPr id="19" name="Group 3">
            <a:extLst>
              <a:ext uri="{FF2B5EF4-FFF2-40B4-BE49-F238E27FC236}">
                <a16:creationId xmlns:a16="http://schemas.microsoft.com/office/drawing/2014/main" id="{54CB38A5-2DD1-4B48-B4BC-379B4CA71B6A}"/>
              </a:ext>
            </a:extLst>
          </p:cNvPr>
          <p:cNvGrpSpPr/>
          <p:nvPr/>
        </p:nvGrpSpPr>
        <p:grpSpPr>
          <a:xfrm>
            <a:off x="1275948" y="3092310"/>
            <a:ext cx="5393482" cy="919094"/>
            <a:chOff x="1962577" y="6007067"/>
            <a:chExt cx="9144504" cy="1558300"/>
          </a:xfrm>
        </p:grpSpPr>
        <p:sp>
          <p:nvSpPr>
            <p:cNvPr id="20" name="TextBox 10">
              <a:extLst>
                <a:ext uri="{FF2B5EF4-FFF2-40B4-BE49-F238E27FC236}">
                  <a16:creationId xmlns:a16="http://schemas.microsoft.com/office/drawing/2014/main" id="{CEB3835E-F9BC-46E9-B14C-A3F3A64177F1}"/>
                </a:ext>
              </a:extLst>
            </p:cNvPr>
            <p:cNvSpPr txBox="1"/>
            <p:nvPr/>
          </p:nvSpPr>
          <p:spPr>
            <a:xfrm>
              <a:off x="2462231" y="6563520"/>
              <a:ext cx="8644850" cy="992157"/>
            </a:xfrm>
            <a:prstGeom prst="rect">
              <a:avLst/>
            </a:prstGeom>
            <a:noFill/>
          </p:spPr>
          <p:txBody>
            <a:bodyPr bIns="109710" lIns="219419" rIns="219419" rtlCol="0" tIns="109710"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1" name="Freeform 222">
              <a:extLst>
                <a:ext uri="{FF2B5EF4-FFF2-40B4-BE49-F238E27FC236}">
                  <a16:creationId xmlns:a16="http://schemas.microsoft.com/office/drawing/2014/main" id="{CAD98D72-F84B-4FF8-9409-7DB27D5524FA}"/>
                </a:ext>
              </a:extLst>
            </p:cNvPr>
            <p:cNvSpPr>
              <a:spLocks noEditPoints="1"/>
            </p:cNvSpPr>
            <p:nvPr/>
          </p:nvSpPr>
          <p:spPr bwMode="auto">
            <a:xfrm>
              <a:off x="1962577" y="6126977"/>
              <a:ext cx="518612" cy="520896"/>
            </a:xfrm>
            <a:custGeom>
              <a:gdLst>
                <a:gd fmla="*/ 206 w 412" name="T0"/>
                <a:gd fmla="*/ 0 h 412" name="T1"/>
                <a:gd fmla="*/ 0 w 412" name="T2"/>
                <a:gd fmla="*/ 206 h 412" name="T3"/>
                <a:gd fmla="*/ 206 w 412" name="T4"/>
                <a:gd fmla="*/ 412 h 412" name="T5"/>
                <a:gd fmla="*/ 412 w 412" name="T6"/>
                <a:gd fmla="*/ 206 h 412" name="T7"/>
                <a:gd fmla="*/ 206 w 412" name="T8"/>
                <a:gd fmla="*/ 0 h 412" name="T9"/>
                <a:gd fmla="*/ 171 w 412" name="T10"/>
                <a:gd fmla="*/ 317 h 412" name="T11"/>
                <a:gd fmla="*/ 74 w 412" name="T12"/>
                <a:gd fmla="*/ 220 h 412" name="T13"/>
                <a:gd fmla="*/ 115 w 412" name="T14"/>
                <a:gd fmla="*/ 178 h 412" name="T15"/>
                <a:gd fmla="*/ 171 w 412" name="T16"/>
                <a:gd fmla="*/ 234 h 412" name="T17"/>
                <a:gd fmla="*/ 300 w 412" name="T18"/>
                <a:gd fmla="*/ 105 h 412" name="T19"/>
                <a:gd fmla="*/ 341 w 412" name="T20"/>
                <a:gd fmla="*/ 146 h 412" name="T21"/>
                <a:gd fmla="*/ 171 w 412" name="T22"/>
                <a:gd fmla="*/ 317 h 41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2" w="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3B4658"/>
            </a:solidFill>
            <a:ln>
              <a:noFill/>
            </a:ln>
          </p:spPr>
          <p:txBody>
            <a:bodyPr anchor="t" anchorCtr="0" bIns="45720" compatLnSpc="1" lIns="91440" numCol="1" rIns="91440" tIns="45720" vert="horz" wrap="square">
              <a:prstTxWarp prst="textNoShape">
                <a:avLst/>
              </a:prstTxWarp>
            </a:bodyPr>
            <a:lstStyle/>
            <a:p>
              <a:endParaRPr lang="en-US" sz="1050">
                <a:solidFill>
                  <a:schemeClr val="bg1">
                    <a:lumMod val="50000"/>
                  </a:schemeClr>
                </a:solidFill>
              </a:endParaRPr>
            </a:p>
          </p:txBody>
        </p:sp>
        <p:sp>
          <p:nvSpPr>
            <p:cNvPr id="22" name="TextBox 15">
              <a:extLst>
                <a:ext uri="{FF2B5EF4-FFF2-40B4-BE49-F238E27FC236}">
                  <a16:creationId xmlns:a16="http://schemas.microsoft.com/office/drawing/2014/main" id="{90A4B053-33E3-4238-8EC2-4038F117467F}"/>
                </a:ext>
              </a:extLst>
            </p:cNvPr>
            <p:cNvSpPr txBox="1"/>
            <p:nvPr/>
          </p:nvSpPr>
          <p:spPr>
            <a:xfrm>
              <a:off x="2484125" y="6007067"/>
              <a:ext cx="1825831" cy="671754"/>
            </a:xfrm>
            <a:prstGeom prst="rect">
              <a:avLst/>
            </a:prstGeom>
            <a:noFill/>
          </p:spPr>
          <p:txBody>
            <a:bodyPr bIns="91422" lIns="182843" rIns="182843" rtlCol="0" tIns="91422" wrap="none">
              <a:spAutoFit/>
            </a:bodyPr>
            <a:lstStyle/>
            <a:p>
              <a:r>
                <a:rPr altLang="en-US" b="1" lang="zh-CN" sz="1400">
                  <a:solidFill>
                    <a:schemeClr val="bg1">
                      <a:lumMod val="50000"/>
                    </a:schemeClr>
                  </a:solidFill>
                  <a:latin typeface="Lato Regular"/>
                  <a:cs typeface="Lato Regular"/>
                </a:rPr>
                <a:t>加入标题</a:t>
              </a:r>
            </a:p>
          </p:txBody>
        </p:sp>
      </p:grpSp>
      <p:grpSp>
        <p:nvGrpSpPr>
          <p:cNvPr id="23" name="Group 4">
            <a:extLst>
              <a:ext uri="{FF2B5EF4-FFF2-40B4-BE49-F238E27FC236}">
                <a16:creationId xmlns:a16="http://schemas.microsoft.com/office/drawing/2014/main" id="{CD869289-21F5-4482-80F8-A649A94177FB}"/>
              </a:ext>
            </a:extLst>
          </p:cNvPr>
          <p:cNvGrpSpPr/>
          <p:nvPr/>
        </p:nvGrpSpPr>
        <p:grpSpPr>
          <a:xfrm>
            <a:off x="1263032" y="4028489"/>
            <a:ext cx="5317188" cy="919095"/>
            <a:chOff x="1940679" y="7594332"/>
            <a:chExt cx="9015149" cy="1558302"/>
          </a:xfrm>
        </p:grpSpPr>
        <p:sp>
          <p:nvSpPr>
            <p:cNvPr id="24" name="TextBox 17">
              <a:extLst>
                <a:ext uri="{FF2B5EF4-FFF2-40B4-BE49-F238E27FC236}">
                  <a16:creationId xmlns:a16="http://schemas.microsoft.com/office/drawing/2014/main" id="{17ED46ED-3ED0-4BDF-8051-A7D2379A38A2}"/>
                </a:ext>
              </a:extLst>
            </p:cNvPr>
            <p:cNvSpPr txBox="1"/>
            <p:nvPr/>
          </p:nvSpPr>
          <p:spPr>
            <a:xfrm>
              <a:off x="2440332" y="8150788"/>
              <a:ext cx="8515496" cy="992158"/>
            </a:xfrm>
            <a:prstGeom prst="rect">
              <a:avLst/>
            </a:prstGeom>
            <a:noFill/>
          </p:spPr>
          <p:txBody>
            <a:bodyPr bIns="109710" lIns="219419" rIns="219419" rtlCol="0" tIns="109710"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5" name="Freeform 222">
              <a:extLst>
                <a:ext uri="{FF2B5EF4-FFF2-40B4-BE49-F238E27FC236}">
                  <a16:creationId xmlns:a16="http://schemas.microsoft.com/office/drawing/2014/main" id="{EF2AEB11-A06D-45B8-B34A-BF7763F74453}"/>
                </a:ext>
              </a:extLst>
            </p:cNvPr>
            <p:cNvSpPr>
              <a:spLocks noEditPoints="1"/>
            </p:cNvSpPr>
            <p:nvPr/>
          </p:nvSpPr>
          <p:spPr bwMode="auto">
            <a:xfrm>
              <a:off x="1940679" y="7714242"/>
              <a:ext cx="518612" cy="520896"/>
            </a:xfrm>
            <a:custGeom>
              <a:gdLst>
                <a:gd fmla="*/ 206 w 412" name="T0"/>
                <a:gd fmla="*/ 0 h 412" name="T1"/>
                <a:gd fmla="*/ 0 w 412" name="T2"/>
                <a:gd fmla="*/ 206 h 412" name="T3"/>
                <a:gd fmla="*/ 206 w 412" name="T4"/>
                <a:gd fmla="*/ 412 h 412" name="T5"/>
                <a:gd fmla="*/ 412 w 412" name="T6"/>
                <a:gd fmla="*/ 206 h 412" name="T7"/>
                <a:gd fmla="*/ 206 w 412" name="T8"/>
                <a:gd fmla="*/ 0 h 412" name="T9"/>
                <a:gd fmla="*/ 171 w 412" name="T10"/>
                <a:gd fmla="*/ 317 h 412" name="T11"/>
                <a:gd fmla="*/ 74 w 412" name="T12"/>
                <a:gd fmla="*/ 220 h 412" name="T13"/>
                <a:gd fmla="*/ 115 w 412" name="T14"/>
                <a:gd fmla="*/ 178 h 412" name="T15"/>
                <a:gd fmla="*/ 171 w 412" name="T16"/>
                <a:gd fmla="*/ 234 h 412" name="T17"/>
                <a:gd fmla="*/ 300 w 412" name="T18"/>
                <a:gd fmla="*/ 105 h 412" name="T19"/>
                <a:gd fmla="*/ 341 w 412" name="T20"/>
                <a:gd fmla="*/ 146 h 412" name="T21"/>
                <a:gd fmla="*/ 171 w 412" name="T22"/>
                <a:gd fmla="*/ 317 h 41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2" w="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59A3B0"/>
            </a:solidFill>
            <a:ln>
              <a:noFill/>
            </a:ln>
          </p:spPr>
          <p:txBody>
            <a:bodyPr anchor="t" anchorCtr="0" bIns="45720" compatLnSpc="1" lIns="91440" numCol="1" rIns="91440" tIns="45720" vert="horz" wrap="square">
              <a:prstTxWarp prst="textNoShape">
                <a:avLst/>
              </a:prstTxWarp>
            </a:bodyPr>
            <a:lstStyle/>
            <a:p>
              <a:endParaRPr lang="en-US" sz="1050">
                <a:solidFill>
                  <a:schemeClr val="bg1">
                    <a:lumMod val="50000"/>
                  </a:schemeClr>
                </a:solidFill>
              </a:endParaRPr>
            </a:p>
          </p:txBody>
        </p:sp>
        <p:sp>
          <p:nvSpPr>
            <p:cNvPr id="26" name="TextBox 19">
              <a:extLst>
                <a:ext uri="{FF2B5EF4-FFF2-40B4-BE49-F238E27FC236}">
                  <a16:creationId xmlns:a16="http://schemas.microsoft.com/office/drawing/2014/main" id="{03D72141-7EDA-440E-B356-97FCDE0D7D8C}"/>
                </a:ext>
              </a:extLst>
            </p:cNvPr>
            <p:cNvSpPr txBox="1"/>
            <p:nvPr/>
          </p:nvSpPr>
          <p:spPr>
            <a:xfrm>
              <a:off x="2462227" y="7594333"/>
              <a:ext cx="1825831" cy="671754"/>
            </a:xfrm>
            <a:prstGeom prst="rect">
              <a:avLst/>
            </a:prstGeom>
            <a:noFill/>
          </p:spPr>
          <p:txBody>
            <a:bodyPr bIns="91422" lIns="182843" rIns="182843" rtlCol="0" tIns="91422" wrap="none">
              <a:spAutoFit/>
            </a:bodyPr>
            <a:lstStyle/>
            <a:p>
              <a:r>
                <a:rPr altLang="en-US" b="1" lang="zh-CN" sz="1400">
                  <a:solidFill>
                    <a:schemeClr val="bg1">
                      <a:lumMod val="50000"/>
                    </a:schemeClr>
                  </a:solidFill>
                  <a:latin typeface="Lato Regular"/>
                  <a:cs typeface="Lato Regular"/>
                </a:rPr>
                <a:t>加入标题</a:t>
              </a:r>
            </a:p>
          </p:txBody>
        </p:sp>
      </p:grpSp>
      <p:grpSp>
        <p:nvGrpSpPr>
          <p:cNvPr id="27" name="Group 5">
            <a:extLst>
              <a:ext uri="{FF2B5EF4-FFF2-40B4-BE49-F238E27FC236}">
                <a16:creationId xmlns:a16="http://schemas.microsoft.com/office/drawing/2014/main" id="{F2D3492C-171D-4BE1-9126-765DA73A2D4E}"/>
              </a:ext>
            </a:extLst>
          </p:cNvPr>
          <p:cNvGrpSpPr/>
          <p:nvPr/>
        </p:nvGrpSpPr>
        <p:grpSpPr>
          <a:xfrm>
            <a:off x="1281841" y="4993414"/>
            <a:ext cx="5387589" cy="919094"/>
            <a:chOff x="1972569" y="9230342"/>
            <a:chExt cx="9134512" cy="1558300"/>
          </a:xfrm>
        </p:grpSpPr>
        <p:sp>
          <p:nvSpPr>
            <p:cNvPr id="28" name="TextBox 21">
              <a:extLst>
                <a:ext uri="{FF2B5EF4-FFF2-40B4-BE49-F238E27FC236}">
                  <a16:creationId xmlns:a16="http://schemas.microsoft.com/office/drawing/2014/main" id="{1348662E-85C7-49B9-B694-EACB156E6A9F}"/>
                </a:ext>
              </a:extLst>
            </p:cNvPr>
            <p:cNvSpPr txBox="1"/>
            <p:nvPr/>
          </p:nvSpPr>
          <p:spPr>
            <a:xfrm>
              <a:off x="2472220" y="9786794"/>
              <a:ext cx="8634861" cy="992157"/>
            </a:xfrm>
            <a:prstGeom prst="rect">
              <a:avLst/>
            </a:prstGeom>
            <a:noFill/>
          </p:spPr>
          <p:txBody>
            <a:bodyPr bIns="109710" lIns="219419" rIns="219419" rtlCol="0" tIns="109710"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2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29" name="Freeform 222">
              <a:extLst>
                <a:ext uri="{FF2B5EF4-FFF2-40B4-BE49-F238E27FC236}">
                  <a16:creationId xmlns:a16="http://schemas.microsoft.com/office/drawing/2014/main" id="{4224D14D-99E6-4294-A462-BB3C6E8B2611}"/>
                </a:ext>
              </a:extLst>
            </p:cNvPr>
            <p:cNvSpPr>
              <a:spLocks noEditPoints="1"/>
            </p:cNvSpPr>
            <p:nvPr/>
          </p:nvSpPr>
          <p:spPr bwMode="auto">
            <a:xfrm>
              <a:off x="1972569" y="9350252"/>
              <a:ext cx="518612" cy="520896"/>
            </a:xfrm>
            <a:custGeom>
              <a:gdLst>
                <a:gd fmla="*/ 206 w 412" name="T0"/>
                <a:gd fmla="*/ 0 h 412" name="T1"/>
                <a:gd fmla="*/ 0 w 412" name="T2"/>
                <a:gd fmla="*/ 206 h 412" name="T3"/>
                <a:gd fmla="*/ 206 w 412" name="T4"/>
                <a:gd fmla="*/ 412 h 412" name="T5"/>
                <a:gd fmla="*/ 412 w 412" name="T6"/>
                <a:gd fmla="*/ 206 h 412" name="T7"/>
                <a:gd fmla="*/ 206 w 412" name="T8"/>
                <a:gd fmla="*/ 0 h 412" name="T9"/>
                <a:gd fmla="*/ 171 w 412" name="T10"/>
                <a:gd fmla="*/ 317 h 412" name="T11"/>
                <a:gd fmla="*/ 74 w 412" name="T12"/>
                <a:gd fmla="*/ 220 h 412" name="T13"/>
                <a:gd fmla="*/ 115 w 412" name="T14"/>
                <a:gd fmla="*/ 178 h 412" name="T15"/>
                <a:gd fmla="*/ 171 w 412" name="T16"/>
                <a:gd fmla="*/ 234 h 412" name="T17"/>
                <a:gd fmla="*/ 300 w 412" name="T18"/>
                <a:gd fmla="*/ 105 h 412" name="T19"/>
                <a:gd fmla="*/ 341 w 412" name="T20"/>
                <a:gd fmla="*/ 146 h 412" name="T21"/>
                <a:gd fmla="*/ 171 w 412" name="T22"/>
                <a:gd fmla="*/ 317 h 41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2" w="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3B4658"/>
            </a:solidFill>
            <a:ln>
              <a:noFill/>
            </a:ln>
          </p:spPr>
          <p:txBody>
            <a:bodyPr anchor="t" anchorCtr="0" bIns="45720" compatLnSpc="1" lIns="91440" numCol="1" rIns="91440" tIns="45720" vert="horz" wrap="square">
              <a:prstTxWarp prst="textNoShape">
                <a:avLst/>
              </a:prstTxWarp>
            </a:bodyPr>
            <a:lstStyle/>
            <a:p>
              <a:endParaRPr lang="en-US" sz="1050">
                <a:solidFill>
                  <a:schemeClr val="bg1">
                    <a:lumMod val="50000"/>
                  </a:schemeClr>
                </a:solidFill>
              </a:endParaRPr>
            </a:p>
          </p:txBody>
        </p:sp>
        <p:sp>
          <p:nvSpPr>
            <p:cNvPr id="30" name="TextBox 23">
              <a:extLst>
                <a:ext uri="{FF2B5EF4-FFF2-40B4-BE49-F238E27FC236}">
                  <a16:creationId xmlns:a16="http://schemas.microsoft.com/office/drawing/2014/main" id="{A54A9BB0-C4AA-47E5-BD38-5FA470EB1206}"/>
                </a:ext>
              </a:extLst>
            </p:cNvPr>
            <p:cNvSpPr txBox="1"/>
            <p:nvPr/>
          </p:nvSpPr>
          <p:spPr>
            <a:xfrm>
              <a:off x="2494117" y="9230341"/>
              <a:ext cx="1825831" cy="671754"/>
            </a:xfrm>
            <a:prstGeom prst="rect">
              <a:avLst/>
            </a:prstGeom>
            <a:noFill/>
          </p:spPr>
          <p:txBody>
            <a:bodyPr bIns="91422" lIns="182843" rIns="182843" rtlCol="0" tIns="91422" wrap="none">
              <a:spAutoFit/>
            </a:bodyPr>
            <a:lstStyle/>
            <a:p>
              <a:r>
                <a:rPr altLang="en-US" b="1" lang="zh-CN" sz="1400">
                  <a:solidFill>
                    <a:schemeClr val="bg1">
                      <a:lumMod val="50000"/>
                    </a:schemeClr>
                  </a:solidFill>
                  <a:latin typeface="Lato Regular"/>
                  <a:cs typeface="Lato Regular"/>
                </a:rPr>
                <a:t>加入标题</a:t>
              </a:r>
            </a:p>
          </p:txBody>
        </p:sp>
      </p:grpSp>
    </p:spTree>
    <p:extLst>
      <p:ext uri="{BB962C8B-B14F-4D97-AF65-F5344CB8AC3E}">
        <p14:creationId val="2013290940"/>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2"/>
                                        </p:tgtEl>
                                        <p:attrNameLst>
                                          <p:attrName>style.visibility</p:attrName>
                                        </p:attrNameLst>
                                      </p:cBhvr>
                                      <p:to>
                                        <p:strVal val="visible"/>
                                      </p:to>
                                    </p:set>
                                    <p:animEffect filter="fade" transition="in">
                                      <p:cBhvr>
                                        <p:cTn dur="500" id="11"/>
                                        <p:tgtEl>
                                          <p:spTgt spid="12"/>
                                        </p:tgtEl>
                                      </p:cBhvr>
                                    </p:animEffect>
                                    <p:anim calcmode="lin" valueType="num">
                                      <p:cBhvr>
                                        <p:cTn dur="500" fill="hold" id="12"/>
                                        <p:tgtEl>
                                          <p:spTgt spid="12"/>
                                        </p:tgtEl>
                                        <p:attrNameLst>
                                          <p:attrName>ppt_x</p:attrName>
                                        </p:attrNameLst>
                                      </p:cBhvr>
                                      <p:tavLst>
                                        <p:tav tm="0">
                                          <p:val>
                                            <p:strVal val="#ppt_x"/>
                                          </p:val>
                                        </p:tav>
                                        <p:tav tm="100000">
                                          <p:val>
                                            <p:strVal val="#ppt_x"/>
                                          </p:val>
                                        </p:tav>
                                      </p:tavLst>
                                    </p:anim>
                                    <p:anim calcmode="lin" valueType="num">
                                      <p:cBhvr>
                                        <p:cTn dur="500" fill="hold" id="13"/>
                                        <p:tgtEl>
                                          <p:spTgt spid="1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42" presetSubtype="0">
                                  <p:stCondLst>
                                    <p:cond delay="0"/>
                                  </p:stCondLst>
                                  <p:childTnLst>
                                    <p:set>
                                      <p:cBhvr>
                                        <p:cTn dur="1" fill="hold" id="16">
                                          <p:stCondLst>
                                            <p:cond delay="0"/>
                                          </p:stCondLst>
                                        </p:cTn>
                                        <p:tgtEl>
                                          <p:spTgt spid="8"/>
                                        </p:tgtEl>
                                        <p:attrNameLst>
                                          <p:attrName>style.visibility</p:attrName>
                                        </p:attrNameLst>
                                      </p:cBhvr>
                                      <p:to>
                                        <p:strVal val="visible"/>
                                      </p:to>
                                    </p:set>
                                    <p:animEffect filter="fade" transition="in">
                                      <p:cBhvr>
                                        <p:cTn dur="500" id="17"/>
                                        <p:tgtEl>
                                          <p:spTgt spid="8"/>
                                        </p:tgtEl>
                                      </p:cBhvr>
                                    </p:animEffect>
                                    <p:anim calcmode="lin" valueType="num">
                                      <p:cBhvr>
                                        <p:cTn dur="500" fill="hold" id="18"/>
                                        <p:tgtEl>
                                          <p:spTgt spid="8"/>
                                        </p:tgtEl>
                                        <p:attrNameLst>
                                          <p:attrName>ppt_x</p:attrName>
                                        </p:attrNameLst>
                                      </p:cBhvr>
                                      <p:tavLst>
                                        <p:tav tm="0">
                                          <p:val>
                                            <p:strVal val="#ppt_x"/>
                                          </p:val>
                                        </p:tav>
                                        <p:tav tm="100000">
                                          <p:val>
                                            <p:strVal val="#ppt_x"/>
                                          </p:val>
                                        </p:tav>
                                      </p:tavLst>
                                    </p:anim>
                                    <p:anim calcmode="lin" valueType="num">
                                      <p:cBhvr>
                                        <p:cTn dur="500" fill="hold" id="19"/>
                                        <p:tgtEl>
                                          <p:spTgt spid="8"/>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1500"/>
                            </p:stCondLst>
                            <p:childTnLst>
                              <p:par>
                                <p:cTn fill="hold" grpId="0" id="21" nodeType="afterEffect" presetClass="entr" presetID="42" presetSubtype="0">
                                  <p:stCondLst>
                                    <p:cond delay="0"/>
                                  </p:stCondLst>
                                  <p:childTnLst>
                                    <p:set>
                                      <p:cBhvr>
                                        <p:cTn dur="1" fill="hold" id="22">
                                          <p:stCondLst>
                                            <p:cond delay="0"/>
                                          </p:stCondLst>
                                        </p:cTn>
                                        <p:tgtEl>
                                          <p:spTgt spid="11"/>
                                        </p:tgtEl>
                                        <p:attrNameLst>
                                          <p:attrName>style.visibility</p:attrName>
                                        </p:attrNameLst>
                                      </p:cBhvr>
                                      <p:to>
                                        <p:strVal val="visible"/>
                                      </p:to>
                                    </p:set>
                                    <p:animEffect filter="fade" transition="in">
                                      <p:cBhvr>
                                        <p:cTn dur="500" id="23"/>
                                        <p:tgtEl>
                                          <p:spTgt spid="11"/>
                                        </p:tgtEl>
                                      </p:cBhvr>
                                    </p:animEffect>
                                    <p:anim calcmode="lin" valueType="num">
                                      <p:cBhvr>
                                        <p:cTn dur="500" fill="hold" id="24"/>
                                        <p:tgtEl>
                                          <p:spTgt spid="11"/>
                                        </p:tgtEl>
                                        <p:attrNameLst>
                                          <p:attrName>ppt_x</p:attrName>
                                        </p:attrNameLst>
                                      </p:cBhvr>
                                      <p:tavLst>
                                        <p:tav tm="0">
                                          <p:val>
                                            <p:strVal val="#ppt_x"/>
                                          </p:val>
                                        </p:tav>
                                        <p:tav tm="100000">
                                          <p:val>
                                            <p:strVal val="#ppt_x"/>
                                          </p:val>
                                        </p:tav>
                                      </p:tavLst>
                                    </p:anim>
                                    <p:anim calcmode="lin" valueType="num">
                                      <p:cBhvr>
                                        <p:cTn dur="500" fill="hold" id="25"/>
                                        <p:tgtEl>
                                          <p:spTgt spid="11"/>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2000"/>
                            </p:stCondLst>
                            <p:childTnLst>
                              <p:par>
                                <p:cTn fill="hold" id="27" nodeType="afterEffect" presetClass="entr" presetID="42" presetSubtype="0">
                                  <p:stCondLst>
                                    <p:cond delay="0"/>
                                  </p:stCondLst>
                                  <p:childTnLst>
                                    <p:set>
                                      <p:cBhvr>
                                        <p:cTn dur="1" fill="hold" id="28">
                                          <p:stCondLst>
                                            <p:cond delay="0"/>
                                          </p:stCondLst>
                                        </p:cTn>
                                        <p:tgtEl>
                                          <p:spTgt spid="13"/>
                                        </p:tgtEl>
                                        <p:attrNameLst>
                                          <p:attrName>style.visibility</p:attrName>
                                        </p:attrNameLst>
                                      </p:cBhvr>
                                      <p:to>
                                        <p:strVal val="visible"/>
                                      </p:to>
                                    </p:set>
                                    <p:animEffect filter="fade" transition="in">
                                      <p:cBhvr>
                                        <p:cTn dur="250" id="29"/>
                                        <p:tgtEl>
                                          <p:spTgt spid="13"/>
                                        </p:tgtEl>
                                      </p:cBhvr>
                                    </p:animEffect>
                                    <p:anim calcmode="lin" valueType="num">
                                      <p:cBhvr>
                                        <p:cTn dur="250" fill="hold" id="30"/>
                                        <p:tgtEl>
                                          <p:spTgt spid="13"/>
                                        </p:tgtEl>
                                        <p:attrNameLst>
                                          <p:attrName>ppt_x</p:attrName>
                                        </p:attrNameLst>
                                      </p:cBhvr>
                                      <p:tavLst>
                                        <p:tav tm="0">
                                          <p:val>
                                            <p:strVal val="#ppt_x"/>
                                          </p:val>
                                        </p:tav>
                                        <p:tav tm="100000">
                                          <p:val>
                                            <p:strVal val="#ppt_x"/>
                                          </p:val>
                                        </p:tav>
                                      </p:tavLst>
                                    </p:anim>
                                    <p:anim calcmode="lin" valueType="num">
                                      <p:cBhvr>
                                        <p:cTn dur="250" fill="hold" id="31"/>
                                        <p:tgtEl>
                                          <p:spTgt spid="13"/>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2250"/>
                            </p:stCondLst>
                            <p:childTnLst>
                              <p:par>
                                <p:cTn fill="hold" id="33" nodeType="afterEffect" presetClass="entr" presetID="42" presetSubtype="0">
                                  <p:stCondLst>
                                    <p:cond delay="0"/>
                                  </p:stCondLst>
                                  <p:childTnLst>
                                    <p:set>
                                      <p:cBhvr>
                                        <p:cTn dur="1" fill="hold" id="34">
                                          <p:stCondLst>
                                            <p:cond delay="0"/>
                                          </p:stCondLst>
                                        </p:cTn>
                                        <p:tgtEl>
                                          <p:spTgt spid="19"/>
                                        </p:tgtEl>
                                        <p:attrNameLst>
                                          <p:attrName>style.visibility</p:attrName>
                                        </p:attrNameLst>
                                      </p:cBhvr>
                                      <p:to>
                                        <p:strVal val="visible"/>
                                      </p:to>
                                    </p:set>
                                    <p:animEffect filter="fade" transition="in">
                                      <p:cBhvr>
                                        <p:cTn dur="250" id="35"/>
                                        <p:tgtEl>
                                          <p:spTgt spid="19"/>
                                        </p:tgtEl>
                                      </p:cBhvr>
                                    </p:animEffect>
                                    <p:anim calcmode="lin" valueType="num">
                                      <p:cBhvr>
                                        <p:cTn dur="250" fill="hold" id="36"/>
                                        <p:tgtEl>
                                          <p:spTgt spid="19"/>
                                        </p:tgtEl>
                                        <p:attrNameLst>
                                          <p:attrName>ppt_x</p:attrName>
                                        </p:attrNameLst>
                                      </p:cBhvr>
                                      <p:tavLst>
                                        <p:tav tm="0">
                                          <p:val>
                                            <p:strVal val="#ppt_x"/>
                                          </p:val>
                                        </p:tav>
                                        <p:tav tm="100000">
                                          <p:val>
                                            <p:strVal val="#ppt_x"/>
                                          </p:val>
                                        </p:tav>
                                      </p:tavLst>
                                    </p:anim>
                                    <p:anim calcmode="lin" valueType="num">
                                      <p:cBhvr>
                                        <p:cTn dur="250" fill="hold" id="37"/>
                                        <p:tgtEl>
                                          <p:spTgt spid="19"/>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2500"/>
                            </p:stCondLst>
                            <p:childTnLst>
                              <p:par>
                                <p:cTn fill="hold" id="39" nodeType="afterEffect" presetClass="entr" presetID="42" presetSubtype="0">
                                  <p:stCondLst>
                                    <p:cond delay="0"/>
                                  </p:stCondLst>
                                  <p:childTnLst>
                                    <p:set>
                                      <p:cBhvr>
                                        <p:cTn dur="1" fill="hold" id="40">
                                          <p:stCondLst>
                                            <p:cond delay="0"/>
                                          </p:stCondLst>
                                        </p:cTn>
                                        <p:tgtEl>
                                          <p:spTgt spid="23"/>
                                        </p:tgtEl>
                                        <p:attrNameLst>
                                          <p:attrName>style.visibility</p:attrName>
                                        </p:attrNameLst>
                                      </p:cBhvr>
                                      <p:to>
                                        <p:strVal val="visible"/>
                                      </p:to>
                                    </p:set>
                                    <p:animEffect filter="fade" transition="in">
                                      <p:cBhvr>
                                        <p:cTn dur="250" id="41"/>
                                        <p:tgtEl>
                                          <p:spTgt spid="23"/>
                                        </p:tgtEl>
                                      </p:cBhvr>
                                    </p:animEffect>
                                    <p:anim calcmode="lin" valueType="num">
                                      <p:cBhvr>
                                        <p:cTn dur="250" fill="hold" id="42"/>
                                        <p:tgtEl>
                                          <p:spTgt spid="23"/>
                                        </p:tgtEl>
                                        <p:attrNameLst>
                                          <p:attrName>ppt_x</p:attrName>
                                        </p:attrNameLst>
                                      </p:cBhvr>
                                      <p:tavLst>
                                        <p:tav tm="0">
                                          <p:val>
                                            <p:strVal val="#ppt_x"/>
                                          </p:val>
                                        </p:tav>
                                        <p:tav tm="100000">
                                          <p:val>
                                            <p:strVal val="#ppt_x"/>
                                          </p:val>
                                        </p:tav>
                                      </p:tavLst>
                                    </p:anim>
                                    <p:anim calcmode="lin" valueType="num">
                                      <p:cBhvr>
                                        <p:cTn dur="250" fill="hold" id="43"/>
                                        <p:tgtEl>
                                          <p:spTgt spid="23"/>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2750"/>
                            </p:stCondLst>
                            <p:childTnLst>
                              <p:par>
                                <p:cTn fill="hold" id="45" nodeType="afterEffect" presetClass="entr" presetID="42" presetSubtype="0">
                                  <p:stCondLst>
                                    <p:cond delay="0"/>
                                  </p:stCondLst>
                                  <p:childTnLst>
                                    <p:set>
                                      <p:cBhvr>
                                        <p:cTn dur="1" fill="hold" id="46">
                                          <p:stCondLst>
                                            <p:cond delay="0"/>
                                          </p:stCondLst>
                                        </p:cTn>
                                        <p:tgtEl>
                                          <p:spTgt spid="27"/>
                                        </p:tgtEl>
                                        <p:attrNameLst>
                                          <p:attrName>style.visibility</p:attrName>
                                        </p:attrNameLst>
                                      </p:cBhvr>
                                      <p:to>
                                        <p:strVal val="visible"/>
                                      </p:to>
                                    </p:set>
                                    <p:animEffect filter="fade" transition="in">
                                      <p:cBhvr>
                                        <p:cTn dur="250" id="47"/>
                                        <p:tgtEl>
                                          <p:spTgt spid="27"/>
                                        </p:tgtEl>
                                      </p:cBhvr>
                                    </p:animEffect>
                                    <p:anim calcmode="lin" valueType="num">
                                      <p:cBhvr>
                                        <p:cTn dur="250" fill="hold" id="48"/>
                                        <p:tgtEl>
                                          <p:spTgt spid="27"/>
                                        </p:tgtEl>
                                        <p:attrNameLst>
                                          <p:attrName>ppt_x</p:attrName>
                                        </p:attrNameLst>
                                      </p:cBhvr>
                                      <p:tavLst>
                                        <p:tav tm="0">
                                          <p:val>
                                            <p:strVal val="#ppt_x"/>
                                          </p:val>
                                        </p:tav>
                                        <p:tav tm="100000">
                                          <p:val>
                                            <p:strVal val="#ppt_x"/>
                                          </p:val>
                                        </p:tav>
                                      </p:tavLst>
                                    </p:anim>
                                    <p:anim calcmode="lin" valueType="num">
                                      <p:cBhvr>
                                        <p:cTn dur="250" fill="hold" id="49"/>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年度工作概述</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Group 22">
            <a:extLst>
              <a:ext uri="{FF2B5EF4-FFF2-40B4-BE49-F238E27FC236}">
                <a16:creationId xmlns:a16="http://schemas.microsoft.com/office/drawing/2014/main" id="{DAAADEB6-6784-46C5-981C-B7295A97AC89}"/>
              </a:ext>
            </a:extLst>
          </p:cNvPr>
          <p:cNvGrpSpPr/>
          <p:nvPr/>
        </p:nvGrpSpPr>
        <p:grpSpPr>
          <a:xfrm>
            <a:off x="5984609" y="2236212"/>
            <a:ext cx="1213448" cy="538745"/>
            <a:chExt cx="1131895" cy="504056"/>
          </a:xfrm>
          <a:solidFill>
            <a:srgbClr val="59A3B0"/>
          </a:solidFill>
        </p:grpSpPr>
        <p:sp>
          <p:nvSpPr>
            <p:cNvPr id="11" name="矩形 46">
              <a:extLst>
                <a:ext uri="{FF2B5EF4-FFF2-40B4-BE49-F238E27FC236}">
                  <a16:creationId xmlns:a16="http://schemas.microsoft.com/office/drawing/2014/main" id="{8C60996D-7BB3-457A-A424-2EAA557DFA96}"/>
                </a:ext>
              </a:extLst>
            </p:cNvPr>
            <p:cNvSpPr>
              <a:spLocks noChangeArrowheads="1"/>
            </p:cNvSpPr>
            <p:nvPr/>
          </p:nvSpPr>
          <p:spPr bwMode="auto">
            <a:xfrm>
              <a:off x="0" y="0"/>
              <a:ext cx="1080120" cy="504056"/>
            </a:xfrm>
            <a:prstGeom prst="rect">
              <a:avLst/>
            </a:prstGeom>
            <a:grpFill/>
            <a:ln>
              <a:noFill/>
            </a:ln>
            <a:extLst>
              <a:ext uri="{91240B29-F687-4F45-9708-019B960494DF}">
                <a14:hiddenLine w="9525">
                  <a:solidFill>
                    <a:srgbClr val="000000"/>
                  </a:solidFill>
                  <a:miter lim="800000"/>
                  <a:headEnd/>
                  <a:tailEnd/>
                </a14:hiddenLine>
              </a:ext>
            </a:extLst>
          </p:spPr>
          <p:txBody>
            <a:bodyPr anchor="ctr"/>
            <a:lstStyle/>
            <a:p>
              <a:pPr algn="ctr"/>
              <a:endParaRPr altLang="zh-CN" lang="zh-CN" sz="2800">
                <a:solidFill>
                  <a:schemeClr val="bg1"/>
                </a:solidFill>
                <a:latin typeface="+mj-ea"/>
                <a:ea typeface="+mj-ea"/>
                <a:sym charset="-122" pitchFamily="2" typeface="宋体"/>
              </a:endParaRPr>
            </a:p>
          </p:txBody>
        </p:sp>
        <p:sp>
          <p:nvSpPr>
            <p:cNvPr id="12" name="文本框 47">
              <a:extLst>
                <a:ext uri="{FF2B5EF4-FFF2-40B4-BE49-F238E27FC236}">
                  <a16:creationId xmlns:a16="http://schemas.microsoft.com/office/drawing/2014/main" id="{1FB3AFD6-679B-4674-92D9-7D070931DA86}"/>
                </a:ext>
              </a:extLst>
            </p:cNvPr>
            <p:cNvSpPr>
              <a:spLocks noChangeArrowheads="1"/>
            </p:cNvSpPr>
            <p:nvPr/>
          </p:nvSpPr>
          <p:spPr bwMode="auto">
            <a:xfrm>
              <a:off x="51774" y="41772"/>
              <a:ext cx="1080121" cy="370727"/>
            </a:xfrm>
            <a:prstGeom prst="rect">
              <a:avLst/>
            </a:prstGeom>
            <a:grpFill/>
            <a:ln>
              <a:noFill/>
            </a:ln>
            <a:extLst>
              <a:ext uri="{91240B29-F687-4F45-9708-019B960494DF}">
                <a14:hiddenLine w="9525">
                  <a:solidFill>
                    <a:srgbClr val="000000"/>
                  </a:solidFill>
                  <a:miter lim="800000"/>
                  <a:headEnd/>
                  <a:tailEnd/>
                </a14:hiddenLine>
              </a:ext>
            </a:extLst>
          </p:spPr>
          <p:txBody>
            <a:bodyPr>
              <a:spAutoFit/>
            </a:bodyPr>
            <a:lstStyle/>
            <a:p>
              <a:r>
                <a:rPr altLang="en-US" b="1" lang="zh-CN" sz="2000">
                  <a:solidFill>
                    <a:schemeClr val="bg1"/>
                  </a:solidFill>
                  <a:latin typeface="+mj-ea"/>
                  <a:ea typeface="+mj-ea"/>
                  <a:sym charset="-122" typeface="方正兰亭细黑_GBK"/>
                </a:rPr>
                <a:t>标题一</a:t>
              </a:r>
            </a:p>
          </p:txBody>
        </p:sp>
      </p:grpSp>
      <p:sp>
        <p:nvSpPr>
          <p:cNvPr id="13" name="矩形 60">
            <a:extLst>
              <a:ext uri="{FF2B5EF4-FFF2-40B4-BE49-F238E27FC236}">
                <a16:creationId xmlns:a16="http://schemas.microsoft.com/office/drawing/2014/main" id="{FBA0DA56-97E3-4DEC-9821-DD2595D7C61D}"/>
              </a:ext>
            </a:extLst>
          </p:cNvPr>
          <p:cNvSpPr>
            <a:spLocks noChangeArrowheads="1"/>
          </p:cNvSpPr>
          <p:nvPr/>
        </p:nvSpPr>
        <p:spPr bwMode="auto">
          <a:xfrm>
            <a:off x="7400793" y="2176518"/>
            <a:ext cx="3571833" cy="7025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p:txBody>
      </p:sp>
      <p:grpSp>
        <p:nvGrpSpPr>
          <p:cNvPr id="16" name="Group 22">
            <a:extLst>
              <a:ext uri="{FF2B5EF4-FFF2-40B4-BE49-F238E27FC236}">
                <a16:creationId xmlns:a16="http://schemas.microsoft.com/office/drawing/2014/main" id="{A18F14C8-3199-4DD1-A134-07EA5DB3DEA9}"/>
              </a:ext>
            </a:extLst>
          </p:cNvPr>
          <p:cNvGrpSpPr/>
          <p:nvPr/>
        </p:nvGrpSpPr>
        <p:grpSpPr>
          <a:xfrm>
            <a:off x="5984609" y="3181050"/>
            <a:ext cx="1213448" cy="538745"/>
            <a:chExt cx="1131895" cy="504056"/>
          </a:xfrm>
          <a:solidFill>
            <a:srgbClr val="3B4658"/>
          </a:solidFill>
        </p:grpSpPr>
        <p:sp>
          <p:nvSpPr>
            <p:cNvPr id="17" name="矩形 46">
              <a:extLst>
                <a:ext uri="{FF2B5EF4-FFF2-40B4-BE49-F238E27FC236}">
                  <a16:creationId xmlns:a16="http://schemas.microsoft.com/office/drawing/2014/main" id="{E8C6E77C-C6DB-494F-A631-AFA13AE0E844}"/>
                </a:ext>
              </a:extLst>
            </p:cNvPr>
            <p:cNvSpPr>
              <a:spLocks noChangeArrowheads="1"/>
            </p:cNvSpPr>
            <p:nvPr/>
          </p:nvSpPr>
          <p:spPr bwMode="auto">
            <a:xfrm>
              <a:off x="0" y="0"/>
              <a:ext cx="1080120" cy="504056"/>
            </a:xfrm>
            <a:prstGeom prst="rect">
              <a:avLst/>
            </a:prstGeom>
            <a:grpFill/>
            <a:ln>
              <a:noFill/>
            </a:ln>
            <a:extLst>
              <a:ext uri="{91240B29-F687-4F45-9708-019B960494DF}">
                <a14:hiddenLine w="9525">
                  <a:solidFill>
                    <a:srgbClr val="000000"/>
                  </a:solidFill>
                  <a:miter lim="800000"/>
                  <a:headEnd/>
                  <a:tailEnd/>
                </a14:hiddenLine>
              </a:ext>
            </a:extLst>
          </p:spPr>
          <p:txBody>
            <a:bodyPr anchor="ctr"/>
            <a:lstStyle/>
            <a:p>
              <a:pPr algn="ctr"/>
              <a:endParaRPr altLang="zh-CN" lang="zh-CN" sz="2800">
                <a:solidFill>
                  <a:schemeClr val="bg1">
                    <a:lumMod val="50000"/>
                  </a:schemeClr>
                </a:solidFill>
                <a:latin typeface="+mj-ea"/>
                <a:ea typeface="+mj-ea"/>
                <a:sym charset="-122" pitchFamily="2" typeface="宋体"/>
              </a:endParaRPr>
            </a:p>
          </p:txBody>
        </p:sp>
        <p:sp>
          <p:nvSpPr>
            <p:cNvPr id="18" name="文本框 47">
              <a:extLst>
                <a:ext uri="{FF2B5EF4-FFF2-40B4-BE49-F238E27FC236}">
                  <a16:creationId xmlns:a16="http://schemas.microsoft.com/office/drawing/2014/main" id="{308CE66A-3308-47D7-9CA4-01B2BCDF62A7}"/>
                </a:ext>
              </a:extLst>
            </p:cNvPr>
            <p:cNvSpPr>
              <a:spLocks noChangeArrowheads="1"/>
            </p:cNvSpPr>
            <p:nvPr/>
          </p:nvSpPr>
          <p:spPr bwMode="auto">
            <a:xfrm>
              <a:off x="51774" y="41772"/>
              <a:ext cx="1080121" cy="370727"/>
            </a:xfrm>
            <a:prstGeom prst="rect">
              <a:avLst/>
            </a:prstGeom>
            <a:grpFill/>
            <a:ln>
              <a:noFill/>
            </a:ln>
            <a:extLst>
              <a:ext uri="{91240B29-F687-4F45-9708-019B960494DF}">
                <a14:hiddenLine w="9525">
                  <a:solidFill>
                    <a:srgbClr val="000000"/>
                  </a:solidFill>
                  <a:miter lim="800000"/>
                  <a:headEnd/>
                  <a:tailEnd/>
                </a14:hiddenLine>
              </a:ext>
            </a:extLst>
          </p:spPr>
          <p:txBody>
            <a:bodyPr>
              <a:spAutoFit/>
            </a:bodyPr>
            <a:lstStyle/>
            <a:p>
              <a:r>
                <a:rPr altLang="en-US" b="1" lang="zh-CN" sz="2000">
                  <a:solidFill>
                    <a:schemeClr val="bg1"/>
                  </a:solidFill>
                  <a:latin typeface="+mj-ea"/>
                  <a:sym charset="-122" typeface="方正兰亭细黑_GBK"/>
                </a:rPr>
                <a:t>标题二</a:t>
              </a:r>
            </a:p>
          </p:txBody>
        </p:sp>
      </p:grpSp>
      <p:sp>
        <p:nvSpPr>
          <p:cNvPr id="19" name="矩形 60">
            <a:extLst>
              <a:ext uri="{FF2B5EF4-FFF2-40B4-BE49-F238E27FC236}">
                <a16:creationId xmlns:a16="http://schemas.microsoft.com/office/drawing/2014/main" id="{529C4A9C-9C1E-42F9-9C65-5D7ED6B866AA}"/>
              </a:ext>
            </a:extLst>
          </p:cNvPr>
          <p:cNvSpPr>
            <a:spLocks noChangeArrowheads="1"/>
          </p:cNvSpPr>
          <p:nvPr/>
        </p:nvSpPr>
        <p:spPr bwMode="auto">
          <a:xfrm>
            <a:off x="7400793" y="3121356"/>
            <a:ext cx="3571833" cy="7025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p:txBody>
      </p:sp>
      <p:grpSp>
        <p:nvGrpSpPr>
          <p:cNvPr id="20" name="Group 22">
            <a:extLst>
              <a:ext uri="{FF2B5EF4-FFF2-40B4-BE49-F238E27FC236}">
                <a16:creationId xmlns:a16="http://schemas.microsoft.com/office/drawing/2014/main" id="{3005624A-65DF-478B-A4E7-F67EB4B5F5B1}"/>
              </a:ext>
            </a:extLst>
          </p:cNvPr>
          <p:cNvGrpSpPr/>
          <p:nvPr/>
        </p:nvGrpSpPr>
        <p:grpSpPr>
          <a:xfrm>
            <a:off x="5984609" y="4139596"/>
            <a:ext cx="1213448" cy="538745"/>
            <a:chExt cx="1131895" cy="504056"/>
          </a:xfrm>
          <a:solidFill>
            <a:srgbClr val="59A3B0"/>
          </a:solidFill>
        </p:grpSpPr>
        <p:sp>
          <p:nvSpPr>
            <p:cNvPr id="21" name="矩形 46">
              <a:extLst>
                <a:ext uri="{FF2B5EF4-FFF2-40B4-BE49-F238E27FC236}">
                  <a16:creationId xmlns:a16="http://schemas.microsoft.com/office/drawing/2014/main" id="{0B6649D1-E657-4901-BF5D-B5499BDFF55B}"/>
                </a:ext>
              </a:extLst>
            </p:cNvPr>
            <p:cNvSpPr>
              <a:spLocks noChangeArrowheads="1"/>
            </p:cNvSpPr>
            <p:nvPr/>
          </p:nvSpPr>
          <p:spPr bwMode="auto">
            <a:xfrm>
              <a:off x="0" y="0"/>
              <a:ext cx="1080120" cy="504056"/>
            </a:xfrm>
            <a:prstGeom prst="rect">
              <a:avLst/>
            </a:prstGeom>
            <a:grpFill/>
            <a:ln>
              <a:noFill/>
            </a:ln>
            <a:extLst>
              <a:ext uri="{91240B29-F687-4F45-9708-019B960494DF}">
                <a14:hiddenLine w="9525">
                  <a:solidFill>
                    <a:srgbClr val="000000"/>
                  </a:solidFill>
                  <a:miter lim="800000"/>
                  <a:headEnd/>
                  <a:tailEnd/>
                </a14:hiddenLine>
              </a:ext>
            </a:extLst>
          </p:spPr>
          <p:txBody>
            <a:bodyPr anchor="ctr"/>
            <a:lstStyle/>
            <a:p>
              <a:pPr algn="ctr"/>
              <a:endParaRPr altLang="zh-CN" lang="zh-CN" sz="2800">
                <a:solidFill>
                  <a:schemeClr val="bg1">
                    <a:lumMod val="50000"/>
                  </a:schemeClr>
                </a:solidFill>
                <a:latin typeface="+mj-ea"/>
                <a:ea typeface="+mj-ea"/>
                <a:sym charset="-122" pitchFamily="2" typeface="宋体"/>
              </a:endParaRPr>
            </a:p>
          </p:txBody>
        </p:sp>
        <p:sp>
          <p:nvSpPr>
            <p:cNvPr id="22" name="文本框 47">
              <a:extLst>
                <a:ext uri="{FF2B5EF4-FFF2-40B4-BE49-F238E27FC236}">
                  <a16:creationId xmlns:a16="http://schemas.microsoft.com/office/drawing/2014/main" id="{2333B080-C64D-40DB-B7A7-3AA43E99CBB1}"/>
                </a:ext>
              </a:extLst>
            </p:cNvPr>
            <p:cNvSpPr>
              <a:spLocks noChangeArrowheads="1"/>
            </p:cNvSpPr>
            <p:nvPr/>
          </p:nvSpPr>
          <p:spPr bwMode="auto">
            <a:xfrm>
              <a:off x="51774" y="41772"/>
              <a:ext cx="1080121" cy="370727"/>
            </a:xfrm>
            <a:prstGeom prst="rect">
              <a:avLst/>
            </a:prstGeom>
            <a:grpFill/>
            <a:ln>
              <a:noFill/>
            </a:ln>
            <a:extLst>
              <a:ext uri="{91240B29-F687-4F45-9708-019B960494DF}">
                <a14:hiddenLine w="9525">
                  <a:solidFill>
                    <a:srgbClr val="000000"/>
                  </a:solidFill>
                  <a:miter lim="800000"/>
                  <a:headEnd/>
                  <a:tailEnd/>
                </a14:hiddenLine>
              </a:ext>
            </a:extLst>
          </p:spPr>
          <p:txBody>
            <a:bodyPr>
              <a:spAutoFit/>
            </a:bodyPr>
            <a:lstStyle/>
            <a:p>
              <a:r>
                <a:rPr altLang="en-US" b="1" lang="zh-CN" sz="2000">
                  <a:solidFill>
                    <a:schemeClr val="bg1"/>
                  </a:solidFill>
                  <a:latin typeface="+mj-ea"/>
                  <a:sym charset="-122" typeface="方正兰亭细黑_GBK"/>
                </a:rPr>
                <a:t>标题三</a:t>
              </a:r>
            </a:p>
          </p:txBody>
        </p:sp>
      </p:grpSp>
      <p:sp>
        <p:nvSpPr>
          <p:cNvPr id="23" name="矩形 60">
            <a:extLst>
              <a:ext uri="{FF2B5EF4-FFF2-40B4-BE49-F238E27FC236}">
                <a16:creationId xmlns:a16="http://schemas.microsoft.com/office/drawing/2014/main" id="{FCCA1E92-2C66-4BD7-A3DB-B7050D2C0AC9}"/>
              </a:ext>
            </a:extLst>
          </p:cNvPr>
          <p:cNvSpPr>
            <a:spLocks noChangeArrowheads="1"/>
          </p:cNvSpPr>
          <p:nvPr/>
        </p:nvSpPr>
        <p:spPr bwMode="auto">
          <a:xfrm>
            <a:off x="7400793" y="4079901"/>
            <a:ext cx="3571833" cy="7025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p:txBody>
      </p:sp>
      <p:grpSp>
        <p:nvGrpSpPr>
          <p:cNvPr id="24" name="Group 22">
            <a:extLst>
              <a:ext uri="{FF2B5EF4-FFF2-40B4-BE49-F238E27FC236}">
                <a16:creationId xmlns:a16="http://schemas.microsoft.com/office/drawing/2014/main" id="{9E185AAD-5752-46CC-8204-AF915324445F}"/>
              </a:ext>
            </a:extLst>
          </p:cNvPr>
          <p:cNvGrpSpPr/>
          <p:nvPr/>
        </p:nvGrpSpPr>
        <p:grpSpPr>
          <a:xfrm>
            <a:off x="5984609" y="5064658"/>
            <a:ext cx="1213448" cy="538745"/>
            <a:chExt cx="1131895" cy="504056"/>
          </a:xfrm>
          <a:solidFill>
            <a:srgbClr val="3B4658"/>
          </a:solidFill>
        </p:grpSpPr>
        <p:sp>
          <p:nvSpPr>
            <p:cNvPr id="25" name="矩形 46">
              <a:extLst>
                <a:ext uri="{FF2B5EF4-FFF2-40B4-BE49-F238E27FC236}">
                  <a16:creationId xmlns:a16="http://schemas.microsoft.com/office/drawing/2014/main" id="{D5726E31-1BA6-4AE1-84E8-05CA2329F78A}"/>
                </a:ext>
              </a:extLst>
            </p:cNvPr>
            <p:cNvSpPr>
              <a:spLocks noChangeArrowheads="1"/>
            </p:cNvSpPr>
            <p:nvPr/>
          </p:nvSpPr>
          <p:spPr bwMode="auto">
            <a:xfrm>
              <a:off x="0" y="0"/>
              <a:ext cx="1080120" cy="504056"/>
            </a:xfrm>
            <a:prstGeom prst="rect">
              <a:avLst/>
            </a:prstGeom>
            <a:grpFill/>
            <a:ln>
              <a:noFill/>
            </a:ln>
            <a:extLst>
              <a:ext uri="{91240B29-F687-4F45-9708-019B960494DF}">
                <a14:hiddenLine w="9525">
                  <a:solidFill>
                    <a:srgbClr val="000000"/>
                  </a:solidFill>
                  <a:miter lim="800000"/>
                  <a:headEnd/>
                  <a:tailEnd/>
                </a14:hiddenLine>
              </a:ext>
            </a:extLst>
          </p:spPr>
          <p:txBody>
            <a:bodyPr anchor="ctr"/>
            <a:lstStyle/>
            <a:p>
              <a:pPr algn="ctr"/>
              <a:endParaRPr altLang="zh-CN" lang="zh-CN" sz="2800">
                <a:solidFill>
                  <a:schemeClr val="bg1">
                    <a:lumMod val="50000"/>
                  </a:schemeClr>
                </a:solidFill>
                <a:latin typeface="+mj-ea"/>
                <a:ea typeface="+mj-ea"/>
                <a:sym charset="-122" pitchFamily="2" typeface="宋体"/>
              </a:endParaRPr>
            </a:p>
          </p:txBody>
        </p:sp>
        <p:sp>
          <p:nvSpPr>
            <p:cNvPr id="26" name="文本框 47">
              <a:extLst>
                <a:ext uri="{FF2B5EF4-FFF2-40B4-BE49-F238E27FC236}">
                  <a16:creationId xmlns:a16="http://schemas.microsoft.com/office/drawing/2014/main" id="{2897E2E1-5350-42AD-8BD8-FC16031157A8}"/>
                </a:ext>
              </a:extLst>
            </p:cNvPr>
            <p:cNvSpPr>
              <a:spLocks noChangeArrowheads="1"/>
            </p:cNvSpPr>
            <p:nvPr/>
          </p:nvSpPr>
          <p:spPr bwMode="auto">
            <a:xfrm>
              <a:off x="51774" y="41772"/>
              <a:ext cx="1080121" cy="370727"/>
            </a:xfrm>
            <a:prstGeom prst="rect">
              <a:avLst/>
            </a:prstGeom>
            <a:grpFill/>
            <a:ln>
              <a:noFill/>
            </a:ln>
            <a:extLst>
              <a:ext uri="{91240B29-F687-4F45-9708-019B960494DF}">
                <a14:hiddenLine w="9525">
                  <a:solidFill>
                    <a:srgbClr val="000000"/>
                  </a:solidFill>
                  <a:miter lim="800000"/>
                  <a:headEnd/>
                  <a:tailEnd/>
                </a14:hiddenLine>
              </a:ext>
            </a:extLst>
          </p:spPr>
          <p:txBody>
            <a:bodyPr>
              <a:spAutoFit/>
            </a:bodyPr>
            <a:lstStyle/>
            <a:p>
              <a:r>
                <a:rPr altLang="en-US" b="1" lang="zh-CN" sz="2000">
                  <a:solidFill>
                    <a:schemeClr val="bg1"/>
                  </a:solidFill>
                  <a:latin typeface="+mj-ea"/>
                  <a:sym charset="-122" typeface="方正兰亭细黑_GBK"/>
                </a:rPr>
                <a:t>标题四</a:t>
              </a:r>
            </a:p>
          </p:txBody>
        </p:sp>
      </p:grpSp>
      <p:sp>
        <p:nvSpPr>
          <p:cNvPr id="27" name="矩形 60">
            <a:extLst>
              <a:ext uri="{FF2B5EF4-FFF2-40B4-BE49-F238E27FC236}">
                <a16:creationId xmlns:a16="http://schemas.microsoft.com/office/drawing/2014/main" id="{8192243D-F4F9-4092-BB90-504E26851C66}"/>
              </a:ext>
            </a:extLst>
          </p:cNvPr>
          <p:cNvSpPr>
            <a:spLocks noChangeArrowheads="1"/>
          </p:cNvSpPr>
          <p:nvPr/>
        </p:nvSpPr>
        <p:spPr bwMode="auto">
          <a:xfrm>
            <a:off x="7400793" y="5004964"/>
            <a:ext cx="3571833" cy="7025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a:p>
            <a:pPr>
              <a:lnSpc>
                <a:spcPct val="130000"/>
              </a:lnSpc>
            </a:pPr>
            <a:r>
              <a:rPr altLang="en-US" lang="zh-CN" sz="1600">
                <a:solidFill>
                  <a:schemeClr val="bg1">
                    <a:lumMod val="50000"/>
                  </a:schemeClr>
                </a:solidFill>
                <a:latin charset="-122" panose="020b0503020204020204" pitchFamily="34" typeface="微软雅黑"/>
              </a:rPr>
              <a:t>单击此处添加文本单击此处添加文本</a:t>
            </a:r>
          </a:p>
        </p:txBody>
      </p:sp>
      <p:sp>
        <p:nvSpPr>
          <p:cNvPr id="28" name="任意多边形 5">
            <a:extLst>
              <a:ext uri="{FF2B5EF4-FFF2-40B4-BE49-F238E27FC236}">
                <a16:creationId xmlns:a16="http://schemas.microsoft.com/office/drawing/2014/main" id="{D56ABBF9-6673-4781-B356-D2CD78F523AE}"/>
              </a:ext>
            </a:extLst>
          </p:cNvPr>
          <p:cNvSpPr/>
          <p:nvPr/>
        </p:nvSpPr>
        <p:spPr>
          <a:xfrm rot="5400000">
            <a:off x="3355010" y="3593637"/>
            <a:ext cx="1503363" cy="723900"/>
          </a:xfrm>
          <a:custGeom>
            <a:gdLst>
              <a:gd fmla="*/ 0 w 1503912" name="txL"/>
              <a:gd fmla="*/ 0 h 723424" name="txT"/>
              <a:gd fmla="*/ 1503912 w 1503912" name="txR"/>
              <a:gd fmla="*/ 723424 h 723424" name="txB"/>
            </a:gdLst>
            <a:cxnLst>
              <a:cxn ang="0">
                <a:pos x="0" y="488434"/>
              </a:cxn>
              <a:cxn ang="0">
                <a:pos x="545844" y="194507"/>
              </a:cxn>
              <a:cxn ang="0">
                <a:pos x="621520" y="182921"/>
              </a:cxn>
              <a:cxn ang="0">
                <a:pos x="758642" y="0"/>
              </a:cxn>
              <a:cxn ang="0">
                <a:pos x="896001" y="183236"/>
              </a:cxn>
              <a:cxn ang="0">
                <a:pos x="950785" y="190524"/>
              </a:cxn>
              <a:cxn ang="0">
                <a:pos x="1502265" y="473660"/>
              </a:cxn>
              <a:cxn ang="0">
                <a:pos x="1271237" y="714670"/>
              </a:cxn>
              <a:cxn ang="0">
                <a:pos x="235695" y="724853"/>
              </a:cxn>
            </a:cxnLst>
            <a:rect b="txB" l="txL" r="txR" t="txT"/>
            <a:pathLst>
              <a:path h="723424" w="1503912">
                <a:moveTo>
                  <a:pt x="0" y="487471"/>
                </a:moveTo>
                <a:cubicBezTo>
                  <a:pt x="155116" y="332355"/>
                  <a:pt x="346085" y="234486"/>
                  <a:pt x="546441" y="194123"/>
                </a:cubicBezTo>
                <a:lnTo>
                  <a:pt x="622201" y="182561"/>
                </a:lnTo>
                <a:lnTo>
                  <a:pt x="759473" y="0"/>
                </a:lnTo>
                <a:lnTo>
                  <a:pt x="896982" y="182876"/>
                </a:lnTo>
                <a:lnTo>
                  <a:pt x="951826" y="190149"/>
                </a:lnTo>
                <a:cubicBezTo>
                  <a:pt x="1152934" y="226576"/>
                  <a:pt x="1345785" y="320682"/>
                  <a:pt x="1503912" y="472727"/>
                </a:cubicBezTo>
                <a:lnTo>
                  <a:pt x="1272630" y="713261"/>
                </a:lnTo>
                <a:cubicBezTo>
                  <a:pt x="981963" y="433774"/>
                  <a:pt x="521086" y="438291"/>
                  <a:pt x="235953" y="723424"/>
                </a:cubicBezTo>
                <a:lnTo>
                  <a:pt x="0" y="487471"/>
                </a:lnTo>
                <a:close/>
              </a:path>
            </a:pathLst>
          </a:custGeom>
          <a:solidFill>
            <a:srgbClr val="59A3B0"/>
          </a:solidFill>
          <a:ln w="9525">
            <a:noFill/>
          </a:ln>
        </p:spPr>
        <p:txBody>
          <a:bodyPr/>
          <a:lstStyle/>
          <a:p>
            <a:endParaRPr altLang="en-US" lang="zh-CN"/>
          </a:p>
        </p:txBody>
      </p:sp>
      <p:sp>
        <p:nvSpPr>
          <p:cNvPr id="29" name="任意多边形 11">
            <a:extLst>
              <a:ext uri="{FF2B5EF4-FFF2-40B4-BE49-F238E27FC236}">
                <a16:creationId xmlns:a16="http://schemas.microsoft.com/office/drawing/2014/main" id="{4AB0E005-FDE6-496B-A82D-48ABC1C78692}"/>
              </a:ext>
            </a:extLst>
          </p:cNvPr>
          <p:cNvSpPr/>
          <p:nvPr/>
        </p:nvSpPr>
        <p:spPr>
          <a:xfrm rot="-2700000">
            <a:off x="1816723" y="3414249"/>
            <a:ext cx="1060450" cy="1074738"/>
          </a:xfrm>
          <a:custGeom>
            <a:gdLst>
              <a:gd fmla="*/ 0 w 1059543" name="txL"/>
              <a:gd fmla="*/ 0 h 1073851" name="txT"/>
              <a:gd fmla="*/ 1059543 w 1059543" name="txR"/>
              <a:gd fmla="*/ 1073851 h 1073851" name="txB"/>
            </a:gdLst>
            <a:cxnLst>
              <a:cxn ang="0">
                <a:pos x="1055707" y="0"/>
              </a:cxn>
              <a:cxn ang="0">
                <a:pos x="1062267" y="334452"/>
              </a:cxn>
              <a:cxn ang="0">
                <a:pos x="334546" y="1076514"/>
              </a:cxn>
              <a:cxn ang="0">
                <a:pos x="0" y="1076514"/>
              </a:cxn>
              <a:cxn ang="0">
                <a:pos x="179422" y="481222"/>
              </a:cxn>
              <a:cxn ang="0">
                <a:pos x="224934" y="419325"/>
              </a:cxn>
              <a:cxn ang="0">
                <a:pos x="192828" y="192606"/>
              </a:cxn>
              <a:cxn ang="0">
                <a:pos x="419957" y="224765"/>
              </a:cxn>
              <a:cxn ang="0">
                <a:pos x="463994" y="191043"/>
              </a:cxn>
              <a:cxn ang="0">
                <a:pos x="1055707" y="0"/>
              </a:cxn>
            </a:cxnLst>
            <a:rect b="txB" l="txL" r="txR" t="txT"/>
            <a:pathLst>
              <a:path h="1073851" w="1059543">
                <a:moveTo>
                  <a:pt x="1053001" y="0"/>
                </a:moveTo>
                <a:lnTo>
                  <a:pt x="1059543" y="333624"/>
                </a:lnTo>
                <a:cubicBezTo>
                  <a:pt x="656383" y="341529"/>
                  <a:pt x="333688" y="670613"/>
                  <a:pt x="333688" y="1073851"/>
                </a:cubicBezTo>
                <a:lnTo>
                  <a:pt x="0" y="1073851"/>
                </a:lnTo>
                <a:cubicBezTo>
                  <a:pt x="0" y="854484"/>
                  <a:pt x="65832" y="650244"/>
                  <a:pt x="178963" y="480031"/>
                </a:cubicBezTo>
                <a:lnTo>
                  <a:pt x="224358" y="418287"/>
                </a:lnTo>
                <a:lnTo>
                  <a:pt x="192333" y="192129"/>
                </a:lnTo>
                <a:lnTo>
                  <a:pt x="418880" y="224209"/>
                </a:lnTo>
                <a:lnTo>
                  <a:pt x="462804" y="190570"/>
                </a:lnTo>
                <a:cubicBezTo>
                  <a:pt x="630767" y="74123"/>
                  <a:pt x="833676" y="4301"/>
                  <a:pt x="1053001" y="0"/>
                </a:cubicBezTo>
                <a:close/>
              </a:path>
            </a:pathLst>
          </a:custGeom>
          <a:solidFill>
            <a:srgbClr val="59A3B0"/>
          </a:solidFill>
          <a:ln w="9525">
            <a:noFill/>
          </a:ln>
        </p:spPr>
        <p:txBody>
          <a:bodyPr/>
          <a:lstStyle/>
          <a:p>
            <a:endParaRPr altLang="en-US" lang="zh-CN"/>
          </a:p>
        </p:txBody>
      </p:sp>
      <p:sp>
        <p:nvSpPr>
          <p:cNvPr id="30" name="任意多边形 12">
            <a:extLst>
              <a:ext uri="{FF2B5EF4-FFF2-40B4-BE49-F238E27FC236}">
                <a16:creationId xmlns:a16="http://schemas.microsoft.com/office/drawing/2014/main" id="{FF2C9FCD-FAAF-491A-B944-4B5EF85490E6}"/>
              </a:ext>
            </a:extLst>
          </p:cNvPr>
          <p:cNvSpPr/>
          <p:nvPr/>
        </p:nvSpPr>
        <p:spPr>
          <a:xfrm flipV="1" rot="-2700000">
            <a:off x="2643810" y="4239749"/>
            <a:ext cx="1058863" cy="1074738"/>
          </a:xfrm>
          <a:custGeom>
            <a:gdLst>
              <a:gd fmla="*/ 0 w 1059543" name="txL"/>
              <a:gd fmla="*/ 0 h 1073851" name="txT"/>
              <a:gd fmla="*/ 1059543 w 1059543" name="txR"/>
              <a:gd fmla="*/ 1073851 h 1073851" name="txB"/>
            </a:gdLst>
            <a:cxnLst>
              <a:cxn ang="0">
                <a:pos x="333046" y="1076511"/>
              </a:cxn>
              <a:cxn ang="0">
                <a:pos x="1057501" y="334450"/>
              </a:cxn>
              <a:cxn ang="0">
                <a:pos x="1050972" y="0"/>
              </a:cxn>
              <a:cxn ang="0">
                <a:pos x="461913" y="191041"/>
              </a:cxn>
              <a:cxn ang="0">
                <a:pos x="418074" y="224763"/>
              </a:cxn>
              <a:cxn ang="0">
                <a:pos x="191963" y="192605"/>
              </a:cxn>
              <a:cxn ang="0">
                <a:pos x="223927" y="419321"/>
              </a:cxn>
              <a:cxn ang="0">
                <a:pos x="178619" y="481220"/>
              </a:cxn>
              <a:cxn ang="0">
                <a:pos x="0" y="1076511"/>
              </a:cxn>
            </a:cxnLst>
            <a:rect b="txB" l="txL" r="txR" t="txT"/>
            <a:pathLst>
              <a:path h="1073851" w="1059543">
                <a:moveTo>
                  <a:pt x="333688" y="1073851"/>
                </a:moveTo>
                <a:cubicBezTo>
                  <a:pt x="333688" y="670613"/>
                  <a:pt x="656383" y="341529"/>
                  <a:pt x="1059543" y="333624"/>
                </a:cubicBezTo>
                <a:lnTo>
                  <a:pt x="1053001" y="0"/>
                </a:lnTo>
                <a:cubicBezTo>
                  <a:pt x="833676" y="4300"/>
                  <a:pt x="630767" y="74123"/>
                  <a:pt x="462804" y="190570"/>
                </a:cubicBezTo>
                <a:lnTo>
                  <a:pt x="418881" y="224208"/>
                </a:lnTo>
                <a:lnTo>
                  <a:pt x="192334" y="192128"/>
                </a:lnTo>
                <a:lnTo>
                  <a:pt x="224359" y="418285"/>
                </a:lnTo>
                <a:lnTo>
                  <a:pt x="178964" y="480031"/>
                </a:lnTo>
                <a:cubicBezTo>
                  <a:pt x="65832" y="650245"/>
                  <a:pt x="0" y="854484"/>
                  <a:pt x="0" y="1073851"/>
                </a:cubicBezTo>
                <a:lnTo>
                  <a:pt x="333688" y="1073851"/>
                </a:lnTo>
                <a:close/>
              </a:path>
            </a:pathLst>
          </a:custGeom>
          <a:solidFill>
            <a:srgbClr val="3B4658"/>
          </a:solidFill>
          <a:ln w="9525">
            <a:noFill/>
          </a:ln>
        </p:spPr>
        <p:txBody>
          <a:bodyPr/>
          <a:lstStyle/>
          <a:p>
            <a:endParaRPr altLang="en-US" lang="zh-CN"/>
          </a:p>
        </p:txBody>
      </p:sp>
      <p:sp>
        <p:nvSpPr>
          <p:cNvPr id="31" name="任意多边形 22">
            <a:extLst>
              <a:ext uri="{FF2B5EF4-FFF2-40B4-BE49-F238E27FC236}">
                <a16:creationId xmlns:a16="http://schemas.microsoft.com/office/drawing/2014/main" id="{5BD18F97-3E56-4E35-8BD4-90CA916CED89}"/>
              </a:ext>
            </a:extLst>
          </p:cNvPr>
          <p:cNvSpPr/>
          <p:nvPr/>
        </p:nvSpPr>
        <p:spPr>
          <a:xfrm rot="2700000">
            <a:off x="2623173" y="2583987"/>
            <a:ext cx="1060450" cy="1074737"/>
          </a:xfrm>
          <a:custGeom>
            <a:gdLst>
              <a:gd fmla="*/ 0 w 1059543" name="txL"/>
              <a:gd fmla="*/ 0 h 1073851" name="txT"/>
              <a:gd fmla="*/ 1059543 w 1059543" name="txR"/>
              <a:gd fmla="*/ 1073851 h 1073851" name="txB"/>
            </a:gdLst>
            <a:cxnLst>
              <a:cxn ang="0">
                <a:pos x="219839" y="192605"/>
              </a:cxn>
              <a:cxn ang="0">
                <a:pos x="424172" y="221536"/>
              </a:cxn>
              <a:cxn ang="0">
                <a:pos x="463994" y="191041"/>
              </a:cxn>
              <a:cxn ang="0">
                <a:pos x="1055707" y="0"/>
              </a:cxn>
              <a:cxn ang="0">
                <a:pos x="1062267" y="334450"/>
              </a:cxn>
              <a:cxn ang="0">
                <a:pos x="334546" y="1076511"/>
              </a:cxn>
              <a:cxn ang="0">
                <a:pos x="0" y="1076511"/>
              </a:cxn>
              <a:cxn ang="0">
                <a:pos x="240001" y="398833"/>
              </a:cxn>
              <a:cxn ang="0">
                <a:pos x="247806" y="390085"/>
              </a:cxn>
            </a:cxnLst>
            <a:rect b="txB" l="txL" r="txR" t="txT"/>
            <a:pathLst>
              <a:path h="1073851" w="1059543">
                <a:moveTo>
                  <a:pt x="219275" y="192128"/>
                </a:moveTo>
                <a:lnTo>
                  <a:pt x="423085" y="220989"/>
                </a:lnTo>
                <a:lnTo>
                  <a:pt x="462804" y="190570"/>
                </a:lnTo>
                <a:cubicBezTo>
                  <a:pt x="630767" y="74123"/>
                  <a:pt x="833676" y="4301"/>
                  <a:pt x="1053001" y="0"/>
                </a:cubicBezTo>
                <a:lnTo>
                  <a:pt x="1059543" y="333624"/>
                </a:lnTo>
                <a:cubicBezTo>
                  <a:pt x="656383" y="341529"/>
                  <a:pt x="333688" y="670613"/>
                  <a:pt x="333688" y="1073851"/>
                </a:cubicBezTo>
                <a:lnTo>
                  <a:pt x="0" y="1073851"/>
                </a:lnTo>
                <a:cubicBezTo>
                  <a:pt x="0" y="817923"/>
                  <a:pt x="89604" y="582585"/>
                  <a:pt x="239386" y="397847"/>
                </a:cubicBezTo>
                <a:lnTo>
                  <a:pt x="247170" y="389121"/>
                </a:lnTo>
                <a:lnTo>
                  <a:pt x="219275" y="192128"/>
                </a:lnTo>
                <a:close/>
              </a:path>
            </a:pathLst>
          </a:custGeom>
          <a:solidFill>
            <a:srgbClr val="3B4658"/>
          </a:solidFill>
          <a:ln w="9525">
            <a:noFill/>
          </a:ln>
        </p:spPr>
        <p:txBody>
          <a:bodyPr/>
          <a:lstStyle/>
          <a:p>
            <a:endParaRPr altLang="en-US" lang="zh-CN"/>
          </a:p>
        </p:txBody>
      </p:sp>
      <p:sp>
        <p:nvSpPr>
          <p:cNvPr id="32" name="心形 9">
            <a:extLst>
              <a:ext uri="{FF2B5EF4-FFF2-40B4-BE49-F238E27FC236}">
                <a16:creationId xmlns:a16="http://schemas.microsoft.com/office/drawing/2014/main" id="{21BA193D-8C0C-46CE-8B1E-7F625F9DB5F7}"/>
              </a:ext>
            </a:extLst>
          </p:cNvPr>
          <p:cNvSpPr/>
          <p:nvPr/>
        </p:nvSpPr>
        <p:spPr>
          <a:xfrm>
            <a:off x="3002585" y="2242674"/>
            <a:ext cx="352425" cy="292100"/>
          </a:xfrm>
          <a:custGeom>
            <a:gdLst>
              <a:gd fmla="*/ 5037 w 21600" name="txL"/>
              <a:gd fmla="*/ 2277 h 21600" name="txT"/>
              <a:gd fmla="*/ 16557 w 21600" name="txR"/>
              <a:gd fmla="*/ 13677 h 21600" name="txB"/>
            </a:gdLst>
            <a:cxnLst>
              <a:cxn ang="17694720">
                <a:pos x="47170177" y="5408543"/>
              </a:cxn>
              <a:cxn ang="11796480">
                <a:pos x="12717697" y="26708975"/>
              </a:cxn>
              <a:cxn ang="5898240">
                <a:pos x="47170177" y="53417950"/>
              </a:cxn>
              <a:cxn ang="0">
                <a:pos x="81101705" y="26708975"/>
              </a:cxn>
            </a:cxnLst>
            <a:rect b="txB" l="txL" r="txR" t="txT"/>
            <a:pathLst>
              <a:path h="21600" w="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3B4658"/>
          </a:solidFill>
          <a:ln w="9525">
            <a:noFill/>
          </a:ln>
        </p:spPr>
        <p:txBody>
          <a:bodyPr/>
          <a:lstStyle/>
          <a:p>
            <a:endParaRPr altLang="en-US" lang="zh-CN"/>
          </a:p>
        </p:txBody>
      </p:sp>
      <p:grpSp>
        <p:nvGrpSpPr>
          <p:cNvPr id="33" name="组合 32">
            <a:extLst>
              <a:ext uri="{FF2B5EF4-FFF2-40B4-BE49-F238E27FC236}">
                <a16:creationId xmlns:a16="http://schemas.microsoft.com/office/drawing/2014/main" id="{405A3B87-C86A-4411-8CA0-C9C905B8DAFF}"/>
              </a:ext>
            </a:extLst>
          </p:cNvPr>
          <p:cNvGrpSpPr/>
          <p:nvPr/>
        </p:nvGrpSpPr>
        <p:grpSpPr>
          <a:xfrm>
            <a:off x="4632948" y="3652374"/>
            <a:ext cx="225425" cy="563563"/>
            <a:chExt cx="224872" cy="564609"/>
          </a:xfrm>
          <a:solidFill>
            <a:srgbClr val="59A3B0"/>
          </a:solidFill>
        </p:grpSpPr>
        <p:sp>
          <p:nvSpPr>
            <p:cNvPr id="34" name="椭圆 33">
              <a:extLst>
                <a:ext uri="{FF2B5EF4-FFF2-40B4-BE49-F238E27FC236}">
                  <a16:creationId xmlns:a16="http://schemas.microsoft.com/office/drawing/2014/main" id="{3EF57938-3DE7-4B46-A51E-886A23C0C32C}"/>
                </a:ext>
              </a:extLst>
            </p:cNvPr>
            <p:cNvSpPr/>
            <p:nvPr/>
          </p:nvSpPr>
          <p:spPr>
            <a:xfrm>
              <a:off x="69912" y="0"/>
              <a:ext cx="90487" cy="90487"/>
            </a:xfrm>
            <a:prstGeom prst="ellipse">
              <a:avLst/>
            </a:prstGeom>
            <a:grpFill/>
            <a:ln w="9525">
              <a:noFill/>
            </a:ln>
          </p:spPr>
          <p:txBody>
            <a:bodyPr anchor="ctr"/>
            <a:lstStyle/>
            <a:p>
              <a:pPr algn="ctr" eaLnBrk="1" hangingPunct="1" lvl="0">
                <a:buNone/>
              </a:pPr>
              <a:endParaRPr altLang="zh-CN" lang="zh-CN">
                <a:solidFill>
                  <a:srgbClr val="3F3F3F"/>
                </a:solidFill>
                <a:latin charset="-122" pitchFamily="2" typeface="宋体"/>
                <a:ea charset="-122" panose="020b0503020204020204" pitchFamily="34" typeface="微软雅黑"/>
                <a:sym charset="-122" pitchFamily="2" typeface="宋体"/>
              </a:endParaRPr>
            </a:p>
          </p:txBody>
        </p:sp>
        <p:sp>
          <p:nvSpPr>
            <p:cNvPr id="35" name="矩形 13">
              <a:extLst>
                <a:ext uri="{FF2B5EF4-FFF2-40B4-BE49-F238E27FC236}">
                  <a16:creationId xmlns:a16="http://schemas.microsoft.com/office/drawing/2014/main" id="{07FDD777-6462-45BC-B1BC-8B505737B502}"/>
                </a:ext>
              </a:extLst>
            </p:cNvPr>
            <p:cNvSpPr/>
            <p:nvPr/>
          </p:nvSpPr>
          <p:spPr>
            <a:xfrm>
              <a:off x="56189" y="162997"/>
              <a:ext cx="112763" cy="154601"/>
            </a:xfrm>
            <a:prstGeom prst="rect">
              <a:avLst/>
            </a:prstGeom>
            <a:grpFill/>
            <a:ln w="9525">
              <a:noFill/>
              <a:miter/>
            </a:ln>
          </p:spPr>
          <p:txBody>
            <a:bodyPr anchor="ctr"/>
            <a:lstStyle/>
            <a:p>
              <a:pPr algn="ctr" eaLnBrk="1" hangingPunct="1" lvl="0">
                <a:buNone/>
              </a:pPr>
              <a:endParaRPr altLang="zh-CN" lang="zh-CN">
                <a:solidFill>
                  <a:srgbClr val="3F3F3F"/>
                </a:solidFill>
                <a:latin charset="-122" pitchFamily="2" typeface="宋体"/>
                <a:ea charset="-122" panose="02010600030101010101" pitchFamily="2" typeface="宋体"/>
                <a:sym charset="-122" pitchFamily="2" typeface="宋体"/>
              </a:endParaRPr>
            </a:p>
          </p:txBody>
        </p:sp>
      </p:grpSp>
      <p:grpSp>
        <p:nvGrpSpPr>
          <p:cNvPr id="36" name="组合 18">
            <a:extLst>
              <a:ext uri="{FF2B5EF4-FFF2-40B4-BE49-F238E27FC236}">
                <a16:creationId xmlns:a16="http://schemas.microsoft.com/office/drawing/2014/main" id="{A865A0D3-5ACF-44FD-A67B-94A76399F529}"/>
              </a:ext>
            </a:extLst>
          </p:cNvPr>
          <p:cNvGrpSpPr/>
          <p:nvPr/>
        </p:nvGrpSpPr>
        <p:grpSpPr>
          <a:xfrm>
            <a:off x="1324598" y="3796837"/>
            <a:ext cx="439737" cy="311150"/>
            <a:chExt cx="439857" cy="311768"/>
          </a:xfrm>
          <a:solidFill>
            <a:srgbClr val="59A3B0"/>
          </a:solidFill>
        </p:grpSpPr>
        <p:grpSp>
          <p:nvGrpSpPr>
            <p:cNvPr id="37" name="组合 19">
              <a:extLst>
                <a:ext uri="{FF2B5EF4-FFF2-40B4-BE49-F238E27FC236}">
                  <a16:creationId xmlns:a16="http://schemas.microsoft.com/office/drawing/2014/main" id="{9CB50A9D-0C1B-4C53-8440-B71902F979FB}"/>
                </a:ext>
              </a:extLst>
            </p:cNvPr>
            <p:cNvGrpSpPr/>
            <p:nvPr/>
          </p:nvGrpSpPr>
          <p:grpSpPr>
            <a:xfrm>
              <a:off x="0" y="43261"/>
              <a:ext cx="439857" cy="268507"/>
              <a:chExt cx="439857" cy="268507"/>
            </a:xfrm>
            <a:grpFill/>
          </p:grpSpPr>
          <p:grpSp>
            <p:nvGrpSpPr>
              <p:cNvPr id="38" name="组合 21">
                <a:extLst>
                  <a:ext uri="{FF2B5EF4-FFF2-40B4-BE49-F238E27FC236}">
                    <a16:creationId xmlns:a16="http://schemas.microsoft.com/office/drawing/2014/main" id="{8D2A7403-25B3-4F81-B97F-654072988276}"/>
                  </a:ext>
                </a:extLst>
              </p:cNvPr>
              <p:cNvGrpSpPr/>
              <p:nvPr/>
            </p:nvGrpSpPr>
            <p:grpSpPr>
              <a:xfrm>
                <a:off x="0" y="20559"/>
                <a:ext cx="439857" cy="24689"/>
                <a:chExt cx="439857" cy="24689"/>
              </a:xfrm>
              <a:grpFill/>
            </p:grpSpPr>
            <p:sp>
              <p:nvSpPr>
                <p:cNvPr id="42" name="矩形 25">
                  <a:extLst>
                    <a:ext uri="{FF2B5EF4-FFF2-40B4-BE49-F238E27FC236}">
                      <a16:creationId xmlns:a16="http://schemas.microsoft.com/office/drawing/2014/main" id="{7B8C555D-E832-4CD5-9DA5-CE4C5F7F8C7A}"/>
                    </a:ext>
                  </a:extLst>
                </p:cNvPr>
                <p:cNvSpPr/>
                <p:nvPr/>
              </p:nvSpPr>
              <p:spPr>
                <a:xfrm rot="-2220000">
                  <a:off x="0" y="0"/>
                  <a:ext cx="252000" cy="24688"/>
                </a:xfrm>
                <a:prstGeom prst="rect">
                  <a:avLst/>
                </a:prstGeom>
                <a:grpFill/>
                <a:ln w="9525">
                  <a:noFill/>
                  <a:miter/>
                </a:ln>
              </p:spPr>
              <p:txBody>
                <a:bodyPr anchor="ctr"/>
                <a:lstStyle/>
                <a:p>
                  <a:pPr algn="ctr" eaLnBrk="1" hangingPunct="1" lvl="0">
                    <a:buNone/>
                  </a:pPr>
                  <a:endParaRPr altLang="zh-CN" lang="zh-CN">
                    <a:solidFill>
                      <a:srgbClr val="3F3F3F"/>
                    </a:solidFill>
                    <a:latin charset="-122" pitchFamily="2" typeface="宋体"/>
                    <a:ea charset="-122" panose="02010600030101010101" pitchFamily="2" typeface="宋体"/>
                    <a:sym charset="-122" pitchFamily="2" typeface="宋体"/>
                  </a:endParaRPr>
                </a:p>
              </p:txBody>
            </p:sp>
            <p:sp>
              <p:nvSpPr>
                <p:cNvPr id="43" name="矩形 26">
                  <a:extLst>
                    <a:ext uri="{FF2B5EF4-FFF2-40B4-BE49-F238E27FC236}">
                      <a16:creationId xmlns:a16="http://schemas.microsoft.com/office/drawing/2014/main" id="{09C0E3BA-71CF-4757-98EE-C3DF5CC7A4E5}"/>
                    </a:ext>
                  </a:extLst>
                </p:cNvPr>
                <p:cNvSpPr/>
                <p:nvPr/>
              </p:nvSpPr>
              <p:spPr>
                <a:xfrm flipH="1" rot="2220000">
                  <a:off x="187857" y="1"/>
                  <a:ext cx="252000" cy="24688"/>
                </a:xfrm>
                <a:prstGeom prst="rect">
                  <a:avLst/>
                </a:prstGeom>
                <a:grpFill/>
                <a:ln w="9525">
                  <a:noFill/>
                  <a:miter/>
                </a:ln>
              </p:spPr>
              <p:txBody>
                <a:bodyPr anchor="ctr"/>
                <a:lstStyle/>
                <a:p>
                  <a:pPr algn="ctr" eaLnBrk="1" hangingPunct="1" lvl="0">
                    <a:buNone/>
                  </a:pPr>
                  <a:endParaRPr altLang="zh-CN" lang="zh-CN">
                    <a:solidFill>
                      <a:srgbClr val="3F3F3F"/>
                    </a:solidFill>
                    <a:latin charset="-122" pitchFamily="2" typeface="宋体"/>
                    <a:ea charset="-122" panose="02010600030101010101" pitchFamily="2" typeface="宋体"/>
                    <a:sym charset="-122" pitchFamily="2" typeface="宋体"/>
                  </a:endParaRPr>
                </a:p>
              </p:txBody>
            </p:sp>
          </p:grpSp>
          <p:sp>
            <p:nvSpPr>
              <p:cNvPr id="39" name="等腰三角形 22">
                <a:extLst>
                  <a:ext uri="{FF2B5EF4-FFF2-40B4-BE49-F238E27FC236}">
                    <a16:creationId xmlns:a16="http://schemas.microsoft.com/office/drawing/2014/main" id="{3BFB8A5B-F3DC-4BEE-8AD5-78AED49C8E30}"/>
                  </a:ext>
                </a:extLst>
              </p:cNvPr>
              <p:cNvSpPr/>
              <p:nvPr/>
            </p:nvSpPr>
            <p:spPr>
              <a:xfrm>
                <a:off x="68555" y="0"/>
                <a:ext cx="302746" cy="127806"/>
              </a:xfrm>
              <a:prstGeom prst="triangle">
                <a:avLst>
                  <a:gd fmla="val 50000" name="adj"/>
                </a:avLst>
              </a:prstGeom>
              <a:grpFill/>
              <a:ln w="9525">
                <a:noFill/>
                <a:miter/>
              </a:ln>
            </p:spPr>
            <p:txBody>
              <a:bodyPr anchor="ctr"/>
              <a:lstStyle/>
              <a:p>
                <a:pPr algn="ctr" eaLnBrk="1" hangingPunct="1" lvl="0">
                  <a:buNone/>
                </a:pPr>
                <a:endParaRPr altLang="zh-CN" lang="zh-CN">
                  <a:solidFill>
                    <a:srgbClr val="3F3F3F"/>
                  </a:solidFill>
                  <a:latin charset="-122" pitchFamily="2" typeface="宋体"/>
                  <a:ea charset="-122" panose="02010600030101010101" pitchFamily="2" typeface="宋体"/>
                  <a:sym charset="-122" pitchFamily="2" typeface="宋体"/>
                </a:endParaRPr>
              </a:p>
            </p:txBody>
          </p:sp>
          <p:sp>
            <p:nvSpPr>
              <p:cNvPr id="40" name="矩形 23">
                <a:extLst>
                  <a:ext uri="{FF2B5EF4-FFF2-40B4-BE49-F238E27FC236}">
                    <a16:creationId xmlns:a16="http://schemas.microsoft.com/office/drawing/2014/main" id="{8416EC20-28FF-43C8-8309-883137405D6E}"/>
                  </a:ext>
                </a:extLst>
              </p:cNvPr>
              <p:cNvSpPr/>
              <p:nvPr/>
            </p:nvSpPr>
            <p:spPr>
              <a:xfrm>
                <a:off x="68082" y="127806"/>
                <a:ext cx="106784" cy="140701"/>
              </a:xfrm>
              <a:prstGeom prst="rect">
                <a:avLst/>
              </a:prstGeom>
              <a:grpFill/>
              <a:ln w="9525">
                <a:noFill/>
                <a:miter/>
              </a:ln>
            </p:spPr>
            <p:txBody>
              <a:bodyPr anchor="ctr"/>
              <a:lstStyle/>
              <a:p>
                <a:pPr algn="ctr" eaLnBrk="1" hangingPunct="1" lvl="0">
                  <a:buNone/>
                </a:pPr>
                <a:endParaRPr altLang="zh-CN" lang="zh-CN">
                  <a:solidFill>
                    <a:srgbClr val="3F3F3F"/>
                  </a:solidFill>
                  <a:latin charset="-122" pitchFamily="2" typeface="宋体"/>
                  <a:ea charset="-122" panose="02010600030101010101" pitchFamily="2" typeface="宋体"/>
                  <a:sym charset="-122" pitchFamily="2" typeface="宋体"/>
                </a:endParaRPr>
              </a:p>
            </p:txBody>
          </p:sp>
          <p:sp>
            <p:nvSpPr>
              <p:cNvPr id="41" name="矩形 24">
                <a:extLst>
                  <a:ext uri="{FF2B5EF4-FFF2-40B4-BE49-F238E27FC236}">
                    <a16:creationId xmlns:a16="http://schemas.microsoft.com/office/drawing/2014/main" id="{3BBDBFC5-C070-47EE-BAEB-729AC6C5AA01}"/>
                  </a:ext>
                </a:extLst>
              </p:cNvPr>
              <p:cNvSpPr/>
              <p:nvPr/>
            </p:nvSpPr>
            <p:spPr>
              <a:xfrm>
                <a:off x="262846" y="127806"/>
                <a:ext cx="106784" cy="140701"/>
              </a:xfrm>
              <a:prstGeom prst="rect">
                <a:avLst/>
              </a:prstGeom>
              <a:grpFill/>
              <a:ln w="9525">
                <a:noFill/>
                <a:miter/>
              </a:ln>
            </p:spPr>
            <p:txBody>
              <a:bodyPr anchor="ctr"/>
              <a:lstStyle/>
              <a:p>
                <a:pPr algn="ctr" eaLnBrk="1" hangingPunct="1" lvl="0">
                  <a:buNone/>
                </a:pPr>
                <a:endParaRPr altLang="zh-CN" lang="zh-CN">
                  <a:solidFill>
                    <a:srgbClr val="3F3F3F"/>
                  </a:solidFill>
                  <a:latin charset="-122" pitchFamily="2" typeface="宋体"/>
                  <a:ea charset="-122" panose="02010600030101010101" pitchFamily="2" typeface="宋体"/>
                  <a:sym charset="-122" pitchFamily="2" typeface="宋体"/>
                </a:endParaRPr>
              </a:p>
            </p:txBody>
          </p:sp>
        </p:grpSp>
      </p:grpSp>
      <p:grpSp>
        <p:nvGrpSpPr>
          <p:cNvPr id="44" name="组合 27">
            <a:extLst>
              <a:ext uri="{FF2B5EF4-FFF2-40B4-BE49-F238E27FC236}">
                <a16:creationId xmlns:a16="http://schemas.microsoft.com/office/drawing/2014/main" id="{E8B98B68-3285-4CFF-BC8F-7C74578ECA14}"/>
              </a:ext>
            </a:extLst>
          </p:cNvPr>
          <p:cNvGrpSpPr/>
          <p:nvPr/>
        </p:nvGrpSpPr>
        <p:grpSpPr>
          <a:xfrm>
            <a:off x="2945435" y="5382749"/>
            <a:ext cx="465138" cy="417513"/>
            <a:chExt cx="465358" cy="418456"/>
          </a:xfrm>
          <a:solidFill>
            <a:srgbClr val="3B4658"/>
          </a:solidFill>
        </p:grpSpPr>
        <p:grpSp>
          <p:nvGrpSpPr>
            <p:cNvPr id="45" name="组合 28">
              <a:extLst>
                <a:ext uri="{FF2B5EF4-FFF2-40B4-BE49-F238E27FC236}">
                  <a16:creationId xmlns:a16="http://schemas.microsoft.com/office/drawing/2014/main" id="{056216C0-C1A2-483A-9B8A-C3CF76D38190}"/>
                </a:ext>
              </a:extLst>
            </p:cNvPr>
            <p:cNvGrpSpPr/>
            <p:nvPr/>
          </p:nvGrpSpPr>
          <p:grpSpPr>
            <a:xfrm>
              <a:off x="0" y="0"/>
              <a:ext cx="460390" cy="418456"/>
              <a:chExt cx="460390" cy="418456"/>
            </a:xfrm>
            <a:grpFill/>
          </p:grpSpPr>
          <p:sp>
            <p:nvSpPr>
              <p:cNvPr id="48" name="任意多边形 31">
                <a:extLst>
                  <a:ext uri="{FF2B5EF4-FFF2-40B4-BE49-F238E27FC236}">
                    <a16:creationId xmlns:a16="http://schemas.microsoft.com/office/drawing/2014/main" id="{287C1A9B-95FB-4AB5-ADEF-BC762159F5E1}"/>
                  </a:ext>
                </a:extLst>
              </p:cNvPr>
              <p:cNvSpPr/>
              <p:nvPr/>
            </p:nvSpPr>
            <p:spPr>
              <a:xfrm>
                <a:off x="53155" y="0"/>
                <a:ext cx="407235" cy="357637"/>
              </a:xfrm>
              <a:custGeom>
                <a:gdLst>
                  <a:gd fmla="*/ 0 w 407235" name="txL"/>
                  <a:gd fmla="*/ 0 h 357637" name="txT"/>
                  <a:gd fmla="*/ 407235 w 407235" name="txR"/>
                  <a:gd fmla="*/ 357637 h 357637" name="txB"/>
                </a:gdLst>
                <a:cxnLst>
                  <a:cxn ang="0">
                    <a:pos x="7668" y="305095"/>
                  </a:cxn>
                  <a:cxn ang="0">
                    <a:pos x="7668" y="226514"/>
                  </a:cxn>
                  <a:cxn ang="0">
                    <a:pos x="74343" y="128882"/>
                  </a:cxn>
                  <a:cxn ang="0">
                    <a:pos x="245793" y="43157"/>
                  </a:cxn>
                  <a:cxn ang="0">
                    <a:pos x="402955" y="295"/>
                  </a:cxn>
                  <a:cxn ang="0">
                    <a:pos x="360093" y="26489"/>
                  </a:cxn>
                  <a:cxn ang="0">
                    <a:pos x="331518" y="69351"/>
                  </a:cxn>
                  <a:cxn ang="0">
                    <a:pos x="279130" y="209845"/>
                  </a:cxn>
                  <a:cxn ang="0">
                    <a:pos x="212455" y="305095"/>
                  </a:cxn>
                  <a:cxn ang="0">
                    <a:pos x="121967" y="355101"/>
                  </a:cxn>
                  <a:cxn ang="0">
                    <a:pos x="45768" y="345576"/>
                  </a:cxn>
                  <a:cxn ang="0">
                    <a:pos x="7668" y="305095"/>
                  </a:cxn>
                </a:cxnLst>
                <a:rect b="txB" l="txL" r="txR" t="txT"/>
                <a:pathLst>
                  <a:path h="357637" w="407235">
                    <a:moveTo>
                      <a:pt x="7668" y="305095"/>
                    </a:moveTo>
                    <a:cubicBezTo>
                      <a:pt x="1318" y="285251"/>
                      <a:pt x="-5826" y="270170"/>
                      <a:pt x="7668" y="226514"/>
                    </a:cubicBezTo>
                    <a:cubicBezTo>
                      <a:pt x="21162" y="182858"/>
                      <a:pt x="48943" y="149916"/>
                      <a:pt x="74343" y="128882"/>
                    </a:cubicBezTo>
                    <a:cubicBezTo>
                      <a:pt x="99743" y="107848"/>
                      <a:pt x="191024" y="64588"/>
                      <a:pt x="245793" y="43157"/>
                    </a:cubicBezTo>
                    <a:cubicBezTo>
                      <a:pt x="300562" y="21726"/>
                      <a:pt x="383905" y="3073"/>
                      <a:pt x="402955" y="295"/>
                    </a:cubicBezTo>
                    <a:cubicBezTo>
                      <a:pt x="422005" y="-2483"/>
                      <a:pt x="371999" y="14980"/>
                      <a:pt x="360093" y="26489"/>
                    </a:cubicBezTo>
                    <a:cubicBezTo>
                      <a:pt x="348187" y="37998"/>
                      <a:pt x="345012" y="38792"/>
                      <a:pt x="331518" y="69351"/>
                    </a:cubicBezTo>
                    <a:cubicBezTo>
                      <a:pt x="318024" y="99910"/>
                      <a:pt x="298974" y="170554"/>
                      <a:pt x="279130" y="209845"/>
                    </a:cubicBezTo>
                    <a:cubicBezTo>
                      <a:pt x="259286" y="249136"/>
                      <a:pt x="238649" y="280886"/>
                      <a:pt x="212455" y="305095"/>
                    </a:cubicBezTo>
                    <a:cubicBezTo>
                      <a:pt x="186261" y="329304"/>
                      <a:pt x="149748" y="348354"/>
                      <a:pt x="121967" y="355101"/>
                    </a:cubicBezTo>
                    <a:cubicBezTo>
                      <a:pt x="94186" y="361848"/>
                      <a:pt x="64818" y="353910"/>
                      <a:pt x="45768" y="345576"/>
                    </a:cubicBezTo>
                    <a:cubicBezTo>
                      <a:pt x="26718" y="337242"/>
                      <a:pt x="14018" y="324939"/>
                      <a:pt x="7668" y="305095"/>
                    </a:cubicBezTo>
                    <a:close/>
                  </a:path>
                </a:pathLst>
              </a:custGeom>
              <a:grpFill/>
              <a:ln w="9525">
                <a:noFill/>
              </a:ln>
            </p:spPr>
            <p:txBody>
              <a:bodyPr/>
              <a:lstStyle/>
              <a:p>
                <a:endParaRPr altLang="en-US" lang="zh-CN"/>
              </a:p>
            </p:txBody>
          </p:sp>
          <p:sp>
            <p:nvSpPr>
              <p:cNvPr id="49" name="任意多边形 32">
                <a:extLst>
                  <a:ext uri="{FF2B5EF4-FFF2-40B4-BE49-F238E27FC236}">
                    <a16:creationId xmlns:a16="http://schemas.microsoft.com/office/drawing/2014/main" id="{81FFF5BB-77A9-4990-BECD-F97F46E1BCD4}"/>
                  </a:ext>
                </a:extLst>
              </p:cNvPr>
              <p:cNvSpPr/>
              <p:nvPr/>
            </p:nvSpPr>
            <p:spPr>
              <a:xfrm>
                <a:off x="0" y="296819"/>
                <a:ext cx="95196" cy="121637"/>
              </a:xfrm>
              <a:custGeom>
                <a:gdLst>
                  <a:gd fmla="*/ 0 w 151739" name="txL"/>
                  <a:gd fmla="*/ 0 h 131899" name="txT"/>
                  <a:gd fmla="*/ 151739 w 151739" name="txR"/>
                  <a:gd fmla="*/ 131899 h 131899" name="txB"/>
                </a:gdLst>
                <a:cxnLst>
                  <a:cxn ang="0">
                    <a:pos x="36660" y="8926"/>
                  </a:cxn>
                  <a:cxn ang="0">
                    <a:pos x="16465" y="69792"/>
                  </a:cxn>
                  <a:cxn ang="0">
                    <a:pos x="7185" y="102936"/>
                  </a:cxn>
                  <a:cxn ang="0">
                    <a:pos x="2" y="86601"/>
                  </a:cxn>
                  <a:cxn ang="0">
                    <a:pos x="10585" y="49249"/>
                  </a:cxn>
                  <a:cxn ang="0">
                    <a:pos x="32067" y="3009"/>
                  </a:cxn>
                  <a:cxn ang="0">
                    <a:pos x="36660" y="8926"/>
                  </a:cxn>
                </a:cxnLst>
                <a:rect b="txB" l="txL" r="txR" t="txT"/>
                <a:pathLst>
                  <a:path h="131899" w="151739">
                    <a:moveTo>
                      <a:pt x="148467" y="11381"/>
                    </a:moveTo>
                    <a:cubicBezTo>
                      <a:pt x="137936" y="25573"/>
                      <a:pt x="86576" y="69011"/>
                      <a:pt x="66681" y="88989"/>
                    </a:cubicBezTo>
                    <a:cubicBezTo>
                      <a:pt x="46786" y="108967"/>
                      <a:pt x="40211" y="127676"/>
                      <a:pt x="29099" y="131248"/>
                    </a:cubicBezTo>
                    <a:cubicBezTo>
                      <a:pt x="17987" y="134820"/>
                      <a:pt x="-391" y="123120"/>
                      <a:pt x="6" y="110420"/>
                    </a:cubicBezTo>
                    <a:cubicBezTo>
                      <a:pt x="403" y="97720"/>
                      <a:pt x="21225" y="80559"/>
                      <a:pt x="42868" y="62795"/>
                    </a:cubicBezTo>
                    <a:cubicBezTo>
                      <a:pt x="64511" y="45031"/>
                      <a:pt x="117959" y="9393"/>
                      <a:pt x="129865" y="3837"/>
                    </a:cubicBezTo>
                    <a:cubicBezTo>
                      <a:pt x="141771" y="-1719"/>
                      <a:pt x="158998" y="-2811"/>
                      <a:pt x="148467" y="11381"/>
                    </a:cubicBezTo>
                    <a:close/>
                  </a:path>
                </a:pathLst>
              </a:custGeom>
              <a:grpFill/>
              <a:ln w="9525">
                <a:noFill/>
              </a:ln>
            </p:spPr>
            <p:txBody>
              <a:bodyPr/>
              <a:lstStyle/>
              <a:p>
                <a:endParaRPr altLang="en-US" lang="zh-CN"/>
              </a:p>
            </p:txBody>
          </p:sp>
        </p:grpSp>
        <p:sp>
          <p:nvSpPr>
            <p:cNvPr id="46" name="任意多边形 29">
              <a:extLst>
                <a:ext uri="{FF2B5EF4-FFF2-40B4-BE49-F238E27FC236}">
                  <a16:creationId xmlns:a16="http://schemas.microsoft.com/office/drawing/2014/main" id="{44D1CEF5-A564-4058-B551-632E75000CF5}"/>
                </a:ext>
              </a:extLst>
            </p:cNvPr>
            <p:cNvSpPr/>
            <p:nvPr/>
          </p:nvSpPr>
          <p:spPr>
            <a:xfrm>
              <a:off x="141938" y="0"/>
              <a:ext cx="323420" cy="355925"/>
            </a:xfrm>
            <a:custGeom>
              <a:gdLst>
                <a:gd fmla="*/ 0 w 323420" name="txL"/>
                <a:gd fmla="*/ 0 h 355925" name="txT"/>
                <a:gd fmla="*/ 323420 w 323420" name="txR"/>
                <a:gd fmla="*/ 355925 h 355925" name="txB"/>
              </a:gdLst>
              <a:cxnLst>
                <a:cxn ang="0">
                  <a:pos x="319140" y="295"/>
                </a:cxn>
                <a:cxn ang="0">
                  <a:pos x="276278" y="26489"/>
                </a:cxn>
                <a:cxn ang="0">
                  <a:pos x="247703" y="69351"/>
                </a:cxn>
                <a:cxn ang="0">
                  <a:pos x="195315" y="209845"/>
                </a:cxn>
                <a:cxn ang="0">
                  <a:pos x="128640" y="305095"/>
                </a:cxn>
                <a:cxn ang="0">
                  <a:pos x="84656" y="336177"/>
                </a:cxn>
                <a:cxn ang="0">
                  <a:pos x="36710" y="355132"/>
                </a:cxn>
                <a:cxn ang="0">
                  <a:pos x="0" y="355925"/>
                </a:cxn>
                <a:cxn ang="0">
                  <a:pos x="82794" y="77974"/>
                </a:cxn>
                <a:cxn ang="0">
                  <a:pos x="115655" y="62635"/>
                </a:cxn>
                <a:cxn ang="0">
                  <a:pos x="161978" y="43157"/>
                </a:cxn>
                <a:cxn ang="0">
                  <a:pos x="319140" y="295"/>
                </a:cxn>
              </a:cxnLst>
              <a:rect b="txB" l="txL" r="txR" t="txT"/>
              <a:pathLst>
                <a:path h="355925" w="323420">
                  <a:moveTo>
                    <a:pt x="319140" y="295"/>
                  </a:moveTo>
                  <a:cubicBezTo>
                    <a:pt x="338190" y="-2483"/>
                    <a:pt x="288184" y="14980"/>
                    <a:pt x="276278" y="26489"/>
                  </a:cubicBezTo>
                  <a:cubicBezTo>
                    <a:pt x="264372" y="37998"/>
                    <a:pt x="261197" y="38792"/>
                    <a:pt x="247703" y="69351"/>
                  </a:cubicBezTo>
                  <a:cubicBezTo>
                    <a:pt x="234209" y="99910"/>
                    <a:pt x="215159" y="170554"/>
                    <a:pt x="195315" y="209845"/>
                  </a:cubicBezTo>
                  <a:cubicBezTo>
                    <a:pt x="175471" y="249136"/>
                    <a:pt x="154834" y="280886"/>
                    <a:pt x="128640" y="305095"/>
                  </a:cubicBezTo>
                  <a:lnTo>
                    <a:pt x="84656" y="336177"/>
                  </a:lnTo>
                  <a:lnTo>
                    <a:pt x="36710" y="355132"/>
                  </a:lnTo>
                  <a:lnTo>
                    <a:pt x="0" y="355925"/>
                  </a:lnTo>
                  <a:lnTo>
                    <a:pt x="82794" y="77974"/>
                  </a:lnTo>
                  <a:lnTo>
                    <a:pt x="115655" y="62635"/>
                  </a:lnTo>
                  <a:cubicBezTo>
                    <a:pt x="132312" y="55237"/>
                    <a:pt x="148286" y="48515"/>
                    <a:pt x="161978" y="43157"/>
                  </a:cubicBezTo>
                  <a:cubicBezTo>
                    <a:pt x="216747" y="21726"/>
                    <a:pt x="300090" y="3073"/>
                    <a:pt x="319140" y="295"/>
                  </a:cubicBezTo>
                  <a:close/>
                </a:path>
              </a:pathLst>
            </a:custGeom>
            <a:grpFill/>
            <a:ln w="9525">
              <a:noFill/>
            </a:ln>
          </p:spPr>
          <p:txBody>
            <a:bodyPr/>
            <a:lstStyle/>
            <a:p>
              <a:endParaRPr altLang="en-US" lang="zh-CN"/>
            </a:p>
          </p:txBody>
        </p:sp>
        <p:sp>
          <p:nvSpPr>
            <p:cNvPr id="47" name="任意多边形 30">
              <a:extLst>
                <a:ext uri="{FF2B5EF4-FFF2-40B4-BE49-F238E27FC236}">
                  <a16:creationId xmlns:a16="http://schemas.microsoft.com/office/drawing/2014/main" id="{63D8A645-7A58-4DF4-9F90-8DA8FEDD3EF2}"/>
                </a:ext>
              </a:extLst>
            </p:cNvPr>
            <p:cNvSpPr/>
            <p:nvPr/>
          </p:nvSpPr>
          <p:spPr>
            <a:xfrm>
              <a:off x="67920" y="135454"/>
              <a:ext cx="181927" cy="183765"/>
            </a:xfrm>
            <a:custGeom>
              <a:gdLst>
                <a:gd fmla="*/ 0 w 181927" name="txL"/>
                <a:gd fmla="*/ 0 h 183765" name="txT"/>
                <a:gd fmla="*/ 181927 w 181927" name="txR"/>
                <a:gd fmla="*/ 183765 h 183765" name="txB"/>
              </a:gdLst>
              <a:cxnLst>
                <a:cxn ang="0">
                  <a:pos x="5402" y="166742"/>
                </a:cxn>
                <a:cxn ang="0">
                  <a:pos x="95890" y="64349"/>
                </a:cxn>
                <a:cxn ang="0">
                  <a:pos x="181615" y="55"/>
                </a:cxn>
                <a:cxn ang="0">
                  <a:pos x="122084" y="54824"/>
                </a:cxn>
                <a:cxn ang="0">
                  <a:pos x="53027" y="133405"/>
                </a:cxn>
                <a:cxn ang="0">
                  <a:pos x="14927" y="181030"/>
                </a:cxn>
                <a:cxn ang="0">
                  <a:pos x="5402" y="166742"/>
                </a:cxn>
              </a:cxnLst>
              <a:rect b="txB" l="txL" r="txR" t="txT"/>
              <a:pathLst>
                <a:path h="183765" w="181927">
                  <a:moveTo>
                    <a:pt x="5402" y="166742"/>
                  </a:moveTo>
                  <a:cubicBezTo>
                    <a:pt x="18896" y="147295"/>
                    <a:pt x="66521" y="92130"/>
                    <a:pt x="95890" y="64349"/>
                  </a:cubicBezTo>
                  <a:cubicBezTo>
                    <a:pt x="125259" y="36568"/>
                    <a:pt x="177249" y="1642"/>
                    <a:pt x="181615" y="55"/>
                  </a:cubicBezTo>
                  <a:cubicBezTo>
                    <a:pt x="185981" y="-1532"/>
                    <a:pt x="143515" y="31805"/>
                    <a:pt x="122084" y="54824"/>
                  </a:cubicBezTo>
                  <a:cubicBezTo>
                    <a:pt x="100653" y="77843"/>
                    <a:pt x="70886" y="112371"/>
                    <a:pt x="53027" y="133405"/>
                  </a:cubicBezTo>
                  <a:cubicBezTo>
                    <a:pt x="35168" y="154439"/>
                    <a:pt x="22865" y="176268"/>
                    <a:pt x="14927" y="181030"/>
                  </a:cubicBezTo>
                  <a:cubicBezTo>
                    <a:pt x="6990" y="185793"/>
                    <a:pt x="-8092" y="186189"/>
                    <a:pt x="5402" y="166742"/>
                  </a:cubicBezTo>
                  <a:close/>
                </a:path>
              </a:pathLst>
            </a:custGeom>
            <a:grpFill/>
            <a:ln w="9525">
              <a:noFill/>
            </a:ln>
          </p:spPr>
          <p:txBody>
            <a:bodyPr/>
            <a:lstStyle/>
            <a:p>
              <a:endParaRPr altLang="en-US" lang="zh-CN"/>
            </a:p>
          </p:txBody>
        </p:sp>
      </p:grpSp>
    </p:spTree>
    <p:extLst>
      <p:ext uri="{BB962C8B-B14F-4D97-AF65-F5344CB8AC3E}">
        <p14:creationId val="122648977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par>
                                <p:cTn fill="hold" grpId="0" id="14" nodeType="withEffect" presetClass="entr" presetID="42" presetSubtype="0">
                                  <p:stCondLst>
                                    <p:cond delay="0"/>
                                  </p:stCondLst>
                                  <p:childTnLst>
                                    <p:set>
                                      <p:cBhvr>
                                        <p:cTn dur="1" fill="hold" id="15">
                                          <p:stCondLst>
                                            <p:cond delay="0"/>
                                          </p:stCondLst>
                                        </p:cTn>
                                        <p:tgtEl>
                                          <p:spTgt spid="13"/>
                                        </p:tgtEl>
                                        <p:attrNameLst>
                                          <p:attrName>style.visibility</p:attrName>
                                        </p:attrNameLst>
                                      </p:cBhvr>
                                      <p:to>
                                        <p:strVal val="visible"/>
                                      </p:to>
                                    </p:set>
                                    <p:animEffect filter="fade" transition="in">
                                      <p:cBhvr>
                                        <p:cTn dur="1000" id="16"/>
                                        <p:tgtEl>
                                          <p:spTgt spid="13"/>
                                        </p:tgtEl>
                                      </p:cBhvr>
                                    </p:animEffect>
                                    <p:anim calcmode="lin" valueType="num">
                                      <p:cBhvr>
                                        <p:cTn dur="1000" fill="hold" id="17"/>
                                        <p:tgtEl>
                                          <p:spTgt spid="13"/>
                                        </p:tgtEl>
                                        <p:attrNameLst>
                                          <p:attrName>ppt_x</p:attrName>
                                        </p:attrNameLst>
                                      </p:cBhvr>
                                      <p:tavLst>
                                        <p:tav tm="0">
                                          <p:val>
                                            <p:strVal val="#ppt_x"/>
                                          </p:val>
                                        </p:tav>
                                        <p:tav tm="100000">
                                          <p:val>
                                            <p:strVal val="#ppt_x"/>
                                          </p:val>
                                        </p:tav>
                                      </p:tavLst>
                                    </p:anim>
                                    <p:anim calcmode="lin" valueType="num">
                                      <p:cBhvr>
                                        <p:cTn dur="1000" fill="hold" id="18"/>
                                        <p:tgtEl>
                                          <p:spTgt spid="13"/>
                                        </p:tgtEl>
                                        <p:attrNameLst>
                                          <p:attrName>ppt_y</p:attrName>
                                        </p:attrNameLst>
                                      </p:cBhvr>
                                      <p:tavLst>
                                        <p:tav tm="0">
                                          <p:val>
                                            <p:strVal val="#ppt_y+.1"/>
                                          </p:val>
                                        </p:tav>
                                        <p:tav tm="100000">
                                          <p:val>
                                            <p:strVal val="#ppt_y"/>
                                          </p:val>
                                        </p:tav>
                                      </p:tavLst>
                                    </p:anim>
                                  </p:childTnLst>
                                </p:cTn>
                              </p:par>
                              <p:par>
                                <p:cTn fill="hold" id="19" nodeType="withEffect" presetClass="entr" presetID="42" presetSubtype="0">
                                  <p:stCondLst>
                                    <p:cond delay="0"/>
                                  </p:stCondLst>
                                  <p:childTnLst>
                                    <p:set>
                                      <p:cBhvr>
                                        <p:cTn dur="1" fill="hold" id="20">
                                          <p:stCondLst>
                                            <p:cond delay="0"/>
                                          </p:stCondLst>
                                        </p:cTn>
                                        <p:tgtEl>
                                          <p:spTgt spid="16"/>
                                        </p:tgtEl>
                                        <p:attrNameLst>
                                          <p:attrName>style.visibility</p:attrName>
                                        </p:attrNameLst>
                                      </p:cBhvr>
                                      <p:to>
                                        <p:strVal val="visible"/>
                                      </p:to>
                                    </p:set>
                                    <p:animEffect filter="fade" transition="in">
                                      <p:cBhvr>
                                        <p:cTn dur="1000" id="21"/>
                                        <p:tgtEl>
                                          <p:spTgt spid="16"/>
                                        </p:tgtEl>
                                      </p:cBhvr>
                                    </p:animEffect>
                                    <p:anim calcmode="lin" valueType="num">
                                      <p:cBhvr>
                                        <p:cTn dur="1000" fill="hold" id="22"/>
                                        <p:tgtEl>
                                          <p:spTgt spid="16"/>
                                        </p:tgtEl>
                                        <p:attrNameLst>
                                          <p:attrName>ppt_x</p:attrName>
                                        </p:attrNameLst>
                                      </p:cBhvr>
                                      <p:tavLst>
                                        <p:tav tm="0">
                                          <p:val>
                                            <p:strVal val="#ppt_x"/>
                                          </p:val>
                                        </p:tav>
                                        <p:tav tm="100000">
                                          <p:val>
                                            <p:strVal val="#ppt_x"/>
                                          </p:val>
                                        </p:tav>
                                      </p:tavLst>
                                    </p:anim>
                                    <p:anim calcmode="lin" valueType="num">
                                      <p:cBhvr>
                                        <p:cTn dur="1000" fill="hold" id="23"/>
                                        <p:tgtEl>
                                          <p:spTgt spid="16"/>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0"/>
                                  </p:stCondLst>
                                  <p:childTnLst>
                                    <p:set>
                                      <p:cBhvr>
                                        <p:cTn dur="1" fill="hold" id="25">
                                          <p:stCondLst>
                                            <p:cond delay="0"/>
                                          </p:stCondLst>
                                        </p:cTn>
                                        <p:tgtEl>
                                          <p:spTgt spid="19"/>
                                        </p:tgtEl>
                                        <p:attrNameLst>
                                          <p:attrName>style.visibility</p:attrName>
                                        </p:attrNameLst>
                                      </p:cBhvr>
                                      <p:to>
                                        <p:strVal val="visible"/>
                                      </p:to>
                                    </p:set>
                                    <p:animEffect filter="fade" transition="in">
                                      <p:cBhvr>
                                        <p:cTn dur="1000" id="26"/>
                                        <p:tgtEl>
                                          <p:spTgt spid="19"/>
                                        </p:tgtEl>
                                      </p:cBhvr>
                                    </p:animEffect>
                                    <p:anim calcmode="lin" valueType="num">
                                      <p:cBhvr>
                                        <p:cTn dur="1000" fill="hold" id="27"/>
                                        <p:tgtEl>
                                          <p:spTgt spid="19"/>
                                        </p:tgtEl>
                                        <p:attrNameLst>
                                          <p:attrName>ppt_x</p:attrName>
                                        </p:attrNameLst>
                                      </p:cBhvr>
                                      <p:tavLst>
                                        <p:tav tm="0">
                                          <p:val>
                                            <p:strVal val="#ppt_x"/>
                                          </p:val>
                                        </p:tav>
                                        <p:tav tm="100000">
                                          <p:val>
                                            <p:strVal val="#ppt_x"/>
                                          </p:val>
                                        </p:tav>
                                      </p:tavLst>
                                    </p:anim>
                                    <p:anim calcmode="lin" valueType="num">
                                      <p:cBhvr>
                                        <p:cTn dur="1000" fill="hold" id="28"/>
                                        <p:tgtEl>
                                          <p:spTgt spid="19"/>
                                        </p:tgtEl>
                                        <p:attrNameLst>
                                          <p:attrName>ppt_y</p:attrName>
                                        </p:attrNameLst>
                                      </p:cBhvr>
                                      <p:tavLst>
                                        <p:tav tm="0">
                                          <p:val>
                                            <p:strVal val="#ppt_y+.1"/>
                                          </p:val>
                                        </p:tav>
                                        <p:tav tm="100000">
                                          <p:val>
                                            <p:strVal val="#ppt_y"/>
                                          </p:val>
                                        </p:tav>
                                      </p:tavLst>
                                    </p:anim>
                                  </p:childTnLst>
                                </p:cTn>
                              </p:par>
                              <p:par>
                                <p:cTn fill="hold" id="29" nodeType="withEffect" presetClass="entr" presetID="42" presetSubtype="0">
                                  <p:stCondLst>
                                    <p:cond delay="0"/>
                                  </p:stCondLst>
                                  <p:childTnLst>
                                    <p:set>
                                      <p:cBhvr>
                                        <p:cTn dur="1" fill="hold" id="30">
                                          <p:stCondLst>
                                            <p:cond delay="0"/>
                                          </p:stCondLst>
                                        </p:cTn>
                                        <p:tgtEl>
                                          <p:spTgt spid="20"/>
                                        </p:tgtEl>
                                        <p:attrNameLst>
                                          <p:attrName>style.visibility</p:attrName>
                                        </p:attrNameLst>
                                      </p:cBhvr>
                                      <p:to>
                                        <p:strVal val="visible"/>
                                      </p:to>
                                    </p:set>
                                    <p:animEffect filter="fade" transition="in">
                                      <p:cBhvr>
                                        <p:cTn dur="1000" id="31"/>
                                        <p:tgtEl>
                                          <p:spTgt spid="20"/>
                                        </p:tgtEl>
                                      </p:cBhvr>
                                    </p:animEffect>
                                    <p:anim calcmode="lin" valueType="num">
                                      <p:cBhvr>
                                        <p:cTn dur="1000" fill="hold" id="32"/>
                                        <p:tgtEl>
                                          <p:spTgt spid="20"/>
                                        </p:tgtEl>
                                        <p:attrNameLst>
                                          <p:attrName>ppt_x</p:attrName>
                                        </p:attrNameLst>
                                      </p:cBhvr>
                                      <p:tavLst>
                                        <p:tav tm="0">
                                          <p:val>
                                            <p:strVal val="#ppt_x"/>
                                          </p:val>
                                        </p:tav>
                                        <p:tav tm="100000">
                                          <p:val>
                                            <p:strVal val="#ppt_x"/>
                                          </p:val>
                                        </p:tav>
                                      </p:tavLst>
                                    </p:anim>
                                    <p:anim calcmode="lin" valueType="num">
                                      <p:cBhvr>
                                        <p:cTn dur="1000" fill="hold" id="33"/>
                                        <p:tgtEl>
                                          <p:spTgt spid="20"/>
                                        </p:tgtEl>
                                        <p:attrNameLst>
                                          <p:attrName>ppt_y</p:attrName>
                                        </p:attrNameLst>
                                      </p:cBhvr>
                                      <p:tavLst>
                                        <p:tav tm="0">
                                          <p:val>
                                            <p:strVal val="#ppt_y+.1"/>
                                          </p:val>
                                        </p:tav>
                                        <p:tav tm="100000">
                                          <p:val>
                                            <p:strVal val="#ppt_y"/>
                                          </p:val>
                                        </p:tav>
                                      </p:tavLst>
                                    </p:anim>
                                  </p:childTnLst>
                                </p:cTn>
                              </p:par>
                              <p:par>
                                <p:cTn fill="hold" grpId="0" id="34" nodeType="withEffect" presetClass="entr" presetID="42" presetSubtype="0">
                                  <p:stCondLst>
                                    <p:cond delay="0"/>
                                  </p:stCondLst>
                                  <p:childTnLst>
                                    <p:set>
                                      <p:cBhvr>
                                        <p:cTn dur="1" fill="hold" id="35">
                                          <p:stCondLst>
                                            <p:cond delay="0"/>
                                          </p:stCondLst>
                                        </p:cTn>
                                        <p:tgtEl>
                                          <p:spTgt spid="23"/>
                                        </p:tgtEl>
                                        <p:attrNameLst>
                                          <p:attrName>style.visibility</p:attrName>
                                        </p:attrNameLst>
                                      </p:cBhvr>
                                      <p:to>
                                        <p:strVal val="visible"/>
                                      </p:to>
                                    </p:set>
                                    <p:animEffect filter="fade" transition="in">
                                      <p:cBhvr>
                                        <p:cTn dur="1000" id="36"/>
                                        <p:tgtEl>
                                          <p:spTgt spid="23"/>
                                        </p:tgtEl>
                                      </p:cBhvr>
                                    </p:animEffect>
                                    <p:anim calcmode="lin" valueType="num">
                                      <p:cBhvr>
                                        <p:cTn dur="1000" fill="hold" id="37"/>
                                        <p:tgtEl>
                                          <p:spTgt spid="23"/>
                                        </p:tgtEl>
                                        <p:attrNameLst>
                                          <p:attrName>ppt_x</p:attrName>
                                        </p:attrNameLst>
                                      </p:cBhvr>
                                      <p:tavLst>
                                        <p:tav tm="0">
                                          <p:val>
                                            <p:strVal val="#ppt_x"/>
                                          </p:val>
                                        </p:tav>
                                        <p:tav tm="100000">
                                          <p:val>
                                            <p:strVal val="#ppt_x"/>
                                          </p:val>
                                        </p:tav>
                                      </p:tavLst>
                                    </p:anim>
                                    <p:anim calcmode="lin" valueType="num">
                                      <p:cBhvr>
                                        <p:cTn dur="1000" fill="hold" id="38"/>
                                        <p:tgtEl>
                                          <p:spTgt spid="23"/>
                                        </p:tgtEl>
                                        <p:attrNameLst>
                                          <p:attrName>ppt_y</p:attrName>
                                        </p:attrNameLst>
                                      </p:cBhvr>
                                      <p:tavLst>
                                        <p:tav tm="0">
                                          <p:val>
                                            <p:strVal val="#ppt_y+.1"/>
                                          </p:val>
                                        </p:tav>
                                        <p:tav tm="100000">
                                          <p:val>
                                            <p:strVal val="#ppt_y"/>
                                          </p:val>
                                        </p:tav>
                                      </p:tavLst>
                                    </p:anim>
                                  </p:childTnLst>
                                </p:cTn>
                              </p:par>
                              <p:par>
                                <p:cTn fill="hold" id="39" nodeType="withEffect" presetClass="entr" presetID="42" presetSubtype="0">
                                  <p:stCondLst>
                                    <p:cond delay="0"/>
                                  </p:stCondLst>
                                  <p:childTnLst>
                                    <p:set>
                                      <p:cBhvr>
                                        <p:cTn dur="1" fill="hold" id="40">
                                          <p:stCondLst>
                                            <p:cond delay="0"/>
                                          </p:stCondLst>
                                        </p:cTn>
                                        <p:tgtEl>
                                          <p:spTgt spid="24"/>
                                        </p:tgtEl>
                                        <p:attrNameLst>
                                          <p:attrName>style.visibility</p:attrName>
                                        </p:attrNameLst>
                                      </p:cBhvr>
                                      <p:to>
                                        <p:strVal val="visible"/>
                                      </p:to>
                                    </p:set>
                                    <p:animEffect filter="fade" transition="in">
                                      <p:cBhvr>
                                        <p:cTn dur="1000" id="41"/>
                                        <p:tgtEl>
                                          <p:spTgt spid="24"/>
                                        </p:tgtEl>
                                      </p:cBhvr>
                                    </p:animEffect>
                                    <p:anim calcmode="lin" valueType="num">
                                      <p:cBhvr>
                                        <p:cTn dur="1000" fill="hold" id="42"/>
                                        <p:tgtEl>
                                          <p:spTgt spid="24"/>
                                        </p:tgtEl>
                                        <p:attrNameLst>
                                          <p:attrName>ppt_x</p:attrName>
                                        </p:attrNameLst>
                                      </p:cBhvr>
                                      <p:tavLst>
                                        <p:tav tm="0">
                                          <p:val>
                                            <p:strVal val="#ppt_x"/>
                                          </p:val>
                                        </p:tav>
                                        <p:tav tm="100000">
                                          <p:val>
                                            <p:strVal val="#ppt_x"/>
                                          </p:val>
                                        </p:tav>
                                      </p:tavLst>
                                    </p:anim>
                                    <p:anim calcmode="lin" valueType="num">
                                      <p:cBhvr>
                                        <p:cTn dur="1000" fill="hold" id="43"/>
                                        <p:tgtEl>
                                          <p:spTgt spid="24"/>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0"/>
                                  </p:stCondLst>
                                  <p:childTnLst>
                                    <p:set>
                                      <p:cBhvr>
                                        <p:cTn dur="1" fill="hold" id="45">
                                          <p:stCondLst>
                                            <p:cond delay="0"/>
                                          </p:stCondLst>
                                        </p:cTn>
                                        <p:tgtEl>
                                          <p:spTgt spid="27"/>
                                        </p:tgtEl>
                                        <p:attrNameLst>
                                          <p:attrName>style.visibility</p:attrName>
                                        </p:attrNameLst>
                                      </p:cBhvr>
                                      <p:to>
                                        <p:strVal val="visible"/>
                                      </p:to>
                                    </p:set>
                                    <p:animEffect filter="fade" transition="in">
                                      <p:cBhvr>
                                        <p:cTn dur="1000" id="46"/>
                                        <p:tgtEl>
                                          <p:spTgt spid="27"/>
                                        </p:tgtEl>
                                      </p:cBhvr>
                                    </p:animEffect>
                                    <p:anim calcmode="lin" valueType="num">
                                      <p:cBhvr>
                                        <p:cTn dur="1000" fill="hold" id="47"/>
                                        <p:tgtEl>
                                          <p:spTgt spid="27"/>
                                        </p:tgtEl>
                                        <p:attrNameLst>
                                          <p:attrName>ppt_x</p:attrName>
                                        </p:attrNameLst>
                                      </p:cBhvr>
                                      <p:tavLst>
                                        <p:tav tm="0">
                                          <p:val>
                                            <p:strVal val="#ppt_x"/>
                                          </p:val>
                                        </p:tav>
                                        <p:tav tm="100000">
                                          <p:val>
                                            <p:strVal val="#ppt_x"/>
                                          </p:val>
                                        </p:tav>
                                      </p:tavLst>
                                    </p:anim>
                                    <p:anim calcmode="lin" valueType="num">
                                      <p:cBhvr>
                                        <p:cTn dur="1000" fill="hold" id="48"/>
                                        <p:tgtEl>
                                          <p:spTgt spid="27"/>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1500"/>
                            </p:stCondLst>
                            <p:childTnLst>
                              <p:par>
                                <p:cTn fill="hold" id="50" nodeType="afterEffect" presetClass="entr" presetID="10" presetSubtype="0">
                                  <p:stCondLst>
                                    <p:cond delay="0"/>
                                  </p:stCondLst>
                                  <p:childTnLst>
                                    <p:set>
                                      <p:cBhvr>
                                        <p:cTn dur="1" fill="hold" id="51">
                                          <p:stCondLst>
                                            <p:cond delay="0"/>
                                          </p:stCondLst>
                                        </p:cTn>
                                        <p:tgtEl>
                                          <p:spTgt spid="31"/>
                                        </p:tgtEl>
                                        <p:attrNameLst>
                                          <p:attrName>style.visibility</p:attrName>
                                        </p:attrNameLst>
                                      </p:cBhvr>
                                      <p:to>
                                        <p:strVal val="visible"/>
                                      </p:to>
                                    </p:set>
                                    <p:anim calcmode="lin" valueType="num">
                                      <p:cBhvr>
                                        <p:cTn dur="500" fill="hold" id="52"/>
                                        <p:tgtEl>
                                          <p:spTgt spid="31"/>
                                        </p:tgtEl>
                                        <p:attrNameLst>
                                          <p:attrName>ppt_w</p:attrName>
                                        </p:attrNameLst>
                                      </p:cBhvr>
                                      <p:tavLst>
                                        <p:tav tm="0">
                                          <p:val>
                                            <p:fltVal val="0"/>
                                          </p:val>
                                        </p:tav>
                                        <p:tav tm="100000">
                                          <p:val>
                                            <p:strVal val="#ppt_w"/>
                                          </p:val>
                                        </p:tav>
                                      </p:tavLst>
                                    </p:anim>
                                    <p:anim calcmode="lin" valueType="num">
                                      <p:cBhvr>
                                        <p:cTn dur="500" fill="hold" id="53"/>
                                        <p:tgtEl>
                                          <p:spTgt spid="31"/>
                                        </p:tgtEl>
                                        <p:attrNameLst>
                                          <p:attrName>ppt_h</p:attrName>
                                        </p:attrNameLst>
                                      </p:cBhvr>
                                      <p:tavLst>
                                        <p:tav tm="0">
                                          <p:val>
                                            <p:fltVal val="0"/>
                                          </p:val>
                                        </p:tav>
                                        <p:tav tm="100000">
                                          <p:val>
                                            <p:strVal val="#ppt_h"/>
                                          </p:val>
                                        </p:tav>
                                      </p:tavLst>
                                    </p:anim>
                                    <p:animEffect filter="fade">
                                      <p:cBhvr>
                                        <p:cTn dur="500" id="54"/>
                                        <p:tgtEl>
                                          <p:spTgt spid="31"/>
                                        </p:tgtEl>
                                      </p:cBhvr>
                                    </p:animEffect>
                                  </p:childTnLst>
                                </p:cTn>
                              </p:par>
                              <p:par>
                                <p:cTn fill="hold" id="55" nodeType="withEffect" presetClass="entr" presetID="10" presetSubtype="0">
                                  <p:stCondLst>
                                    <p:cond delay="0"/>
                                  </p:stCondLst>
                                  <p:childTnLst>
                                    <p:set>
                                      <p:cBhvr>
                                        <p:cTn dur="1" fill="hold" id="56">
                                          <p:stCondLst>
                                            <p:cond delay="0"/>
                                          </p:stCondLst>
                                        </p:cTn>
                                        <p:tgtEl>
                                          <p:spTgt spid="29"/>
                                        </p:tgtEl>
                                        <p:attrNameLst>
                                          <p:attrName>style.visibility</p:attrName>
                                        </p:attrNameLst>
                                      </p:cBhvr>
                                      <p:to>
                                        <p:strVal val="visible"/>
                                      </p:to>
                                    </p:set>
                                    <p:anim calcmode="lin" valueType="num">
                                      <p:cBhvr>
                                        <p:cTn dur="500" fill="hold" id="57"/>
                                        <p:tgtEl>
                                          <p:spTgt spid="29"/>
                                        </p:tgtEl>
                                        <p:attrNameLst>
                                          <p:attrName>ppt_w</p:attrName>
                                        </p:attrNameLst>
                                      </p:cBhvr>
                                      <p:tavLst>
                                        <p:tav tm="0">
                                          <p:val>
                                            <p:fltVal val="0"/>
                                          </p:val>
                                        </p:tav>
                                        <p:tav tm="100000">
                                          <p:val>
                                            <p:strVal val="#ppt_w"/>
                                          </p:val>
                                        </p:tav>
                                      </p:tavLst>
                                    </p:anim>
                                    <p:anim calcmode="lin" valueType="num">
                                      <p:cBhvr>
                                        <p:cTn dur="500" fill="hold" id="58"/>
                                        <p:tgtEl>
                                          <p:spTgt spid="29"/>
                                        </p:tgtEl>
                                        <p:attrNameLst>
                                          <p:attrName>ppt_h</p:attrName>
                                        </p:attrNameLst>
                                      </p:cBhvr>
                                      <p:tavLst>
                                        <p:tav tm="0">
                                          <p:val>
                                            <p:fltVal val="0"/>
                                          </p:val>
                                        </p:tav>
                                        <p:tav tm="100000">
                                          <p:val>
                                            <p:strVal val="#ppt_h"/>
                                          </p:val>
                                        </p:tav>
                                      </p:tavLst>
                                    </p:anim>
                                    <p:animEffect filter="fade">
                                      <p:cBhvr>
                                        <p:cTn dur="500" id="59"/>
                                        <p:tgtEl>
                                          <p:spTgt spid="29"/>
                                        </p:tgtEl>
                                      </p:cBhvr>
                                    </p:animEffect>
                                  </p:childTnLst>
                                </p:cTn>
                              </p:par>
                              <p:par>
                                <p:cTn fill="hold" id="60" nodeType="withEffect" presetClass="entr" presetID="10" presetSubtype="0">
                                  <p:stCondLst>
                                    <p:cond delay="0"/>
                                  </p:stCondLst>
                                  <p:childTnLst>
                                    <p:set>
                                      <p:cBhvr>
                                        <p:cTn dur="1" fill="hold" id="61">
                                          <p:stCondLst>
                                            <p:cond delay="0"/>
                                          </p:stCondLst>
                                        </p:cTn>
                                        <p:tgtEl>
                                          <p:spTgt spid="28"/>
                                        </p:tgtEl>
                                        <p:attrNameLst>
                                          <p:attrName>style.visibility</p:attrName>
                                        </p:attrNameLst>
                                      </p:cBhvr>
                                      <p:to>
                                        <p:strVal val="visible"/>
                                      </p:to>
                                    </p:set>
                                    <p:anim calcmode="lin" valueType="num">
                                      <p:cBhvr>
                                        <p:cTn dur="500" fill="hold" id="62"/>
                                        <p:tgtEl>
                                          <p:spTgt spid="28"/>
                                        </p:tgtEl>
                                        <p:attrNameLst>
                                          <p:attrName>ppt_w</p:attrName>
                                        </p:attrNameLst>
                                      </p:cBhvr>
                                      <p:tavLst>
                                        <p:tav tm="0">
                                          <p:val>
                                            <p:fltVal val="0"/>
                                          </p:val>
                                        </p:tav>
                                        <p:tav tm="100000">
                                          <p:val>
                                            <p:strVal val="#ppt_w"/>
                                          </p:val>
                                        </p:tav>
                                      </p:tavLst>
                                    </p:anim>
                                    <p:anim calcmode="lin" valueType="num">
                                      <p:cBhvr>
                                        <p:cTn dur="500" fill="hold" id="63"/>
                                        <p:tgtEl>
                                          <p:spTgt spid="28"/>
                                        </p:tgtEl>
                                        <p:attrNameLst>
                                          <p:attrName>ppt_h</p:attrName>
                                        </p:attrNameLst>
                                      </p:cBhvr>
                                      <p:tavLst>
                                        <p:tav tm="0">
                                          <p:val>
                                            <p:fltVal val="0"/>
                                          </p:val>
                                        </p:tav>
                                        <p:tav tm="100000">
                                          <p:val>
                                            <p:strVal val="#ppt_h"/>
                                          </p:val>
                                        </p:tav>
                                      </p:tavLst>
                                    </p:anim>
                                    <p:animEffect filter="fade">
                                      <p:cBhvr>
                                        <p:cTn dur="500" id="64"/>
                                        <p:tgtEl>
                                          <p:spTgt spid="28"/>
                                        </p:tgtEl>
                                      </p:cBhvr>
                                    </p:animEffect>
                                  </p:childTnLst>
                                </p:cTn>
                              </p:par>
                              <p:par>
                                <p:cTn fill="hold" id="65" nodeType="withEffect" presetClass="entr" presetID="10" presetSubtype="0">
                                  <p:stCondLst>
                                    <p:cond delay="0"/>
                                  </p:stCondLst>
                                  <p:childTnLst>
                                    <p:set>
                                      <p:cBhvr>
                                        <p:cTn dur="1" fill="hold" id="66">
                                          <p:stCondLst>
                                            <p:cond delay="0"/>
                                          </p:stCondLst>
                                        </p:cTn>
                                        <p:tgtEl>
                                          <p:spTgt spid="30"/>
                                        </p:tgtEl>
                                        <p:attrNameLst>
                                          <p:attrName>style.visibility</p:attrName>
                                        </p:attrNameLst>
                                      </p:cBhvr>
                                      <p:to>
                                        <p:strVal val="visible"/>
                                      </p:to>
                                    </p:set>
                                    <p:anim calcmode="lin" valueType="num">
                                      <p:cBhvr>
                                        <p:cTn dur="500" fill="hold" id="67"/>
                                        <p:tgtEl>
                                          <p:spTgt spid="30"/>
                                        </p:tgtEl>
                                        <p:attrNameLst>
                                          <p:attrName>ppt_w</p:attrName>
                                        </p:attrNameLst>
                                      </p:cBhvr>
                                      <p:tavLst>
                                        <p:tav tm="0">
                                          <p:val>
                                            <p:fltVal val="0"/>
                                          </p:val>
                                        </p:tav>
                                        <p:tav tm="100000">
                                          <p:val>
                                            <p:strVal val="#ppt_w"/>
                                          </p:val>
                                        </p:tav>
                                      </p:tavLst>
                                    </p:anim>
                                    <p:anim calcmode="lin" valueType="num">
                                      <p:cBhvr>
                                        <p:cTn dur="500" fill="hold" id="68"/>
                                        <p:tgtEl>
                                          <p:spTgt spid="30"/>
                                        </p:tgtEl>
                                        <p:attrNameLst>
                                          <p:attrName>ppt_h</p:attrName>
                                        </p:attrNameLst>
                                      </p:cBhvr>
                                      <p:tavLst>
                                        <p:tav tm="0">
                                          <p:val>
                                            <p:fltVal val="0"/>
                                          </p:val>
                                        </p:tav>
                                        <p:tav tm="100000">
                                          <p:val>
                                            <p:strVal val="#ppt_h"/>
                                          </p:val>
                                        </p:tav>
                                      </p:tavLst>
                                    </p:anim>
                                    <p:animEffect filter="fade">
                                      <p:cBhvr>
                                        <p:cTn dur="500" id="69"/>
                                        <p:tgtEl>
                                          <p:spTgt spid="30"/>
                                        </p:tgtEl>
                                      </p:cBhvr>
                                    </p:animEffect>
                                  </p:childTnLst>
                                </p:cTn>
                              </p:par>
                            </p:childTnLst>
                          </p:cTn>
                        </p:par>
                        <p:par>
                          <p:cTn fill="hold" id="70" nodeType="afterGroup">
                            <p:stCondLst>
                              <p:cond delay="2000"/>
                            </p:stCondLst>
                            <p:childTnLst>
                              <p:par>
                                <p:cTn fill="hold" id="71" nodeType="afterEffect" presetClass="entr" presetID="10" presetSubtype="0">
                                  <p:stCondLst>
                                    <p:cond delay="0"/>
                                  </p:stCondLst>
                                  <p:childTnLst>
                                    <p:set>
                                      <p:cBhvr>
                                        <p:cTn dur="1" fill="hold" id="72">
                                          <p:stCondLst>
                                            <p:cond delay="0"/>
                                          </p:stCondLst>
                                        </p:cTn>
                                        <p:tgtEl>
                                          <p:spTgt spid="32"/>
                                        </p:tgtEl>
                                        <p:attrNameLst>
                                          <p:attrName>style.visibility</p:attrName>
                                        </p:attrNameLst>
                                      </p:cBhvr>
                                      <p:to>
                                        <p:strVal val="visible"/>
                                      </p:to>
                                    </p:set>
                                    <p:anim calcmode="lin" valueType="num">
                                      <p:cBhvr>
                                        <p:cTn dur="500" fill="hold" id="73"/>
                                        <p:tgtEl>
                                          <p:spTgt spid="32"/>
                                        </p:tgtEl>
                                        <p:attrNameLst>
                                          <p:attrName>ppt_w</p:attrName>
                                        </p:attrNameLst>
                                      </p:cBhvr>
                                      <p:tavLst>
                                        <p:tav tm="0">
                                          <p:val>
                                            <p:fltVal val="0"/>
                                          </p:val>
                                        </p:tav>
                                        <p:tav tm="100000">
                                          <p:val>
                                            <p:strVal val="#ppt_w"/>
                                          </p:val>
                                        </p:tav>
                                      </p:tavLst>
                                    </p:anim>
                                    <p:anim calcmode="lin" valueType="num">
                                      <p:cBhvr>
                                        <p:cTn dur="500" fill="hold" id="74"/>
                                        <p:tgtEl>
                                          <p:spTgt spid="32"/>
                                        </p:tgtEl>
                                        <p:attrNameLst>
                                          <p:attrName>ppt_h</p:attrName>
                                        </p:attrNameLst>
                                      </p:cBhvr>
                                      <p:tavLst>
                                        <p:tav tm="0">
                                          <p:val>
                                            <p:fltVal val="0"/>
                                          </p:val>
                                        </p:tav>
                                        <p:tav tm="100000">
                                          <p:val>
                                            <p:strVal val="#ppt_h"/>
                                          </p:val>
                                        </p:tav>
                                      </p:tavLst>
                                    </p:anim>
                                    <p:animEffect filter="fade">
                                      <p:cBhvr>
                                        <p:cTn dur="500" id="75"/>
                                        <p:tgtEl>
                                          <p:spTgt spid="32"/>
                                        </p:tgtEl>
                                      </p:cBhvr>
                                    </p:animEffect>
                                  </p:childTnLst>
                                </p:cTn>
                              </p:par>
                              <p:par>
                                <p:cTn fill="hold" id="76" nodeType="withEffect" presetClass="entr" presetID="10" presetSubtype="0">
                                  <p:stCondLst>
                                    <p:cond delay="0"/>
                                  </p:stCondLst>
                                  <p:childTnLst>
                                    <p:set>
                                      <p:cBhvr>
                                        <p:cTn dur="1" fill="hold" id="77">
                                          <p:stCondLst>
                                            <p:cond delay="0"/>
                                          </p:stCondLst>
                                        </p:cTn>
                                        <p:tgtEl>
                                          <p:spTgt spid="33"/>
                                        </p:tgtEl>
                                        <p:attrNameLst>
                                          <p:attrName>style.visibility</p:attrName>
                                        </p:attrNameLst>
                                      </p:cBhvr>
                                      <p:to>
                                        <p:strVal val="visible"/>
                                      </p:to>
                                    </p:set>
                                    <p:anim calcmode="lin" valueType="num">
                                      <p:cBhvr>
                                        <p:cTn dur="500" fill="hold" id="78"/>
                                        <p:tgtEl>
                                          <p:spTgt spid="33"/>
                                        </p:tgtEl>
                                        <p:attrNameLst>
                                          <p:attrName>ppt_w</p:attrName>
                                        </p:attrNameLst>
                                      </p:cBhvr>
                                      <p:tavLst>
                                        <p:tav tm="0">
                                          <p:val>
                                            <p:fltVal val="0"/>
                                          </p:val>
                                        </p:tav>
                                        <p:tav tm="100000">
                                          <p:val>
                                            <p:strVal val="#ppt_w"/>
                                          </p:val>
                                        </p:tav>
                                      </p:tavLst>
                                    </p:anim>
                                    <p:anim calcmode="lin" valueType="num">
                                      <p:cBhvr>
                                        <p:cTn dur="500" fill="hold" id="79"/>
                                        <p:tgtEl>
                                          <p:spTgt spid="33"/>
                                        </p:tgtEl>
                                        <p:attrNameLst>
                                          <p:attrName>ppt_h</p:attrName>
                                        </p:attrNameLst>
                                      </p:cBhvr>
                                      <p:tavLst>
                                        <p:tav tm="0">
                                          <p:val>
                                            <p:fltVal val="0"/>
                                          </p:val>
                                        </p:tav>
                                        <p:tav tm="100000">
                                          <p:val>
                                            <p:strVal val="#ppt_h"/>
                                          </p:val>
                                        </p:tav>
                                      </p:tavLst>
                                    </p:anim>
                                    <p:animEffect filter="fade">
                                      <p:cBhvr>
                                        <p:cTn dur="500" id="80"/>
                                        <p:tgtEl>
                                          <p:spTgt spid="33"/>
                                        </p:tgtEl>
                                      </p:cBhvr>
                                    </p:animEffect>
                                  </p:childTnLst>
                                </p:cTn>
                              </p:par>
                              <p:par>
                                <p:cTn fill="hold" id="81" nodeType="withEffect" presetClass="entr" presetID="10" presetSubtype="0">
                                  <p:stCondLst>
                                    <p:cond delay="0"/>
                                  </p:stCondLst>
                                  <p:childTnLst>
                                    <p:set>
                                      <p:cBhvr>
                                        <p:cTn dur="1" fill="hold" id="82">
                                          <p:stCondLst>
                                            <p:cond delay="0"/>
                                          </p:stCondLst>
                                        </p:cTn>
                                        <p:tgtEl>
                                          <p:spTgt spid="36"/>
                                        </p:tgtEl>
                                        <p:attrNameLst>
                                          <p:attrName>style.visibility</p:attrName>
                                        </p:attrNameLst>
                                      </p:cBhvr>
                                      <p:to>
                                        <p:strVal val="visible"/>
                                      </p:to>
                                    </p:set>
                                    <p:anim calcmode="lin" valueType="num">
                                      <p:cBhvr>
                                        <p:cTn dur="500" fill="hold" id="83"/>
                                        <p:tgtEl>
                                          <p:spTgt spid="36"/>
                                        </p:tgtEl>
                                        <p:attrNameLst>
                                          <p:attrName>ppt_w</p:attrName>
                                        </p:attrNameLst>
                                      </p:cBhvr>
                                      <p:tavLst>
                                        <p:tav tm="0">
                                          <p:val>
                                            <p:fltVal val="0"/>
                                          </p:val>
                                        </p:tav>
                                        <p:tav tm="100000">
                                          <p:val>
                                            <p:strVal val="#ppt_w"/>
                                          </p:val>
                                        </p:tav>
                                      </p:tavLst>
                                    </p:anim>
                                    <p:anim calcmode="lin" valueType="num">
                                      <p:cBhvr>
                                        <p:cTn dur="500" fill="hold" id="84"/>
                                        <p:tgtEl>
                                          <p:spTgt spid="36"/>
                                        </p:tgtEl>
                                        <p:attrNameLst>
                                          <p:attrName>ppt_h</p:attrName>
                                        </p:attrNameLst>
                                      </p:cBhvr>
                                      <p:tavLst>
                                        <p:tav tm="0">
                                          <p:val>
                                            <p:fltVal val="0"/>
                                          </p:val>
                                        </p:tav>
                                        <p:tav tm="100000">
                                          <p:val>
                                            <p:strVal val="#ppt_h"/>
                                          </p:val>
                                        </p:tav>
                                      </p:tavLst>
                                    </p:anim>
                                    <p:animEffect filter="fade">
                                      <p:cBhvr>
                                        <p:cTn dur="500" id="85"/>
                                        <p:tgtEl>
                                          <p:spTgt spid="36"/>
                                        </p:tgtEl>
                                      </p:cBhvr>
                                    </p:animEffect>
                                  </p:childTnLst>
                                </p:cTn>
                              </p:par>
                              <p:par>
                                <p:cTn fill="hold" id="86" nodeType="withEffect" presetClass="entr" presetID="10" presetSubtype="0">
                                  <p:stCondLst>
                                    <p:cond delay="0"/>
                                  </p:stCondLst>
                                  <p:childTnLst>
                                    <p:set>
                                      <p:cBhvr>
                                        <p:cTn dur="1" fill="hold" id="87">
                                          <p:stCondLst>
                                            <p:cond delay="0"/>
                                          </p:stCondLst>
                                        </p:cTn>
                                        <p:tgtEl>
                                          <p:spTgt spid="44"/>
                                        </p:tgtEl>
                                        <p:attrNameLst>
                                          <p:attrName>style.visibility</p:attrName>
                                        </p:attrNameLst>
                                      </p:cBhvr>
                                      <p:to>
                                        <p:strVal val="visible"/>
                                      </p:to>
                                    </p:set>
                                    <p:anim calcmode="lin" valueType="num">
                                      <p:cBhvr>
                                        <p:cTn dur="500" fill="hold" id="88"/>
                                        <p:tgtEl>
                                          <p:spTgt spid="44"/>
                                        </p:tgtEl>
                                        <p:attrNameLst>
                                          <p:attrName>ppt_w</p:attrName>
                                        </p:attrNameLst>
                                      </p:cBhvr>
                                      <p:tavLst>
                                        <p:tav tm="0">
                                          <p:val>
                                            <p:fltVal val="0"/>
                                          </p:val>
                                        </p:tav>
                                        <p:tav tm="100000">
                                          <p:val>
                                            <p:strVal val="#ppt_w"/>
                                          </p:val>
                                        </p:tav>
                                      </p:tavLst>
                                    </p:anim>
                                    <p:anim calcmode="lin" valueType="num">
                                      <p:cBhvr>
                                        <p:cTn dur="500" fill="hold" id="89"/>
                                        <p:tgtEl>
                                          <p:spTgt spid="44"/>
                                        </p:tgtEl>
                                        <p:attrNameLst>
                                          <p:attrName>ppt_h</p:attrName>
                                        </p:attrNameLst>
                                      </p:cBhvr>
                                      <p:tavLst>
                                        <p:tav tm="0">
                                          <p:val>
                                            <p:fltVal val="0"/>
                                          </p:val>
                                        </p:tav>
                                        <p:tav tm="100000">
                                          <p:val>
                                            <p:strVal val="#ppt_h"/>
                                          </p:val>
                                        </p:tav>
                                      </p:tavLst>
                                    </p:anim>
                                    <p:animEffect filter="fade">
                                      <p:cBhvr>
                                        <p:cTn dur="500" id="90"/>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9"/>
      <p:bldP grpId="0" spid="23"/>
      <p:bldP grpId="0" spid="2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年度工作概述</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文本框 7">
            <a:extLst>
              <a:ext uri="{FF2B5EF4-FFF2-40B4-BE49-F238E27FC236}">
                <a16:creationId xmlns:a16="http://schemas.microsoft.com/office/drawing/2014/main" id="{32F83676-4127-4E49-9AAD-0013F6262AC2}"/>
              </a:ext>
            </a:extLst>
          </p:cNvPr>
          <p:cNvSpPr txBox="1"/>
          <p:nvPr/>
        </p:nvSpPr>
        <p:spPr>
          <a:xfrm>
            <a:off x="917141" y="4707040"/>
            <a:ext cx="2507280" cy="944880"/>
          </a:xfrm>
          <a:prstGeom prst="rect">
            <a:avLst/>
          </a:prstGeom>
          <a:noFill/>
        </p:spPr>
        <p:txBody>
          <a:bodyPr anchor="ct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4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点击此处更换文本点击此处更换文本点击此处更换文本点击此处更换文本点击此处更换文本点击此处更换文本</a:t>
            </a:r>
          </a:p>
        </p:txBody>
      </p:sp>
      <p:sp>
        <p:nvSpPr>
          <p:cNvPr id="11" name="Shape 897">
            <a:extLst>
              <a:ext uri="{FF2B5EF4-FFF2-40B4-BE49-F238E27FC236}">
                <a16:creationId xmlns:a16="http://schemas.microsoft.com/office/drawing/2014/main" id="{54DF9764-639F-4829-A562-DE6A2AFAC50A}"/>
              </a:ext>
            </a:extLst>
          </p:cNvPr>
          <p:cNvSpPr>
            <a:spLocks noChangeAspect="1"/>
          </p:cNvSpPr>
          <p:nvPr/>
        </p:nvSpPr>
        <p:spPr>
          <a:xfrm>
            <a:off x="2018549" y="3757640"/>
            <a:ext cx="503970" cy="504000"/>
          </a:xfrm>
          <a:custGeom>
            <a:rect b="0" l="0" r="0" t="0"/>
            <a:pathLst>
              <a:path extrusionOk="0" h="16267" w="16266">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59A3B0"/>
          </a:solidFill>
          <a:ln>
            <a:noFill/>
          </a:ln>
        </p:spPr>
        <p:txBody>
          <a:bodyPr anchor="ctr" anchorCtr="0" bIns="91425" lIns="91425" rIns="91425" tIns="91425">
            <a:noAutofit/>
          </a:bodyPr>
          <a:lstStyle/>
          <a:p>
            <a:pPr algn="ctr">
              <a:spcBef>
                <a:spcPct val="0"/>
              </a:spcBef>
              <a:buNone/>
            </a:pPr>
            <a:endParaRPr/>
          </a:p>
        </p:txBody>
      </p:sp>
      <p:sp>
        <p:nvSpPr>
          <p:cNvPr id="12" name="文本框 11">
            <a:extLst>
              <a:ext uri="{FF2B5EF4-FFF2-40B4-BE49-F238E27FC236}">
                <a16:creationId xmlns:a16="http://schemas.microsoft.com/office/drawing/2014/main" id="{DDF1AAEB-C7A4-46FE-846C-ABEE94316492}"/>
              </a:ext>
            </a:extLst>
          </p:cNvPr>
          <p:cNvSpPr txBox="1"/>
          <p:nvPr/>
        </p:nvSpPr>
        <p:spPr>
          <a:xfrm>
            <a:off x="3529727" y="4707040"/>
            <a:ext cx="2507280" cy="944880"/>
          </a:xfrm>
          <a:prstGeom prst="rect">
            <a:avLst/>
          </a:prstGeom>
          <a:noFill/>
        </p:spPr>
        <p:txBody>
          <a:bodyPr anchor="ct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4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点击此处更换文本点击此处更换文本点击此处更换文本点击此处更换文本点击此处更换文本点击此处更换文本</a:t>
            </a:r>
          </a:p>
        </p:txBody>
      </p:sp>
      <p:sp>
        <p:nvSpPr>
          <p:cNvPr id="13" name="Shape 897">
            <a:extLst>
              <a:ext uri="{FF2B5EF4-FFF2-40B4-BE49-F238E27FC236}">
                <a16:creationId xmlns:a16="http://schemas.microsoft.com/office/drawing/2014/main" id="{7C94053B-55B1-412A-AF92-B9B729DB62BE}"/>
              </a:ext>
            </a:extLst>
          </p:cNvPr>
          <p:cNvSpPr>
            <a:spLocks noChangeAspect="1"/>
          </p:cNvSpPr>
          <p:nvPr/>
        </p:nvSpPr>
        <p:spPr>
          <a:xfrm>
            <a:off x="4631135" y="3757640"/>
            <a:ext cx="503970" cy="504000"/>
          </a:xfrm>
          <a:custGeom>
            <a:rect b="0" l="0" r="0" t="0"/>
            <a:pathLst>
              <a:path extrusionOk="0" h="16267" w="16266">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3B4658"/>
          </a:solidFill>
          <a:ln>
            <a:noFill/>
          </a:ln>
        </p:spPr>
        <p:txBody>
          <a:bodyPr anchor="ctr" anchorCtr="0" bIns="91425" lIns="91425" rIns="91425" tIns="91425">
            <a:noAutofit/>
          </a:bodyPr>
          <a:lstStyle/>
          <a:p>
            <a:pPr algn="ctr">
              <a:spcBef>
                <a:spcPct val="0"/>
              </a:spcBef>
              <a:buNone/>
            </a:pPr>
            <a:endParaRPr/>
          </a:p>
        </p:txBody>
      </p:sp>
      <p:sp>
        <p:nvSpPr>
          <p:cNvPr id="16" name="文本框 15">
            <a:extLst>
              <a:ext uri="{FF2B5EF4-FFF2-40B4-BE49-F238E27FC236}">
                <a16:creationId xmlns:a16="http://schemas.microsoft.com/office/drawing/2014/main" id="{1F29FC81-F4CF-4865-BA9B-B450CBFE380A}"/>
              </a:ext>
            </a:extLst>
          </p:cNvPr>
          <p:cNvSpPr txBox="1"/>
          <p:nvPr/>
        </p:nvSpPr>
        <p:spPr>
          <a:xfrm>
            <a:off x="6142313" y="4707039"/>
            <a:ext cx="2507280" cy="944880"/>
          </a:xfrm>
          <a:prstGeom prst="rect">
            <a:avLst/>
          </a:prstGeom>
          <a:noFill/>
        </p:spPr>
        <p:txBody>
          <a:bodyPr anchor="ct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4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点击此处更换文本点击此处更换文本点击此处更换文本点击此处更换文本点击此处更换文本点击此处更换文本</a:t>
            </a:r>
          </a:p>
        </p:txBody>
      </p:sp>
      <p:sp>
        <p:nvSpPr>
          <p:cNvPr id="17" name="Shape 897">
            <a:extLst>
              <a:ext uri="{FF2B5EF4-FFF2-40B4-BE49-F238E27FC236}">
                <a16:creationId xmlns:a16="http://schemas.microsoft.com/office/drawing/2014/main" id="{F09A1847-F6D6-4C66-A85E-D893F3778F25}"/>
              </a:ext>
            </a:extLst>
          </p:cNvPr>
          <p:cNvSpPr>
            <a:spLocks noChangeAspect="1"/>
          </p:cNvSpPr>
          <p:nvPr/>
        </p:nvSpPr>
        <p:spPr>
          <a:xfrm>
            <a:off x="7243721" y="3757640"/>
            <a:ext cx="503970" cy="504000"/>
          </a:xfrm>
          <a:custGeom>
            <a:rect b="0" l="0" r="0" t="0"/>
            <a:pathLst>
              <a:path extrusionOk="0" h="16267" w="16266">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59A3B0"/>
          </a:solidFill>
          <a:ln>
            <a:noFill/>
          </a:ln>
        </p:spPr>
        <p:txBody>
          <a:bodyPr anchor="ctr" anchorCtr="0" bIns="91425" lIns="91425" rIns="91425" tIns="91425">
            <a:noAutofit/>
          </a:bodyPr>
          <a:lstStyle/>
          <a:p>
            <a:pPr algn="ctr">
              <a:spcBef>
                <a:spcPct val="0"/>
              </a:spcBef>
              <a:buNone/>
            </a:pPr>
            <a:endParaRPr/>
          </a:p>
        </p:txBody>
      </p:sp>
      <p:sp>
        <p:nvSpPr>
          <p:cNvPr id="18" name="文本框 17">
            <a:extLst>
              <a:ext uri="{FF2B5EF4-FFF2-40B4-BE49-F238E27FC236}">
                <a16:creationId xmlns:a16="http://schemas.microsoft.com/office/drawing/2014/main" id="{F9A917C1-7BBA-4370-B5A0-F18FFF5D19E0}"/>
              </a:ext>
            </a:extLst>
          </p:cNvPr>
          <p:cNvSpPr txBox="1"/>
          <p:nvPr/>
        </p:nvSpPr>
        <p:spPr>
          <a:xfrm>
            <a:off x="8754900" y="4707039"/>
            <a:ext cx="2507280" cy="944880"/>
          </a:xfrm>
          <a:prstGeom prst="rect">
            <a:avLst/>
          </a:prstGeom>
          <a:noFill/>
        </p:spPr>
        <p:txBody>
          <a:bodyPr anchor="ct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400">
                <a:solidFill>
                  <a:schemeClr val="bg1">
                    <a:lumMod val="50000"/>
                  </a:schemeClr>
                </a:solidFill>
                <a:latin charset="-122" panose="020b0503020204020204" pitchFamily="34" typeface="微软雅黑"/>
                <a:ea charset="-122" panose="020b0503020204020204" pitchFamily="34" typeface="微软雅黑"/>
                <a:cs typeface="Lato Regular"/>
              </a:rPr>
              <a:t>点击此处更换文本点击此处更换文本点击此处更换文本点击此处更换文本点击此处更换文本点击此处更换文本</a:t>
            </a:r>
          </a:p>
        </p:txBody>
      </p:sp>
      <p:sp>
        <p:nvSpPr>
          <p:cNvPr id="19" name="Shape 897">
            <a:extLst>
              <a:ext uri="{FF2B5EF4-FFF2-40B4-BE49-F238E27FC236}">
                <a16:creationId xmlns:a16="http://schemas.microsoft.com/office/drawing/2014/main" id="{5B61D0F4-FC8A-475D-8B87-AE3795A321FD}"/>
              </a:ext>
            </a:extLst>
          </p:cNvPr>
          <p:cNvSpPr>
            <a:spLocks noChangeAspect="1"/>
          </p:cNvSpPr>
          <p:nvPr/>
        </p:nvSpPr>
        <p:spPr>
          <a:xfrm>
            <a:off x="9856307" y="3757640"/>
            <a:ext cx="503970" cy="504000"/>
          </a:xfrm>
          <a:custGeom>
            <a:rect b="0" l="0" r="0" t="0"/>
            <a:pathLst>
              <a:path extrusionOk="0" h="16267" w="16266">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3B4658"/>
          </a:solidFill>
          <a:ln>
            <a:noFill/>
          </a:ln>
        </p:spPr>
        <p:txBody>
          <a:bodyPr anchor="ctr" anchorCtr="0" bIns="91425" lIns="91425" rIns="91425" tIns="91425">
            <a:noAutofit/>
          </a:bodyPr>
          <a:lstStyle/>
          <a:p>
            <a:pPr algn="ctr">
              <a:spcBef>
                <a:spcPct val="0"/>
              </a:spcBef>
              <a:buNone/>
            </a:pPr>
            <a:endParaRPr/>
          </a:p>
        </p:txBody>
      </p:sp>
      <p:sp>
        <p:nvSpPr>
          <p:cNvPr id="20" name="等腰三角形 19">
            <a:extLst>
              <a:ext uri="{FF2B5EF4-FFF2-40B4-BE49-F238E27FC236}">
                <a16:creationId xmlns:a16="http://schemas.microsoft.com/office/drawing/2014/main" id="{03460AD6-0E81-46C1-BB15-54C989CDDDEA}"/>
              </a:ext>
            </a:extLst>
          </p:cNvPr>
          <p:cNvSpPr/>
          <p:nvPr/>
        </p:nvSpPr>
        <p:spPr>
          <a:xfrm>
            <a:off x="1689276" y="2389042"/>
            <a:ext cx="1219200" cy="1051034"/>
          </a:xfrm>
          <a:prstGeom prst="triangle">
            <a:avLst/>
          </a:prstGeom>
          <a:noFill/>
          <a:ln>
            <a:solidFill>
              <a:srgbClr val="59A3B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a:extLst>
              <a:ext uri="{FF2B5EF4-FFF2-40B4-BE49-F238E27FC236}">
                <a16:creationId xmlns:a16="http://schemas.microsoft.com/office/drawing/2014/main" id="{6CB6B89A-703D-4A07-8193-AA61084453DF}"/>
              </a:ext>
            </a:extLst>
          </p:cNvPr>
          <p:cNvSpPr/>
          <p:nvPr/>
        </p:nvSpPr>
        <p:spPr>
          <a:xfrm flipV="1">
            <a:off x="1689276" y="2635785"/>
            <a:ext cx="1219200" cy="1051034"/>
          </a:xfrm>
          <a:prstGeom prst="triangl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21">
            <a:extLst>
              <a:ext uri="{FF2B5EF4-FFF2-40B4-BE49-F238E27FC236}">
                <a16:creationId xmlns:a16="http://schemas.microsoft.com/office/drawing/2014/main" id="{24FC8E53-5B86-4759-835C-7754D6046D6D}"/>
              </a:ext>
            </a:extLst>
          </p:cNvPr>
          <p:cNvSpPr/>
          <p:nvPr/>
        </p:nvSpPr>
        <p:spPr>
          <a:xfrm>
            <a:off x="4273367" y="2389042"/>
            <a:ext cx="1219200" cy="1051034"/>
          </a:xfrm>
          <a:prstGeom prst="triangle">
            <a:avLst/>
          </a:prstGeom>
          <a:noFill/>
          <a:ln>
            <a:solidFill>
              <a:srgbClr val="3B465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22">
            <a:extLst>
              <a:ext uri="{FF2B5EF4-FFF2-40B4-BE49-F238E27FC236}">
                <a16:creationId xmlns:a16="http://schemas.microsoft.com/office/drawing/2014/main" id="{3B7142D0-14F4-4090-9288-C9DE599041E7}"/>
              </a:ext>
            </a:extLst>
          </p:cNvPr>
          <p:cNvSpPr/>
          <p:nvPr/>
        </p:nvSpPr>
        <p:spPr>
          <a:xfrm flipV="1">
            <a:off x="4273367" y="2635785"/>
            <a:ext cx="1219200" cy="1051034"/>
          </a:xfrm>
          <a:prstGeom prst="triangl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a:extLst>
              <a:ext uri="{FF2B5EF4-FFF2-40B4-BE49-F238E27FC236}">
                <a16:creationId xmlns:a16="http://schemas.microsoft.com/office/drawing/2014/main" id="{47FBF4A2-1F91-406B-988D-19C9C095256C}"/>
              </a:ext>
            </a:extLst>
          </p:cNvPr>
          <p:cNvSpPr/>
          <p:nvPr/>
        </p:nvSpPr>
        <p:spPr>
          <a:xfrm>
            <a:off x="6868606" y="2389042"/>
            <a:ext cx="1219200" cy="1051034"/>
          </a:xfrm>
          <a:prstGeom prst="triangle">
            <a:avLst/>
          </a:prstGeom>
          <a:noFill/>
          <a:ln>
            <a:solidFill>
              <a:srgbClr val="59A3B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24">
            <a:extLst>
              <a:ext uri="{FF2B5EF4-FFF2-40B4-BE49-F238E27FC236}">
                <a16:creationId xmlns:a16="http://schemas.microsoft.com/office/drawing/2014/main" id="{1E8A43B5-4F31-4ECE-AE98-EB82A94E7151}"/>
              </a:ext>
            </a:extLst>
          </p:cNvPr>
          <p:cNvSpPr/>
          <p:nvPr/>
        </p:nvSpPr>
        <p:spPr>
          <a:xfrm flipV="1">
            <a:off x="6868606" y="2635785"/>
            <a:ext cx="1219200" cy="1051034"/>
          </a:xfrm>
          <a:prstGeom prst="triangl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25">
            <a:extLst>
              <a:ext uri="{FF2B5EF4-FFF2-40B4-BE49-F238E27FC236}">
                <a16:creationId xmlns:a16="http://schemas.microsoft.com/office/drawing/2014/main" id="{8E1B09DA-74D0-4342-9532-B47BA2D90590}"/>
              </a:ext>
            </a:extLst>
          </p:cNvPr>
          <p:cNvSpPr/>
          <p:nvPr/>
        </p:nvSpPr>
        <p:spPr>
          <a:xfrm>
            <a:off x="9541905" y="2409063"/>
            <a:ext cx="1219200" cy="1051034"/>
          </a:xfrm>
          <a:prstGeom prst="triangle">
            <a:avLst/>
          </a:prstGeom>
          <a:noFill/>
          <a:ln>
            <a:solidFill>
              <a:srgbClr val="3B465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a:extLst>
              <a:ext uri="{FF2B5EF4-FFF2-40B4-BE49-F238E27FC236}">
                <a16:creationId xmlns:a16="http://schemas.microsoft.com/office/drawing/2014/main" id="{1FBEA18D-509C-4784-867D-AB9F2F1406EA}"/>
              </a:ext>
            </a:extLst>
          </p:cNvPr>
          <p:cNvSpPr/>
          <p:nvPr/>
        </p:nvSpPr>
        <p:spPr>
          <a:xfrm flipV="1">
            <a:off x="9541905" y="2655806"/>
            <a:ext cx="1219200" cy="1051034"/>
          </a:xfrm>
          <a:prstGeom prst="triangl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Group 4">
            <a:extLst>
              <a:ext uri="{FF2B5EF4-FFF2-40B4-BE49-F238E27FC236}">
                <a16:creationId xmlns:a16="http://schemas.microsoft.com/office/drawing/2014/main" id="{62111186-7A31-45EC-8371-CE36BFF1ABB6}"/>
              </a:ext>
            </a:extLst>
          </p:cNvPr>
          <p:cNvGrpSpPr>
            <a:grpSpLocks noChangeAspect="1"/>
          </p:cNvGrpSpPr>
          <p:nvPr/>
        </p:nvGrpSpPr>
        <p:grpSpPr>
          <a:xfrm>
            <a:off x="2065746" y="2751817"/>
            <a:ext cx="466725" cy="503238"/>
            <a:chOff x="1287" y="1434"/>
            <a:chExt cx="294" cy="317"/>
          </a:xfrm>
          <a:solidFill>
            <a:schemeClr val="bg1"/>
          </a:solidFill>
        </p:grpSpPr>
        <p:sp>
          <p:nvSpPr>
            <p:cNvPr id="29" name="Freeform 6">
              <a:extLst>
                <a:ext uri="{FF2B5EF4-FFF2-40B4-BE49-F238E27FC236}">
                  <a16:creationId xmlns:a16="http://schemas.microsoft.com/office/drawing/2014/main" id="{94141E22-14BC-4EF0-89B2-EED31B30553D}"/>
                </a:ext>
              </a:extLst>
            </p:cNvPr>
            <p:cNvSpPr>
              <a:spLocks noEditPoints="1"/>
            </p:cNvSpPr>
            <p:nvPr/>
          </p:nvSpPr>
          <p:spPr bwMode="auto">
            <a:xfrm>
              <a:off x="1287" y="1434"/>
              <a:ext cx="294" cy="317"/>
            </a:xfrm>
            <a:custGeom>
              <a:gdLst>
                <a:gd fmla="*/ 1280 w 3232" name="T0"/>
                <a:gd fmla="*/ 3131 h 3487" name="T1"/>
                <a:gd fmla="*/ 1746 w 3232" name="T2"/>
                <a:gd fmla="*/ 3324 h 3487" name="T3"/>
                <a:gd fmla="*/ 2169 w 3232" name="T4"/>
                <a:gd fmla="*/ 2895 h 3487" name="T5"/>
                <a:gd fmla="*/ 2020 w 3232" name="T6"/>
                <a:gd fmla="*/ 2577 h 3487" name="T7"/>
                <a:gd fmla="*/ 2344 w 3232" name="T8"/>
                <a:gd fmla="*/ 2378 h 3487" name="T9"/>
                <a:gd fmla="*/ 1363 w 3232" name="T10"/>
                <a:gd fmla="*/ 2621 h 3487" name="T11"/>
                <a:gd fmla="*/ 2609 w 3232" name="T12"/>
                <a:gd fmla="*/ 2175 h 3487" name="T13"/>
                <a:gd fmla="*/ 2613 w 3232" name="T14"/>
                <a:gd fmla="*/ 2764 h 3487" name="T15"/>
                <a:gd fmla="*/ 2914 w 3232" name="T16"/>
                <a:gd fmla="*/ 2580 h 3487" name="T17"/>
                <a:gd fmla="*/ 3081 w 3232" name="T18"/>
                <a:gd fmla="*/ 2314 h 3487" name="T19"/>
                <a:gd fmla="*/ 349 w 3232" name="T20"/>
                <a:gd fmla="*/ 1934 h 3487" name="T21"/>
                <a:gd fmla="*/ 288 w 3232" name="T22"/>
                <a:gd fmla="*/ 2375 h 3487" name="T23"/>
                <a:gd fmla="*/ 287 w 3232" name="T24"/>
                <a:gd fmla="*/ 2576 h 3487" name="T25"/>
                <a:gd fmla="*/ 759 w 3232" name="T26"/>
                <a:gd fmla="*/ 2772 h 3487" name="T27"/>
                <a:gd fmla="*/ 688 w 3232" name="T28"/>
                <a:gd fmla="*/ 2175 h 3487" name="T29"/>
                <a:gd fmla="*/ 2554 w 3232" name="T30"/>
                <a:gd fmla="*/ 1936 h 3487" name="T31"/>
                <a:gd fmla="*/ 749 w 3232" name="T32"/>
                <a:gd fmla="*/ 1459 h 3487" name="T33"/>
                <a:gd fmla="*/ 739 w 3232" name="T34"/>
                <a:gd fmla="*/ 1841 h 3487" name="T35"/>
                <a:gd fmla="*/ 1084 w 3232" name="T36"/>
                <a:gd fmla="*/ 1199 h 3487" name="T37"/>
                <a:gd fmla="*/ 916 w 3232" name="T38"/>
                <a:gd fmla="*/ 2166 h 3487" name="T39"/>
                <a:gd fmla="*/ 1840 w 3232" name="T40"/>
                <a:gd fmla="*/ 2502 h 3487" name="T41"/>
                <a:gd fmla="*/ 2411 w 3232" name="T42"/>
                <a:gd fmla="*/ 1744 h 3487" name="T43"/>
                <a:gd fmla="*/ 1776 w 3232" name="T44"/>
                <a:gd fmla="*/ 954 h 3487" name="T45"/>
                <a:gd fmla="*/ 2187 w 3232" name="T46"/>
                <a:gd fmla="*/ 1006 h 3487" name="T47"/>
                <a:gd fmla="*/ 976 w 3232" name="T48"/>
                <a:gd fmla="*/ 1009 h 3487" name="T49"/>
                <a:gd fmla="*/ 1157 w 3232" name="T50"/>
                <a:gd fmla="*/ 749 h 3487" name="T51"/>
                <a:gd fmla="*/ 2522 w 3232" name="T52"/>
                <a:gd fmla="*/ 1241 h 3487" name="T53"/>
                <a:gd fmla="*/ 3054 w 3232" name="T54"/>
                <a:gd fmla="*/ 1325 h 3487" name="T55"/>
                <a:gd fmla="*/ 2981 w 3232" name="T56"/>
                <a:gd fmla="*/ 877 h 3487" name="T57"/>
                <a:gd fmla="*/ 2470 w 3232" name="T58"/>
                <a:gd fmla="*/ 714 h 3487" name="T59"/>
                <a:gd fmla="*/ 349 w 3232" name="T60"/>
                <a:gd fmla="*/ 846 h 3487" name="T61"/>
                <a:gd fmla="*/ 229 w 3232" name="T62"/>
                <a:gd fmla="*/ 1270 h 3487" name="T63"/>
                <a:gd fmla="*/ 687 w 3232" name="T64"/>
                <a:gd fmla="*/ 1313 h 3487" name="T65"/>
                <a:gd fmla="*/ 1649 w 3232" name="T66"/>
                <a:gd fmla="*/ 149 h 3487" name="T67"/>
                <a:gd fmla="*/ 1336 w 3232" name="T68"/>
                <a:gd fmla="*/ 362 h 3487" name="T69"/>
                <a:gd fmla="*/ 1229 w 3232" name="T70"/>
                <a:gd fmla="*/ 611 h 3487" name="T71"/>
                <a:gd fmla="*/ 2133 w 3232" name="T72"/>
                <a:gd fmla="*/ 525 h 3487" name="T73"/>
                <a:gd fmla="*/ 1699 w 3232" name="T74"/>
                <a:gd fmla="*/ 152 h 3487" name="T75"/>
                <a:gd fmla="*/ 2076 w 3232" name="T76"/>
                <a:gd fmla="*/ 199 h 3487" name="T77"/>
                <a:gd fmla="*/ 2617 w 3232" name="T78"/>
                <a:gd fmla="*/ 573 h 3487" name="T79"/>
                <a:gd fmla="*/ 3133 w 3232" name="T80"/>
                <a:gd fmla="*/ 827 h 3487" name="T81"/>
                <a:gd fmla="*/ 3195 w 3232" name="T82"/>
                <a:gd fmla="*/ 1375 h 3487" name="T83"/>
                <a:gd fmla="*/ 3121 w 3232" name="T84"/>
                <a:gd fmla="*/ 1933 h 3487" name="T85"/>
                <a:gd fmla="*/ 3206 w 3232" name="T86"/>
                <a:gd fmla="*/ 2517 h 3487" name="T87"/>
                <a:gd fmla="*/ 3067 w 3232" name="T88"/>
                <a:gd fmla="*/ 2811 h 3487" name="T89"/>
                <a:gd fmla="*/ 2750 w 3232" name="T90"/>
                <a:gd fmla="*/ 2891 h 3487" name="T91"/>
                <a:gd fmla="*/ 2168 w 3232" name="T92"/>
                <a:gd fmla="*/ 3183 h 3487" name="T93"/>
                <a:gd fmla="*/ 1649 w 3232" name="T94"/>
                <a:gd fmla="*/ 3487 h 3487" name="T95"/>
                <a:gd fmla="*/ 1129 w 3232" name="T96"/>
                <a:gd fmla="*/ 3183 h 3487" name="T97"/>
                <a:gd fmla="*/ 546 w 3232" name="T98"/>
                <a:gd fmla="*/ 2891 h 3487" name="T99"/>
                <a:gd fmla="*/ 124 w 3232" name="T100"/>
                <a:gd fmla="*/ 2593 h 3487" name="T101"/>
                <a:gd fmla="*/ 8 w 3232" name="T102"/>
                <a:gd fmla="*/ 2381 h 3487" name="T103"/>
                <a:gd fmla="*/ 200 w 3232" name="T104"/>
                <a:gd fmla="*/ 1888 h 3487" name="T105"/>
                <a:gd fmla="*/ 85 w 3232" name="T106"/>
                <a:gd fmla="*/ 1312 h 3487" name="T107"/>
                <a:gd fmla="*/ 196 w 3232" name="T108"/>
                <a:gd fmla="*/ 787 h 3487" name="T109"/>
                <a:gd fmla="*/ 751 w 3232" name="T110"/>
                <a:gd fmla="*/ 566 h 3487" name="T111"/>
                <a:gd fmla="*/ 1044 w 3232" name="T112"/>
                <a:gd fmla="*/ 302 h 3487" name="T113"/>
                <a:gd fmla="*/ 1278 w 3232" name="T114"/>
                <a:gd fmla="*/ 149 h 3487"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3487" w="3231">
                  <a:moveTo>
                    <a:pt x="1648" y="2748"/>
                  </a:moveTo>
                  <a:lnTo>
                    <a:pt x="1542" y="2786"/>
                  </a:lnTo>
                  <a:lnTo>
                    <a:pt x="1437" y="2821"/>
                  </a:lnTo>
                  <a:lnTo>
                    <a:pt x="1332" y="2851"/>
                  </a:lnTo>
                  <a:lnTo>
                    <a:pt x="1229" y="2875"/>
                  </a:lnTo>
                  <a:lnTo>
                    <a:pt x="1127" y="2895"/>
                  </a:lnTo>
                  <a:lnTo>
                    <a:pt x="1163" y="2961"/>
                  </a:lnTo>
                  <a:lnTo>
                    <a:pt x="1201" y="3022"/>
                  </a:lnTo>
                  <a:lnTo>
                    <a:pt x="1239" y="3079"/>
                  </a:lnTo>
                  <a:lnTo>
                    <a:pt x="1280" y="3131"/>
                  </a:lnTo>
                  <a:lnTo>
                    <a:pt x="1321" y="3177"/>
                  </a:lnTo>
                  <a:lnTo>
                    <a:pt x="1365" y="3219"/>
                  </a:lnTo>
                  <a:lnTo>
                    <a:pt x="1409" y="3253"/>
                  </a:lnTo>
                  <a:lnTo>
                    <a:pt x="1456" y="3283"/>
                  </a:lnTo>
                  <a:lnTo>
                    <a:pt x="1503" y="3307"/>
                  </a:lnTo>
                  <a:lnTo>
                    <a:pt x="1550" y="3324"/>
                  </a:lnTo>
                  <a:lnTo>
                    <a:pt x="1599" y="3335"/>
                  </a:lnTo>
                  <a:lnTo>
                    <a:pt x="1649" y="3338"/>
                  </a:lnTo>
                  <a:lnTo>
                    <a:pt x="1699" y="3335"/>
                  </a:lnTo>
                  <a:lnTo>
                    <a:pt x="1746" y="3324"/>
                  </a:lnTo>
                  <a:lnTo>
                    <a:pt x="1795" y="3307"/>
                  </a:lnTo>
                  <a:lnTo>
                    <a:pt x="1842" y="3283"/>
                  </a:lnTo>
                  <a:lnTo>
                    <a:pt x="1887" y="3253"/>
                  </a:lnTo>
                  <a:lnTo>
                    <a:pt x="1932" y="3219"/>
                  </a:lnTo>
                  <a:lnTo>
                    <a:pt x="1975" y="3177"/>
                  </a:lnTo>
                  <a:lnTo>
                    <a:pt x="2018" y="3131"/>
                  </a:lnTo>
                  <a:lnTo>
                    <a:pt x="2058" y="3079"/>
                  </a:lnTo>
                  <a:lnTo>
                    <a:pt x="2096" y="3022"/>
                  </a:lnTo>
                  <a:lnTo>
                    <a:pt x="2133" y="2961"/>
                  </a:lnTo>
                  <a:lnTo>
                    <a:pt x="2169" y="2895"/>
                  </a:lnTo>
                  <a:lnTo>
                    <a:pt x="2067" y="2875"/>
                  </a:lnTo>
                  <a:lnTo>
                    <a:pt x="1965" y="2851"/>
                  </a:lnTo>
                  <a:lnTo>
                    <a:pt x="1860" y="2821"/>
                  </a:lnTo>
                  <a:lnTo>
                    <a:pt x="1754" y="2787"/>
                  </a:lnTo>
                  <a:lnTo>
                    <a:pt x="1648" y="2748"/>
                  </a:lnTo>
                  <a:close/>
                  <a:moveTo>
                    <a:pt x="2344" y="2378"/>
                  </a:moveTo>
                  <a:lnTo>
                    <a:pt x="2267" y="2430"/>
                  </a:lnTo>
                  <a:lnTo>
                    <a:pt x="2186" y="2481"/>
                  </a:lnTo>
                  <a:lnTo>
                    <a:pt x="2104" y="2531"/>
                  </a:lnTo>
                  <a:lnTo>
                    <a:pt x="2020" y="2577"/>
                  </a:lnTo>
                  <a:lnTo>
                    <a:pt x="1934" y="2621"/>
                  </a:lnTo>
                  <a:lnTo>
                    <a:pt x="1849" y="2662"/>
                  </a:lnTo>
                  <a:lnTo>
                    <a:pt x="1948" y="2691"/>
                  </a:lnTo>
                  <a:lnTo>
                    <a:pt x="2044" y="2718"/>
                  </a:lnTo>
                  <a:lnTo>
                    <a:pt x="2139" y="2738"/>
                  </a:lnTo>
                  <a:lnTo>
                    <a:pt x="2233" y="2754"/>
                  </a:lnTo>
                  <a:lnTo>
                    <a:pt x="2265" y="2666"/>
                  </a:lnTo>
                  <a:lnTo>
                    <a:pt x="2295" y="2574"/>
                  </a:lnTo>
                  <a:lnTo>
                    <a:pt x="2322" y="2477"/>
                  </a:lnTo>
                  <a:lnTo>
                    <a:pt x="2344" y="2378"/>
                  </a:lnTo>
                  <a:close/>
                  <a:moveTo>
                    <a:pt x="953" y="2378"/>
                  </a:moveTo>
                  <a:lnTo>
                    <a:pt x="976" y="2477"/>
                  </a:lnTo>
                  <a:lnTo>
                    <a:pt x="1001" y="2574"/>
                  </a:lnTo>
                  <a:lnTo>
                    <a:pt x="1031" y="2666"/>
                  </a:lnTo>
                  <a:lnTo>
                    <a:pt x="1064" y="2754"/>
                  </a:lnTo>
                  <a:lnTo>
                    <a:pt x="1157" y="2738"/>
                  </a:lnTo>
                  <a:lnTo>
                    <a:pt x="1252" y="2718"/>
                  </a:lnTo>
                  <a:lnTo>
                    <a:pt x="1349" y="2691"/>
                  </a:lnTo>
                  <a:lnTo>
                    <a:pt x="1447" y="2662"/>
                  </a:lnTo>
                  <a:lnTo>
                    <a:pt x="1363" y="2621"/>
                  </a:lnTo>
                  <a:lnTo>
                    <a:pt x="1277" y="2577"/>
                  </a:lnTo>
                  <a:lnTo>
                    <a:pt x="1192" y="2531"/>
                  </a:lnTo>
                  <a:lnTo>
                    <a:pt x="1110" y="2481"/>
                  </a:lnTo>
                  <a:lnTo>
                    <a:pt x="1030" y="2430"/>
                  </a:lnTo>
                  <a:lnTo>
                    <a:pt x="953" y="2378"/>
                  </a:lnTo>
                  <a:close/>
                  <a:moveTo>
                    <a:pt x="2908" y="1869"/>
                  </a:moveTo>
                  <a:lnTo>
                    <a:pt x="2841" y="1947"/>
                  </a:lnTo>
                  <a:lnTo>
                    <a:pt x="2769" y="2025"/>
                  </a:lnTo>
                  <a:lnTo>
                    <a:pt x="2691" y="2101"/>
                  </a:lnTo>
                  <a:lnTo>
                    <a:pt x="2609" y="2175"/>
                  </a:lnTo>
                  <a:lnTo>
                    <a:pt x="2522" y="2246"/>
                  </a:lnTo>
                  <a:lnTo>
                    <a:pt x="2503" y="2358"/>
                  </a:lnTo>
                  <a:lnTo>
                    <a:pt x="2480" y="2468"/>
                  </a:lnTo>
                  <a:lnTo>
                    <a:pt x="2453" y="2573"/>
                  </a:lnTo>
                  <a:lnTo>
                    <a:pt x="2422" y="2673"/>
                  </a:lnTo>
                  <a:lnTo>
                    <a:pt x="2388" y="2770"/>
                  </a:lnTo>
                  <a:lnTo>
                    <a:pt x="2430" y="2772"/>
                  </a:lnTo>
                  <a:lnTo>
                    <a:pt x="2470" y="2773"/>
                  </a:lnTo>
                  <a:lnTo>
                    <a:pt x="2543" y="2771"/>
                  </a:lnTo>
                  <a:lnTo>
                    <a:pt x="2613" y="2764"/>
                  </a:lnTo>
                  <a:lnTo>
                    <a:pt x="2678" y="2755"/>
                  </a:lnTo>
                  <a:lnTo>
                    <a:pt x="2738" y="2740"/>
                  </a:lnTo>
                  <a:lnTo>
                    <a:pt x="2794" y="2722"/>
                  </a:lnTo>
                  <a:lnTo>
                    <a:pt x="2798" y="2693"/>
                  </a:lnTo>
                  <a:lnTo>
                    <a:pt x="2807" y="2666"/>
                  </a:lnTo>
                  <a:lnTo>
                    <a:pt x="2822" y="2642"/>
                  </a:lnTo>
                  <a:lnTo>
                    <a:pt x="2840" y="2621"/>
                  </a:lnTo>
                  <a:lnTo>
                    <a:pt x="2861" y="2603"/>
                  </a:lnTo>
                  <a:lnTo>
                    <a:pt x="2886" y="2589"/>
                  </a:lnTo>
                  <a:lnTo>
                    <a:pt x="2914" y="2580"/>
                  </a:lnTo>
                  <a:lnTo>
                    <a:pt x="2944" y="2578"/>
                  </a:lnTo>
                  <a:lnTo>
                    <a:pt x="2972" y="2581"/>
                  </a:lnTo>
                  <a:lnTo>
                    <a:pt x="2999" y="2589"/>
                  </a:lnTo>
                  <a:lnTo>
                    <a:pt x="3017" y="2566"/>
                  </a:lnTo>
                  <a:lnTo>
                    <a:pt x="3033" y="2540"/>
                  </a:lnTo>
                  <a:lnTo>
                    <a:pt x="3053" y="2500"/>
                  </a:lnTo>
                  <a:lnTo>
                    <a:pt x="3068" y="2457"/>
                  </a:lnTo>
                  <a:lnTo>
                    <a:pt x="3077" y="2411"/>
                  </a:lnTo>
                  <a:lnTo>
                    <a:pt x="3082" y="2363"/>
                  </a:lnTo>
                  <a:lnTo>
                    <a:pt x="3081" y="2314"/>
                  </a:lnTo>
                  <a:lnTo>
                    <a:pt x="3076" y="2262"/>
                  </a:lnTo>
                  <a:lnTo>
                    <a:pt x="3066" y="2209"/>
                  </a:lnTo>
                  <a:lnTo>
                    <a:pt x="3050" y="2156"/>
                  </a:lnTo>
                  <a:lnTo>
                    <a:pt x="3031" y="2100"/>
                  </a:lnTo>
                  <a:lnTo>
                    <a:pt x="3006" y="2044"/>
                  </a:lnTo>
                  <a:lnTo>
                    <a:pt x="2978" y="1987"/>
                  </a:lnTo>
                  <a:lnTo>
                    <a:pt x="2945" y="1928"/>
                  </a:lnTo>
                  <a:lnTo>
                    <a:pt x="2908" y="1869"/>
                  </a:lnTo>
                  <a:close/>
                  <a:moveTo>
                    <a:pt x="389" y="1869"/>
                  </a:moveTo>
                  <a:lnTo>
                    <a:pt x="349" y="1934"/>
                  </a:lnTo>
                  <a:lnTo>
                    <a:pt x="313" y="1998"/>
                  </a:lnTo>
                  <a:lnTo>
                    <a:pt x="283" y="2061"/>
                  </a:lnTo>
                  <a:lnTo>
                    <a:pt x="259" y="2123"/>
                  </a:lnTo>
                  <a:lnTo>
                    <a:pt x="239" y="2183"/>
                  </a:lnTo>
                  <a:lnTo>
                    <a:pt x="226" y="2242"/>
                  </a:lnTo>
                  <a:lnTo>
                    <a:pt x="218" y="2299"/>
                  </a:lnTo>
                  <a:lnTo>
                    <a:pt x="239" y="2313"/>
                  </a:lnTo>
                  <a:lnTo>
                    <a:pt x="260" y="2331"/>
                  </a:lnTo>
                  <a:lnTo>
                    <a:pt x="276" y="2352"/>
                  </a:lnTo>
                  <a:lnTo>
                    <a:pt x="288" y="2375"/>
                  </a:lnTo>
                  <a:lnTo>
                    <a:pt x="296" y="2402"/>
                  </a:lnTo>
                  <a:lnTo>
                    <a:pt x="298" y="2429"/>
                  </a:lnTo>
                  <a:lnTo>
                    <a:pt x="296" y="2457"/>
                  </a:lnTo>
                  <a:lnTo>
                    <a:pt x="287" y="2483"/>
                  </a:lnTo>
                  <a:lnTo>
                    <a:pt x="274" y="2507"/>
                  </a:lnTo>
                  <a:lnTo>
                    <a:pt x="257" y="2529"/>
                  </a:lnTo>
                  <a:lnTo>
                    <a:pt x="260" y="2533"/>
                  </a:lnTo>
                  <a:lnTo>
                    <a:pt x="262" y="2537"/>
                  </a:lnTo>
                  <a:lnTo>
                    <a:pt x="264" y="2540"/>
                  </a:lnTo>
                  <a:lnTo>
                    <a:pt x="287" y="2576"/>
                  </a:lnTo>
                  <a:lnTo>
                    <a:pt x="316" y="2610"/>
                  </a:lnTo>
                  <a:lnTo>
                    <a:pt x="349" y="2640"/>
                  </a:lnTo>
                  <a:lnTo>
                    <a:pt x="387" y="2667"/>
                  </a:lnTo>
                  <a:lnTo>
                    <a:pt x="428" y="2691"/>
                  </a:lnTo>
                  <a:lnTo>
                    <a:pt x="474" y="2712"/>
                  </a:lnTo>
                  <a:lnTo>
                    <a:pt x="523" y="2731"/>
                  </a:lnTo>
                  <a:lnTo>
                    <a:pt x="576" y="2746"/>
                  </a:lnTo>
                  <a:lnTo>
                    <a:pt x="634" y="2758"/>
                  </a:lnTo>
                  <a:lnTo>
                    <a:pt x="695" y="2766"/>
                  </a:lnTo>
                  <a:lnTo>
                    <a:pt x="759" y="2772"/>
                  </a:lnTo>
                  <a:lnTo>
                    <a:pt x="827" y="2773"/>
                  </a:lnTo>
                  <a:lnTo>
                    <a:pt x="853" y="2773"/>
                  </a:lnTo>
                  <a:lnTo>
                    <a:pt x="881" y="2771"/>
                  </a:lnTo>
                  <a:lnTo>
                    <a:pt x="908" y="2768"/>
                  </a:lnTo>
                  <a:lnTo>
                    <a:pt x="874" y="2673"/>
                  </a:lnTo>
                  <a:lnTo>
                    <a:pt x="843" y="2573"/>
                  </a:lnTo>
                  <a:lnTo>
                    <a:pt x="817" y="2467"/>
                  </a:lnTo>
                  <a:lnTo>
                    <a:pt x="794" y="2358"/>
                  </a:lnTo>
                  <a:lnTo>
                    <a:pt x="775" y="2246"/>
                  </a:lnTo>
                  <a:lnTo>
                    <a:pt x="688" y="2175"/>
                  </a:lnTo>
                  <a:lnTo>
                    <a:pt x="606" y="2101"/>
                  </a:lnTo>
                  <a:lnTo>
                    <a:pt x="529" y="2025"/>
                  </a:lnTo>
                  <a:lnTo>
                    <a:pt x="456" y="1947"/>
                  </a:lnTo>
                  <a:lnTo>
                    <a:pt x="389" y="1869"/>
                  </a:lnTo>
                  <a:close/>
                  <a:moveTo>
                    <a:pt x="2547" y="1459"/>
                  </a:moveTo>
                  <a:lnTo>
                    <a:pt x="2554" y="1552"/>
                  </a:lnTo>
                  <a:lnTo>
                    <a:pt x="2558" y="1647"/>
                  </a:lnTo>
                  <a:lnTo>
                    <a:pt x="2559" y="1744"/>
                  </a:lnTo>
                  <a:lnTo>
                    <a:pt x="2558" y="1841"/>
                  </a:lnTo>
                  <a:lnTo>
                    <a:pt x="2554" y="1936"/>
                  </a:lnTo>
                  <a:lnTo>
                    <a:pt x="2547" y="2030"/>
                  </a:lnTo>
                  <a:lnTo>
                    <a:pt x="2622" y="1960"/>
                  </a:lnTo>
                  <a:lnTo>
                    <a:pt x="2691" y="1889"/>
                  </a:lnTo>
                  <a:lnTo>
                    <a:pt x="2757" y="1817"/>
                  </a:lnTo>
                  <a:lnTo>
                    <a:pt x="2818" y="1744"/>
                  </a:lnTo>
                  <a:lnTo>
                    <a:pt x="2758" y="1672"/>
                  </a:lnTo>
                  <a:lnTo>
                    <a:pt x="2693" y="1601"/>
                  </a:lnTo>
                  <a:lnTo>
                    <a:pt x="2623" y="1530"/>
                  </a:lnTo>
                  <a:lnTo>
                    <a:pt x="2547" y="1459"/>
                  </a:lnTo>
                  <a:close/>
                  <a:moveTo>
                    <a:pt x="749" y="1459"/>
                  </a:moveTo>
                  <a:lnTo>
                    <a:pt x="674" y="1530"/>
                  </a:lnTo>
                  <a:lnTo>
                    <a:pt x="604" y="1601"/>
                  </a:lnTo>
                  <a:lnTo>
                    <a:pt x="538" y="1673"/>
                  </a:lnTo>
                  <a:lnTo>
                    <a:pt x="479" y="1745"/>
                  </a:lnTo>
                  <a:lnTo>
                    <a:pt x="539" y="1817"/>
                  </a:lnTo>
                  <a:lnTo>
                    <a:pt x="605" y="1889"/>
                  </a:lnTo>
                  <a:lnTo>
                    <a:pt x="675" y="1960"/>
                  </a:lnTo>
                  <a:lnTo>
                    <a:pt x="749" y="2030"/>
                  </a:lnTo>
                  <a:lnTo>
                    <a:pt x="743" y="1937"/>
                  </a:lnTo>
                  <a:lnTo>
                    <a:pt x="739" y="1841"/>
                  </a:lnTo>
                  <a:lnTo>
                    <a:pt x="738" y="1744"/>
                  </a:lnTo>
                  <a:lnTo>
                    <a:pt x="739" y="1647"/>
                  </a:lnTo>
                  <a:lnTo>
                    <a:pt x="743" y="1552"/>
                  </a:lnTo>
                  <a:lnTo>
                    <a:pt x="749" y="1459"/>
                  </a:lnTo>
                  <a:close/>
                  <a:moveTo>
                    <a:pt x="1648" y="899"/>
                  </a:moveTo>
                  <a:lnTo>
                    <a:pt x="1521" y="954"/>
                  </a:lnTo>
                  <a:lnTo>
                    <a:pt x="1393" y="1017"/>
                  </a:lnTo>
                  <a:lnTo>
                    <a:pt x="1267" y="1085"/>
                  </a:lnTo>
                  <a:lnTo>
                    <a:pt x="1174" y="1141"/>
                  </a:lnTo>
                  <a:lnTo>
                    <a:pt x="1084" y="1199"/>
                  </a:lnTo>
                  <a:lnTo>
                    <a:pt x="998" y="1260"/>
                  </a:lnTo>
                  <a:lnTo>
                    <a:pt x="916" y="1321"/>
                  </a:lnTo>
                  <a:lnTo>
                    <a:pt x="903" y="1424"/>
                  </a:lnTo>
                  <a:lnTo>
                    <a:pt x="893" y="1529"/>
                  </a:lnTo>
                  <a:lnTo>
                    <a:pt x="888" y="1635"/>
                  </a:lnTo>
                  <a:lnTo>
                    <a:pt x="886" y="1744"/>
                  </a:lnTo>
                  <a:lnTo>
                    <a:pt x="888" y="1852"/>
                  </a:lnTo>
                  <a:lnTo>
                    <a:pt x="893" y="1959"/>
                  </a:lnTo>
                  <a:lnTo>
                    <a:pt x="903" y="2064"/>
                  </a:lnTo>
                  <a:lnTo>
                    <a:pt x="916" y="2166"/>
                  </a:lnTo>
                  <a:lnTo>
                    <a:pt x="999" y="2229"/>
                  </a:lnTo>
                  <a:lnTo>
                    <a:pt x="1085" y="2289"/>
                  </a:lnTo>
                  <a:lnTo>
                    <a:pt x="1175" y="2346"/>
                  </a:lnTo>
                  <a:lnTo>
                    <a:pt x="1267" y="2402"/>
                  </a:lnTo>
                  <a:lnTo>
                    <a:pt x="1362" y="2454"/>
                  </a:lnTo>
                  <a:lnTo>
                    <a:pt x="1457" y="2502"/>
                  </a:lnTo>
                  <a:lnTo>
                    <a:pt x="1552" y="2547"/>
                  </a:lnTo>
                  <a:lnTo>
                    <a:pt x="1648" y="2588"/>
                  </a:lnTo>
                  <a:lnTo>
                    <a:pt x="1744" y="2547"/>
                  </a:lnTo>
                  <a:lnTo>
                    <a:pt x="1840" y="2502"/>
                  </a:lnTo>
                  <a:lnTo>
                    <a:pt x="1935" y="2454"/>
                  </a:lnTo>
                  <a:lnTo>
                    <a:pt x="2029" y="2402"/>
                  </a:lnTo>
                  <a:lnTo>
                    <a:pt x="2122" y="2346"/>
                  </a:lnTo>
                  <a:lnTo>
                    <a:pt x="2211" y="2288"/>
                  </a:lnTo>
                  <a:lnTo>
                    <a:pt x="2297" y="2229"/>
                  </a:lnTo>
                  <a:lnTo>
                    <a:pt x="2381" y="2166"/>
                  </a:lnTo>
                  <a:lnTo>
                    <a:pt x="2394" y="2064"/>
                  </a:lnTo>
                  <a:lnTo>
                    <a:pt x="2403" y="1959"/>
                  </a:lnTo>
                  <a:lnTo>
                    <a:pt x="2409" y="1852"/>
                  </a:lnTo>
                  <a:lnTo>
                    <a:pt x="2411" y="1744"/>
                  </a:lnTo>
                  <a:lnTo>
                    <a:pt x="2409" y="1635"/>
                  </a:lnTo>
                  <a:lnTo>
                    <a:pt x="2403" y="1528"/>
                  </a:lnTo>
                  <a:lnTo>
                    <a:pt x="2394" y="1423"/>
                  </a:lnTo>
                  <a:lnTo>
                    <a:pt x="2381" y="1321"/>
                  </a:lnTo>
                  <a:lnTo>
                    <a:pt x="2298" y="1260"/>
                  </a:lnTo>
                  <a:lnTo>
                    <a:pt x="2213" y="1199"/>
                  </a:lnTo>
                  <a:lnTo>
                    <a:pt x="2122" y="1141"/>
                  </a:lnTo>
                  <a:lnTo>
                    <a:pt x="2029" y="1085"/>
                  </a:lnTo>
                  <a:lnTo>
                    <a:pt x="1903" y="1017"/>
                  </a:lnTo>
                  <a:lnTo>
                    <a:pt x="1776" y="954"/>
                  </a:lnTo>
                  <a:lnTo>
                    <a:pt x="1648" y="899"/>
                  </a:lnTo>
                  <a:close/>
                  <a:moveTo>
                    <a:pt x="2233" y="733"/>
                  </a:moveTo>
                  <a:lnTo>
                    <a:pt x="2139" y="749"/>
                  </a:lnTo>
                  <a:lnTo>
                    <a:pt x="2044" y="769"/>
                  </a:lnTo>
                  <a:lnTo>
                    <a:pt x="1948" y="795"/>
                  </a:lnTo>
                  <a:lnTo>
                    <a:pt x="1849" y="824"/>
                  </a:lnTo>
                  <a:lnTo>
                    <a:pt x="1934" y="865"/>
                  </a:lnTo>
                  <a:lnTo>
                    <a:pt x="2020" y="910"/>
                  </a:lnTo>
                  <a:lnTo>
                    <a:pt x="2104" y="956"/>
                  </a:lnTo>
                  <a:lnTo>
                    <a:pt x="2187" y="1006"/>
                  </a:lnTo>
                  <a:lnTo>
                    <a:pt x="2267" y="1057"/>
                  </a:lnTo>
                  <a:lnTo>
                    <a:pt x="2344" y="1110"/>
                  </a:lnTo>
                  <a:lnTo>
                    <a:pt x="2322" y="1009"/>
                  </a:lnTo>
                  <a:lnTo>
                    <a:pt x="2295" y="913"/>
                  </a:lnTo>
                  <a:lnTo>
                    <a:pt x="2265" y="821"/>
                  </a:lnTo>
                  <a:lnTo>
                    <a:pt x="2233" y="733"/>
                  </a:lnTo>
                  <a:close/>
                  <a:moveTo>
                    <a:pt x="1064" y="733"/>
                  </a:moveTo>
                  <a:lnTo>
                    <a:pt x="1031" y="821"/>
                  </a:lnTo>
                  <a:lnTo>
                    <a:pt x="1001" y="913"/>
                  </a:lnTo>
                  <a:lnTo>
                    <a:pt x="976" y="1009"/>
                  </a:lnTo>
                  <a:lnTo>
                    <a:pt x="953" y="1110"/>
                  </a:lnTo>
                  <a:lnTo>
                    <a:pt x="1030" y="1057"/>
                  </a:lnTo>
                  <a:lnTo>
                    <a:pt x="1109" y="1006"/>
                  </a:lnTo>
                  <a:lnTo>
                    <a:pt x="1192" y="956"/>
                  </a:lnTo>
                  <a:lnTo>
                    <a:pt x="1277" y="910"/>
                  </a:lnTo>
                  <a:lnTo>
                    <a:pt x="1363" y="866"/>
                  </a:lnTo>
                  <a:lnTo>
                    <a:pt x="1447" y="825"/>
                  </a:lnTo>
                  <a:lnTo>
                    <a:pt x="1349" y="795"/>
                  </a:lnTo>
                  <a:lnTo>
                    <a:pt x="1252" y="769"/>
                  </a:lnTo>
                  <a:lnTo>
                    <a:pt x="1157" y="749"/>
                  </a:lnTo>
                  <a:lnTo>
                    <a:pt x="1064" y="733"/>
                  </a:lnTo>
                  <a:close/>
                  <a:moveTo>
                    <a:pt x="2470" y="714"/>
                  </a:moveTo>
                  <a:lnTo>
                    <a:pt x="2444" y="714"/>
                  </a:lnTo>
                  <a:lnTo>
                    <a:pt x="2416" y="716"/>
                  </a:lnTo>
                  <a:lnTo>
                    <a:pt x="2388" y="717"/>
                  </a:lnTo>
                  <a:lnTo>
                    <a:pt x="2422" y="814"/>
                  </a:lnTo>
                  <a:lnTo>
                    <a:pt x="2453" y="914"/>
                  </a:lnTo>
                  <a:lnTo>
                    <a:pt x="2480" y="1019"/>
                  </a:lnTo>
                  <a:lnTo>
                    <a:pt x="2503" y="1127"/>
                  </a:lnTo>
                  <a:lnTo>
                    <a:pt x="2522" y="1241"/>
                  </a:lnTo>
                  <a:lnTo>
                    <a:pt x="2610" y="1313"/>
                  </a:lnTo>
                  <a:lnTo>
                    <a:pt x="2694" y="1387"/>
                  </a:lnTo>
                  <a:lnTo>
                    <a:pt x="2771" y="1463"/>
                  </a:lnTo>
                  <a:lnTo>
                    <a:pt x="2843" y="1541"/>
                  </a:lnTo>
                  <a:lnTo>
                    <a:pt x="2910" y="1618"/>
                  </a:lnTo>
                  <a:lnTo>
                    <a:pt x="2948" y="1556"/>
                  </a:lnTo>
                  <a:lnTo>
                    <a:pt x="2982" y="1496"/>
                  </a:lnTo>
                  <a:lnTo>
                    <a:pt x="3010" y="1438"/>
                  </a:lnTo>
                  <a:lnTo>
                    <a:pt x="3034" y="1380"/>
                  </a:lnTo>
                  <a:lnTo>
                    <a:pt x="3054" y="1325"/>
                  </a:lnTo>
                  <a:lnTo>
                    <a:pt x="3068" y="1270"/>
                  </a:lnTo>
                  <a:lnTo>
                    <a:pt x="3077" y="1218"/>
                  </a:lnTo>
                  <a:lnTo>
                    <a:pt x="3082" y="1168"/>
                  </a:lnTo>
                  <a:lnTo>
                    <a:pt x="3082" y="1119"/>
                  </a:lnTo>
                  <a:lnTo>
                    <a:pt x="3077" y="1073"/>
                  </a:lnTo>
                  <a:lnTo>
                    <a:pt x="3068" y="1028"/>
                  </a:lnTo>
                  <a:lnTo>
                    <a:pt x="3053" y="986"/>
                  </a:lnTo>
                  <a:lnTo>
                    <a:pt x="3033" y="947"/>
                  </a:lnTo>
                  <a:lnTo>
                    <a:pt x="3009" y="910"/>
                  </a:lnTo>
                  <a:lnTo>
                    <a:pt x="2981" y="877"/>
                  </a:lnTo>
                  <a:lnTo>
                    <a:pt x="2948" y="846"/>
                  </a:lnTo>
                  <a:lnTo>
                    <a:pt x="2910" y="819"/>
                  </a:lnTo>
                  <a:lnTo>
                    <a:pt x="2868" y="795"/>
                  </a:lnTo>
                  <a:lnTo>
                    <a:pt x="2823" y="773"/>
                  </a:lnTo>
                  <a:lnTo>
                    <a:pt x="2773" y="756"/>
                  </a:lnTo>
                  <a:lnTo>
                    <a:pt x="2720" y="741"/>
                  </a:lnTo>
                  <a:lnTo>
                    <a:pt x="2663" y="729"/>
                  </a:lnTo>
                  <a:lnTo>
                    <a:pt x="2601" y="721"/>
                  </a:lnTo>
                  <a:lnTo>
                    <a:pt x="2538" y="715"/>
                  </a:lnTo>
                  <a:lnTo>
                    <a:pt x="2470" y="714"/>
                  </a:lnTo>
                  <a:close/>
                  <a:moveTo>
                    <a:pt x="827" y="714"/>
                  </a:moveTo>
                  <a:lnTo>
                    <a:pt x="759" y="715"/>
                  </a:lnTo>
                  <a:lnTo>
                    <a:pt x="695" y="721"/>
                  </a:lnTo>
                  <a:lnTo>
                    <a:pt x="634" y="729"/>
                  </a:lnTo>
                  <a:lnTo>
                    <a:pt x="576" y="741"/>
                  </a:lnTo>
                  <a:lnTo>
                    <a:pt x="523" y="756"/>
                  </a:lnTo>
                  <a:lnTo>
                    <a:pt x="474" y="773"/>
                  </a:lnTo>
                  <a:lnTo>
                    <a:pt x="428" y="795"/>
                  </a:lnTo>
                  <a:lnTo>
                    <a:pt x="387" y="820"/>
                  </a:lnTo>
                  <a:lnTo>
                    <a:pt x="349" y="846"/>
                  </a:lnTo>
                  <a:lnTo>
                    <a:pt x="316" y="877"/>
                  </a:lnTo>
                  <a:lnTo>
                    <a:pt x="287" y="910"/>
                  </a:lnTo>
                  <a:lnTo>
                    <a:pt x="264" y="947"/>
                  </a:lnTo>
                  <a:lnTo>
                    <a:pt x="244" y="986"/>
                  </a:lnTo>
                  <a:lnTo>
                    <a:pt x="229" y="1028"/>
                  </a:lnTo>
                  <a:lnTo>
                    <a:pt x="219" y="1073"/>
                  </a:lnTo>
                  <a:lnTo>
                    <a:pt x="214" y="1119"/>
                  </a:lnTo>
                  <a:lnTo>
                    <a:pt x="214" y="1168"/>
                  </a:lnTo>
                  <a:lnTo>
                    <a:pt x="219" y="1218"/>
                  </a:lnTo>
                  <a:lnTo>
                    <a:pt x="229" y="1270"/>
                  </a:lnTo>
                  <a:lnTo>
                    <a:pt x="244" y="1325"/>
                  </a:lnTo>
                  <a:lnTo>
                    <a:pt x="263" y="1381"/>
                  </a:lnTo>
                  <a:lnTo>
                    <a:pt x="286" y="1438"/>
                  </a:lnTo>
                  <a:lnTo>
                    <a:pt x="315" y="1496"/>
                  </a:lnTo>
                  <a:lnTo>
                    <a:pt x="349" y="1556"/>
                  </a:lnTo>
                  <a:lnTo>
                    <a:pt x="387" y="1618"/>
                  </a:lnTo>
                  <a:lnTo>
                    <a:pt x="454" y="1541"/>
                  </a:lnTo>
                  <a:lnTo>
                    <a:pt x="526" y="1463"/>
                  </a:lnTo>
                  <a:lnTo>
                    <a:pt x="603" y="1388"/>
                  </a:lnTo>
                  <a:lnTo>
                    <a:pt x="687" y="1313"/>
                  </a:lnTo>
                  <a:lnTo>
                    <a:pt x="775" y="1241"/>
                  </a:lnTo>
                  <a:lnTo>
                    <a:pt x="794" y="1127"/>
                  </a:lnTo>
                  <a:lnTo>
                    <a:pt x="817" y="1019"/>
                  </a:lnTo>
                  <a:lnTo>
                    <a:pt x="843" y="914"/>
                  </a:lnTo>
                  <a:lnTo>
                    <a:pt x="874" y="814"/>
                  </a:lnTo>
                  <a:lnTo>
                    <a:pt x="908" y="717"/>
                  </a:lnTo>
                  <a:lnTo>
                    <a:pt x="881" y="716"/>
                  </a:lnTo>
                  <a:lnTo>
                    <a:pt x="853" y="714"/>
                  </a:lnTo>
                  <a:lnTo>
                    <a:pt x="827" y="714"/>
                  </a:lnTo>
                  <a:close/>
                  <a:moveTo>
                    <a:pt x="1649" y="149"/>
                  </a:moveTo>
                  <a:lnTo>
                    <a:pt x="1601" y="152"/>
                  </a:lnTo>
                  <a:lnTo>
                    <a:pt x="1553" y="163"/>
                  </a:lnTo>
                  <a:lnTo>
                    <a:pt x="1508" y="179"/>
                  </a:lnTo>
                  <a:lnTo>
                    <a:pt x="1462" y="201"/>
                  </a:lnTo>
                  <a:lnTo>
                    <a:pt x="1418" y="228"/>
                  </a:lnTo>
                  <a:lnTo>
                    <a:pt x="1374" y="261"/>
                  </a:lnTo>
                  <a:lnTo>
                    <a:pt x="1333" y="300"/>
                  </a:lnTo>
                  <a:lnTo>
                    <a:pt x="1337" y="316"/>
                  </a:lnTo>
                  <a:lnTo>
                    <a:pt x="1339" y="332"/>
                  </a:lnTo>
                  <a:lnTo>
                    <a:pt x="1336" y="362"/>
                  </a:lnTo>
                  <a:lnTo>
                    <a:pt x="1328" y="391"/>
                  </a:lnTo>
                  <a:lnTo>
                    <a:pt x="1314" y="416"/>
                  </a:lnTo>
                  <a:lnTo>
                    <a:pt x="1296" y="439"/>
                  </a:lnTo>
                  <a:lnTo>
                    <a:pt x="1274" y="456"/>
                  </a:lnTo>
                  <a:lnTo>
                    <a:pt x="1248" y="470"/>
                  </a:lnTo>
                  <a:lnTo>
                    <a:pt x="1220" y="479"/>
                  </a:lnTo>
                  <a:lnTo>
                    <a:pt x="1190" y="482"/>
                  </a:lnTo>
                  <a:lnTo>
                    <a:pt x="1158" y="535"/>
                  </a:lnTo>
                  <a:lnTo>
                    <a:pt x="1127" y="592"/>
                  </a:lnTo>
                  <a:lnTo>
                    <a:pt x="1229" y="611"/>
                  </a:lnTo>
                  <a:lnTo>
                    <a:pt x="1332" y="636"/>
                  </a:lnTo>
                  <a:lnTo>
                    <a:pt x="1437" y="665"/>
                  </a:lnTo>
                  <a:lnTo>
                    <a:pt x="1542" y="700"/>
                  </a:lnTo>
                  <a:lnTo>
                    <a:pt x="1648" y="739"/>
                  </a:lnTo>
                  <a:lnTo>
                    <a:pt x="1754" y="700"/>
                  </a:lnTo>
                  <a:lnTo>
                    <a:pt x="1860" y="665"/>
                  </a:lnTo>
                  <a:lnTo>
                    <a:pt x="1965" y="635"/>
                  </a:lnTo>
                  <a:lnTo>
                    <a:pt x="2067" y="611"/>
                  </a:lnTo>
                  <a:lnTo>
                    <a:pt x="2168" y="591"/>
                  </a:lnTo>
                  <a:lnTo>
                    <a:pt x="2133" y="525"/>
                  </a:lnTo>
                  <a:lnTo>
                    <a:pt x="2096" y="464"/>
                  </a:lnTo>
                  <a:lnTo>
                    <a:pt x="2058" y="408"/>
                  </a:lnTo>
                  <a:lnTo>
                    <a:pt x="2016" y="356"/>
                  </a:lnTo>
                  <a:lnTo>
                    <a:pt x="1975" y="310"/>
                  </a:lnTo>
                  <a:lnTo>
                    <a:pt x="1932" y="268"/>
                  </a:lnTo>
                  <a:lnTo>
                    <a:pt x="1887" y="232"/>
                  </a:lnTo>
                  <a:lnTo>
                    <a:pt x="1842" y="204"/>
                  </a:lnTo>
                  <a:lnTo>
                    <a:pt x="1795" y="180"/>
                  </a:lnTo>
                  <a:lnTo>
                    <a:pt x="1746" y="163"/>
                  </a:lnTo>
                  <a:lnTo>
                    <a:pt x="1699" y="152"/>
                  </a:lnTo>
                  <a:lnTo>
                    <a:pt x="1649" y="149"/>
                  </a:lnTo>
                  <a:close/>
                  <a:moveTo>
                    <a:pt x="1649" y="0"/>
                  </a:moveTo>
                  <a:lnTo>
                    <a:pt x="1706" y="3"/>
                  </a:lnTo>
                  <a:lnTo>
                    <a:pt x="1763" y="13"/>
                  </a:lnTo>
                  <a:lnTo>
                    <a:pt x="1818" y="30"/>
                  </a:lnTo>
                  <a:lnTo>
                    <a:pt x="1873" y="52"/>
                  </a:lnTo>
                  <a:lnTo>
                    <a:pt x="1926" y="80"/>
                  </a:lnTo>
                  <a:lnTo>
                    <a:pt x="1977" y="114"/>
                  </a:lnTo>
                  <a:lnTo>
                    <a:pt x="2028" y="154"/>
                  </a:lnTo>
                  <a:lnTo>
                    <a:pt x="2076" y="199"/>
                  </a:lnTo>
                  <a:lnTo>
                    <a:pt x="2122" y="249"/>
                  </a:lnTo>
                  <a:lnTo>
                    <a:pt x="2168" y="304"/>
                  </a:lnTo>
                  <a:lnTo>
                    <a:pt x="2210" y="365"/>
                  </a:lnTo>
                  <a:lnTo>
                    <a:pt x="2252" y="429"/>
                  </a:lnTo>
                  <a:lnTo>
                    <a:pt x="2290" y="498"/>
                  </a:lnTo>
                  <a:lnTo>
                    <a:pt x="2327" y="572"/>
                  </a:lnTo>
                  <a:lnTo>
                    <a:pt x="2400" y="566"/>
                  </a:lnTo>
                  <a:lnTo>
                    <a:pt x="2470" y="565"/>
                  </a:lnTo>
                  <a:lnTo>
                    <a:pt x="2545" y="566"/>
                  </a:lnTo>
                  <a:lnTo>
                    <a:pt x="2617" y="573"/>
                  </a:lnTo>
                  <a:lnTo>
                    <a:pt x="2686" y="582"/>
                  </a:lnTo>
                  <a:lnTo>
                    <a:pt x="2751" y="595"/>
                  </a:lnTo>
                  <a:lnTo>
                    <a:pt x="2812" y="612"/>
                  </a:lnTo>
                  <a:lnTo>
                    <a:pt x="2871" y="633"/>
                  </a:lnTo>
                  <a:lnTo>
                    <a:pt x="2925" y="656"/>
                  </a:lnTo>
                  <a:lnTo>
                    <a:pt x="2974" y="684"/>
                  </a:lnTo>
                  <a:lnTo>
                    <a:pt x="3021" y="715"/>
                  </a:lnTo>
                  <a:lnTo>
                    <a:pt x="3062" y="749"/>
                  </a:lnTo>
                  <a:lnTo>
                    <a:pt x="3100" y="787"/>
                  </a:lnTo>
                  <a:lnTo>
                    <a:pt x="3133" y="827"/>
                  </a:lnTo>
                  <a:lnTo>
                    <a:pt x="3163" y="872"/>
                  </a:lnTo>
                  <a:lnTo>
                    <a:pt x="3187" y="919"/>
                  </a:lnTo>
                  <a:lnTo>
                    <a:pt x="3206" y="970"/>
                  </a:lnTo>
                  <a:lnTo>
                    <a:pt x="3220" y="1022"/>
                  </a:lnTo>
                  <a:lnTo>
                    <a:pt x="3229" y="1077"/>
                  </a:lnTo>
                  <a:lnTo>
                    <a:pt x="3232" y="1133"/>
                  </a:lnTo>
                  <a:lnTo>
                    <a:pt x="3231" y="1191"/>
                  </a:lnTo>
                  <a:lnTo>
                    <a:pt x="3223" y="1251"/>
                  </a:lnTo>
                  <a:lnTo>
                    <a:pt x="3212" y="1312"/>
                  </a:lnTo>
                  <a:lnTo>
                    <a:pt x="3195" y="1375"/>
                  </a:lnTo>
                  <a:lnTo>
                    <a:pt x="3171" y="1439"/>
                  </a:lnTo>
                  <a:lnTo>
                    <a:pt x="3145" y="1504"/>
                  </a:lnTo>
                  <a:lnTo>
                    <a:pt x="3112" y="1570"/>
                  </a:lnTo>
                  <a:lnTo>
                    <a:pt x="3075" y="1638"/>
                  </a:lnTo>
                  <a:lnTo>
                    <a:pt x="3033" y="1705"/>
                  </a:lnTo>
                  <a:lnTo>
                    <a:pt x="3019" y="1723"/>
                  </a:lnTo>
                  <a:lnTo>
                    <a:pt x="3005" y="1742"/>
                  </a:lnTo>
                  <a:lnTo>
                    <a:pt x="3048" y="1806"/>
                  </a:lnTo>
                  <a:lnTo>
                    <a:pt x="3086" y="1869"/>
                  </a:lnTo>
                  <a:lnTo>
                    <a:pt x="3121" y="1933"/>
                  </a:lnTo>
                  <a:lnTo>
                    <a:pt x="3150" y="1996"/>
                  </a:lnTo>
                  <a:lnTo>
                    <a:pt x="3176" y="2058"/>
                  </a:lnTo>
                  <a:lnTo>
                    <a:pt x="3196" y="2120"/>
                  </a:lnTo>
                  <a:lnTo>
                    <a:pt x="3212" y="2181"/>
                  </a:lnTo>
                  <a:lnTo>
                    <a:pt x="3223" y="2240"/>
                  </a:lnTo>
                  <a:lnTo>
                    <a:pt x="3230" y="2298"/>
                  </a:lnTo>
                  <a:lnTo>
                    <a:pt x="3232" y="2355"/>
                  </a:lnTo>
                  <a:lnTo>
                    <a:pt x="3229" y="2411"/>
                  </a:lnTo>
                  <a:lnTo>
                    <a:pt x="3220" y="2465"/>
                  </a:lnTo>
                  <a:lnTo>
                    <a:pt x="3206" y="2517"/>
                  </a:lnTo>
                  <a:lnTo>
                    <a:pt x="3187" y="2567"/>
                  </a:lnTo>
                  <a:lnTo>
                    <a:pt x="3163" y="2615"/>
                  </a:lnTo>
                  <a:lnTo>
                    <a:pt x="3141" y="2648"/>
                  </a:lnTo>
                  <a:lnTo>
                    <a:pt x="3116" y="2680"/>
                  </a:lnTo>
                  <a:lnTo>
                    <a:pt x="3089" y="2709"/>
                  </a:lnTo>
                  <a:lnTo>
                    <a:pt x="3091" y="2719"/>
                  </a:lnTo>
                  <a:lnTo>
                    <a:pt x="3092" y="2727"/>
                  </a:lnTo>
                  <a:lnTo>
                    <a:pt x="3089" y="2757"/>
                  </a:lnTo>
                  <a:lnTo>
                    <a:pt x="3080" y="2785"/>
                  </a:lnTo>
                  <a:lnTo>
                    <a:pt x="3067" y="2811"/>
                  </a:lnTo>
                  <a:lnTo>
                    <a:pt x="3049" y="2833"/>
                  </a:lnTo>
                  <a:lnTo>
                    <a:pt x="3026" y="2851"/>
                  </a:lnTo>
                  <a:lnTo>
                    <a:pt x="3002" y="2865"/>
                  </a:lnTo>
                  <a:lnTo>
                    <a:pt x="2973" y="2873"/>
                  </a:lnTo>
                  <a:lnTo>
                    <a:pt x="2944" y="2876"/>
                  </a:lnTo>
                  <a:lnTo>
                    <a:pt x="2917" y="2873"/>
                  </a:lnTo>
                  <a:lnTo>
                    <a:pt x="2892" y="2866"/>
                  </a:lnTo>
                  <a:lnTo>
                    <a:pt x="2868" y="2854"/>
                  </a:lnTo>
                  <a:lnTo>
                    <a:pt x="2811" y="2874"/>
                  </a:lnTo>
                  <a:lnTo>
                    <a:pt x="2750" y="2891"/>
                  </a:lnTo>
                  <a:lnTo>
                    <a:pt x="2685" y="2905"/>
                  </a:lnTo>
                  <a:lnTo>
                    <a:pt x="2617" y="2914"/>
                  </a:lnTo>
                  <a:lnTo>
                    <a:pt x="2545" y="2920"/>
                  </a:lnTo>
                  <a:lnTo>
                    <a:pt x="2470" y="2922"/>
                  </a:lnTo>
                  <a:lnTo>
                    <a:pt x="2400" y="2921"/>
                  </a:lnTo>
                  <a:lnTo>
                    <a:pt x="2327" y="2915"/>
                  </a:lnTo>
                  <a:lnTo>
                    <a:pt x="2290" y="2988"/>
                  </a:lnTo>
                  <a:lnTo>
                    <a:pt x="2252" y="3058"/>
                  </a:lnTo>
                  <a:lnTo>
                    <a:pt x="2210" y="3122"/>
                  </a:lnTo>
                  <a:lnTo>
                    <a:pt x="2168" y="3183"/>
                  </a:lnTo>
                  <a:lnTo>
                    <a:pt x="2124" y="3238"/>
                  </a:lnTo>
                  <a:lnTo>
                    <a:pt x="2076" y="3288"/>
                  </a:lnTo>
                  <a:lnTo>
                    <a:pt x="2028" y="3333"/>
                  </a:lnTo>
                  <a:lnTo>
                    <a:pt x="1978" y="3373"/>
                  </a:lnTo>
                  <a:lnTo>
                    <a:pt x="1926" y="3407"/>
                  </a:lnTo>
                  <a:lnTo>
                    <a:pt x="1873" y="3435"/>
                  </a:lnTo>
                  <a:lnTo>
                    <a:pt x="1819" y="3457"/>
                  </a:lnTo>
                  <a:lnTo>
                    <a:pt x="1763" y="3474"/>
                  </a:lnTo>
                  <a:lnTo>
                    <a:pt x="1707" y="3484"/>
                  </a:lnTo>
                  <a:lnTo>
                    <a:pt x="1649" y="3487"/>
                  </a:lnTo>
                  <a:lnTo>
                    <a:pt x="1591" y="3484"/>
                  </a:lnTo>
                  <a:lnTo>
                    <a:pt x="1534" y="3474"/>
                  </a:lnTo>
                  <a:lnTo>
                    <a:pt x="1478" y="3457"/>
                  </a:lnTo>
                  <a:lnTo>
                    <a:pt x="1424" y="3435"/>
                  </a:lnTo>
                  <a:lnTo>
                    <a:pt x="1370" y="3407"/>
                  </a:lnTo>
                  <a:lnTo>
                    <a:pt x="1319" y="3373"/>
                  </a:lnTo>
                  <a:lnTo>
                    <a:pt x="1268" y="3333"/>
                  </a:lnTo>
                  <a:lnTo>
                    <a:pt x="1221" y="3288"/>
                  </a:lnTo>
                  <a:lnTo>
                    <a:pt x="1174" y="3238"/>
                  </a:lnTo>
                  <a:lnTo>
                    <a:pt x="1129" y="3183"/>
                  </a:lnTo>
                  <a:lnTo>
                    <a:pt x="1086" y="3122"/>
                  </a:lnTo>
                  <a:lnTo>
                    <a:pt x="1045" y="3058"/>
                  </a:lnTo>
                  <a:lnTo>
                    <a:pt x="1006" y="2988"/>
                  </a:lnTo>
                  <a:lnTo>
                    <a:pt x="970" y="2915"/>
                  </a:lnTo>
                  <a:lnTo>
                    <a:pt x="896" y="2921"/>
                  </a:lnTo>
                  <a:lnTo>
                    <a:pt x="827" y="2922"/>
                  </a:lnTo>
                  <a:lnTo>
                    <a:pt x="751" y="2920"/>
                  </a:lnTo>
                  <a:lnTo>
                    <a:pt x="679" y="2914"/>
                  </a:lnTo>
                  <a:lnTo>
                    <a:pt x="611" y="2905"/>
                  </a:lnTo>
                  <a:lnTo>
                    <a:pt x="546" y="2891"/>
                  </a:lnTo>
                  <a:lnTo>
                    <a:pt x="484" y="2874"/>
                  </a:lnTo>
                  <a:lnTo>
                    <a:pt x="427" y="2854"/>
                  </a:lnTo>
                  <a:lnTo>
                    <a:pt x="372" y="2830"/>
                  </a:lnTo>
                  <a:lnTo>
                    <a:pt x="322" y="2802"/>
                  </a:lnTo>
                  <a:lnTo>
                    <a:pt x="276" y="2772"/>
                  </a:lnTo>
                  <a:lnTo>
                    <a:pt x="234" y="2738"/>
                  </a:lnTo>
                  <a:lnTo>
                    <a:pt x="196" y="2700"/>
                  </a:lnTo>
                  <a:lnTo>
                    <a:pt x="163" y="2660"/>
                  </a:lnTo>
                  <a:lnTo>
                    <a:pt x="134" y="2615"/>
                  </a:lnTo>
                  <a:lnTo>
                    <a:pt x="124" y="2593"/>
                  </a:lnTo>
                  <a:lnTo>
                    <a:pt x="113" y="2571"/>
                  </a:lnTo>
                  <a:lnTo>
                    <a:pt x="87" y="2561"/>
                  </a:lnTo>
                  <a:lnTo>
                    <a:pt x="63" y="2549"/>
                  </a:lnTo>
                  <a:lnTo>
                    <a:pt x="41" y="2531"/>
                  </a:lnTo>
                  <a:lnTo>
                    <a:pt x="24" y="2510"/>
                  </a:lnTo>
                  <a:lnTo>
                    <a:pt x="11" y="2485"/>
                  </a:lnTo>
                  <a:lnTo>
                    <a:pt x="2" y="2458"/>
                  </a:lnTo>
                  <a:lnTo>
                    <a:pt x="0" y="2429"/>
                  </a:lnTo>
                  <a:lnTo>
                    <a:pt x="2" y="2404"/>
                  </a:lnTo>
                  <a:lnTo>
                    <a:pt x="8" y="2381"/>
                  </a:lnTo>
                  <a:lnTo>
                    <a:pt x="18" y="2360"/>
                  </a:lnTo>
                  <a:lnTo>
                    <a:pt x="32" y="2339"/>
                  </a:lnTo>
                  <a:lnTo>
                    <a:pt x="48" y="2323"/>
                  </a:lnTo>
                  <a:lnTo>
                    <a:pt x="66" y="2308"/>
                  </a:lnTo>
                  <a:lnTo>
                    <a:pt x="73" y="2241"/>
                  </a:lnTo>
                  <a:lnTo>
                    <a:pt x="86" y="2173"/>
                  </a:lnTo>
                  <a:lnTo>
                    <a:pt x="106" y="2103"/>
                  </a:lnTo>
                  <a:lnTo>
                    <a:pt x="131" y="2032"/>
                  </a:lnTo>
                  <a:lnTo>
                    <a:pt x="163" y="1961"/>
                  </a:lnTo>
                  <a:lnTo>
                    <a:pt x="200" y="1888"/>
                  </a:lnTo>
                  <a:lnTo>
                    <a:pt x="243" y="1815"/>
                  </a:lnTo>
                  <a:lnTo>
                    <a:pt x="291" y="1742"/>
                  </a:lnTo>
                  <a:lnTo>
                    <a:pt x="279" y="1723"/>
                  </a:lnTo>
                  <a:lnTo>
                    <a:pt x="265" y="1705"/>
                  </a:lnTo>
                  <a:lnTo>
                    <a:pt x="223" y="1638"/>
                  </a:lnTo>
                  <a:lnTo>
                    <a:pt x="184" y="1570"/>
                  </a:lnTo>
                  <a:lnTo>
                    <a:pt x="153" y="1504"/>
                  </a:lnTo>
                  <a:lnTo>
                    <a:pt x="125" y="1439"/>
                  </a:lnTo>
                  <a:lnTo>
                    <a:pt x="103" y="1375"/>
                  </a:lnTo>
                  <a:lnTo>
                    <a:pt x="85" y="1312"/>
                  </a:lnTo>
                  <a:lnTo>
                    <a:pt x="73" y="1251"/>
                  </a:lnTo>
                  <a:lnTo>
                    <a:pt x="66" y="1191"/>
                  </a:lnTo>
                  <a:lnTo>
                    <a:pt x="65" y="1133"/>
                  </a:lnTo>
                  <a:lnTo>
                    <a:pt x="68" y="1077"/>
                  </a:lnTo>
                  <a:lnTo>
                    <a:pt x="76" y="1022"/>
                  </a:lnTo>
                  <a:lnTo>
                    <a:pt x="90" y="970"/>
                  </a:lnTo>
                  <a:lnTo>
                    <a:pt x="109" y="919"/>
                  </a:lnTo>
                  <a:lnTo>
                    <a:pt x="134" y="872"/>
                  </a:lnTo>
                  <a:lnTo>
                    <a:pt x="163" y="827"/>
                  </a:lnTo>
                  <a:lnTo>
                    <a:pt x="196" y="787"/>
                  </a:lnTo>
                  <a:lnTo>
                    <a:pt x="234" y="749"/>
                  </a:lnTo>
                  <a:lnTo>
                    <a:pt x="276" y="715"/>
                  </a:lnTo>
                  <a:lnTo>
                    <a:pt x="322" y="684"/>
                  </a:lnTo>
                  <a:lnTo>
                    <a:pt x="372" y="656"/>
                  </a:lnTo>
                  <a:lnTo>
                    <a:pt x="427" y="633"/>
                  </a:lnTo>
                  <a:lnTo>
                    <a:pt x="484" y="612"/>
                  </a:lnTo>
                  <a:lnTo>
                    <a:pt x="546" y="595"/>
                  </a:lnTo>
                  <a:lnTo>
                    <a:pt x="611" y="582"/>
                  </a:lnTo>
                  <a:lnTo>
                    <a:pt x="679" y="573"/>
                  </a:lnTo>
                  <a:lnTo>
                    <a:pt x="751" y="566"/>
                  </a:lnTo>
                  <a:lnTo>
                    <a:pt x="827" y="565"/>
                  </a:lnTo>
                  <a:lnTo>
                    <a:pt x="896" y="566"/>
                  </a:lnTo>
                  <a:lnTo>
                    <a:pt x="970" y="572"/>
                  </a:lnTo>
                  <a:lnTo>
                    <a:pt x="999" y="512"/>
                  </a:lnTo>
                  <a:lnTo>
                    <a:pt x="1030" y="458"/>
                  </a:lnTo>
                  <a:lnTo>
                    <a:pt x="1062" y="405"/>
                  </a:lnTo>
                  <a:lnTo>
                    <a:pt x="1051" y="383"/>
                  </a:lnTo>
                  <a:lnTo>
                    <a:pt x="1044" y="358"/>
                  </a:lnTo>
                  <a:lnTo>
                    <a:pt x="1041" y="332"/>
                  </a:lnTo>
                  <a:lnTo>
                    <a:pt x="1044" y="302"/>
                  </a:lnTo>
                  <a:lnTo>
                    <a:pt x="1052" y="275"/>
                  </a:lnTo>
                  <a:lnTo>
                    <a:pt x="1066" y="249"/>
                  </a:lnTo>
                  <a:lnTo>
                    <a:pt x="1084" y="227"/>
                  </a:lnTo>
                  <a:lnTo>
                    <a:pt x="1106" y="209"/>
                  </a:lnTo>
                  <a:lnTo>
                    <a:pt x="1132" y="195"/>
                  </a:lnTo>
                  <a:lnTo>
                    <a:pt x="1159" y="187"/>
                  </a:lnTo>
                  <a:lnTo>
                    <a:pt x="1190" y="184"/>
                  </a:lnTo>
                  <a:lnTo>
                    <a:pt x="1210" y="186"/>
                  </a:lnTo>
                  <a:lnTo>
                    <a:pt x="1230" y="192"/>
                  </a:lnTo>
                  <a:lnTo>
                    <a:pt x="1278" y="149"/>
                  </a:lnTo>
                  <a:lnTo>
                    <a:pt x="1327" y="111"/>
                  </a:lnTo>
                  <a:lnTo>
                    <a:pt x="1378" y="78"/>
                  </a:lnTo>
                  <a:lnTo>
                    <a:pt x="1429" y="51"/>
                  </a:lnTo>
                  <a:lnTo>
                    <a:pt x="1482" y="29"/>
                  </a:lnTo>
                  <a:lnTo>
                    <a:pt x="1536" y="13"/>
                  </a:lnTo>
                  <a:lnTo>
                    <a:pt x="1592" y="3"/>
                  </a:lnTo>
                  <a:lnTo>
                    <a:pt x="164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30" name="Freeform 7">
              <a:extLst>
                <a:ext uri="{FF2B5EF4-FFF2-40B4-BE49-F238E27FC236}">
                  <a16:creationId xmlns:a16="http://schemas.microsoft.com/office/drawing/2014/main" id="{147664EB-2EF9-4DF7-8A85-0E3F69C42C0B}"/>
                </a:ext>
              </a:extLst>
            </p:cNvPr>
            <p:cNvSpPr/>
            <p:nvPr/>
          </p:nvSpPr>
          <p:spPr bwMode="auto">
            <a:xfrm>
              <a:off x="1410" y="1565"/>
              <a:ext cx="54" cy="55"/>
            </a:xfrm>
            <a:custGeom>
              <a:gdLst>
                <a:gd fmla="*/ 298 w 598" name="T0"/>
                <a:gd fmla="*/ 0 h 595" name="T1"/>
                <a:gd fmla="*/ 342 w 598" name="T2"/>
                <a:gd fmla="*/ 3 h 595" name="T3"/>
                <a:gd fmla="*/ 385 w 598" name="T4"/>
                <a:gd fmla="*/ 12 h 595" name="T5"/>
                <a:gd fmla="*/ 424 w 598" name="T6"/>
                <a:gd fmla="*/ 27 h 595" name="T7"/>
                <a:gd fmla="*/ 461 w 598" name="T8"/>
                <a:gd fmla="*/ 47 h 595" name="T9"/>
                <a:gd fmla="*/ 495 w 598" name="T10"/>
                <a:gd fmla="*/ 72 h 595" name="T11"/>
                <a:gd fmla="*/ 523 w 598" name="T12"/>
                <a:gd fmla="*/ 102 h 595" name="T13"/>
                <a:gd fmla="*/ 549 w 598" name="T14"/>
                <a:gd fmla="*/ 135 h 595" name="T15"/>
                <a:gd fmla="*/ 569 w 598" name="T16"/>
                <a:gd fmla="*/ 172 h 595" name="T17"/>
                <a:gd fmla="*/ 585 w 598" name="T18"/>
                <a:gd fmla="*/ 211 h 595" name="T19"/>
                <a:gd fmla="*/ 594 w 598" name="T20"/>
                <a:gd fmla="*/ 253 h 595" name="T21"/>
                <a:gd fmla="*/ 598 w 598" name="T22"/>
                <a:gd fmla="*/ 298 h 595" name="T23"/>
                <a:gd fmla="*/ 594 w 598" name="T24"/>
                <a:gd fmla="*/ 342 h 595" name="T25"/>
                <a:gd fmla="*/ 585 w 598" name="T26"/>
                <a:gd fmla="*/ 384 h 595" name="T27"/>
                <a:gd fmla="*/ 569 w 598" name="T28"/>
                <a:gd fmla="*/ 423 h 595" name="T29"/>
                <a:gd fmla="*/ 549 w 598" name="T30"/>
                <a:gd fmla="*/ 460 h 595" name="T31"/>
                <a:gd fmla="*/ 523 w 598" name="T32"/>
                <a:gd fmla="*/ 493 h 595" name="T33"/>
                <a:gd fmla="*/ 495 w 598" name="T34"/>
                <a:gd fmla="*/ 523 h 595" name="T35"/>
                <a:gd fmla="*/ 461 w 598" name="T36"/>
                <a:gd fmla="*/ 548 h 595" name="T37"/>
                <a:gd fmla="*/ 424 w 598" name="T38"/>
                <a:gd fmla="*/ 568 h 595" name="T39"/>
                <a:gd fmla="*/ 385 w 598" name="T40"/>
                <a:gd fmla="*/ 583 h 595" name="T41"/>
                <a:gd fmla="*/ 342 w 598" name="T42"/>
                <a:gd fmla="*/ 592 h 595" name="T43"/>
                <a:gd fmla="*/ 298 w 598" name="T44"/>
                <a:gd fmla="*/ 595 h 595" name="T45"/>
                <a:gd fmla="*/ 253 w 598" name="T46"/>
                <a:gd fmla="*/ 592 h 595" name="T47"/>
                <a:gd fmla="*/ 212 w 598" name="T48"/>
                <a:gd fmla="*/ 583 h 595" name="T49"/>
                <a:gd fmla="*/ 172 w 598" name="T50"/>
                <a:gd fmla="*/ 568 h 595" name="T51"/>
                <a:gd fmla="*/ 136 w 598" name="T52"/>
                <a:gd fmla="*/ 548 h 595" name="T53"/>
                <a:gd fmla="*/ 102 w 598" name="T54"/>
                <a:gd fmla="*/ 523 h 595" name="T55"/>
                <a:gd fmla="*/ 73 w 598" name="T56"/>
                <a:gd fmla="*/ 493 h 595" name="T57"/>
                <a:gd fmla="*/ 48 w 598" name="T58"/>
                <a:gd fmla="*/ 460 h 595" name="T59"/>
                <a:gd fmla="*/ 28 w 598" name="T60"/>
                <a:gd fmla="*/ 423 h 595" name="T61"/>
                <a:gd fmla="*/ 13 w 598" name="T62"/>
                <a:gd fmla="*/ 384 h 595" name="T63"/>
                <a:gd fmla="*/ 3 w 598" name="T64"/>
                <a:gd fmla="*/ 342 h 595" name="T65"/>
                <a:gd fmla="*/ 0 w 598" name="T66"/>
                <a:gd fmla="*/ 298 h 595" name="T67"/>
                <a:gd fmla="*/ 3 w 598" name="T68"/>
                <a:gd fmla="*/ 253 h 595" name="T69"/>
                <a:gd fmla="*/ 13 w 598" name="T70"/>
                <a:gd fmla="*/ 211 h 595" name="T71"/>
                <a:gd fmla="*/ 28 w 598" name="T72"/>
                <a:gd fmla="*/ 172 h 595" name="T73"/>
                <a:gd fmla="*/ 48 w 598" name="T74"/>
                <a:gd fmla="*/ 135 h 595" name="T75"/>
                <a:gd fmla="*/ 73 w 598" name="T76"/>
                <a:gd fmla="*/ 102 h 595" name="T77"/>
                <a:gd fmla="*/ 102 w 598" name="T78"/>
                <a:gd fmla="*/ 72 h 595" name="T79"/>
                <a:gd fmla="*/ 136 w 598" name="T80"/>
                <a:gd fmla="*/ 47 h 595" name="T81"/>
                <a:gd fmla="*/ 172 w 598" name="T82"/>
                <a:gd fmla="*/ 27 h 595" name="T83"/>
                <a:gd fmla="*/ 212 w 598" name="T84"/>
                <a:gd fmla="*/ 12 h 595" name="T85"/>
                <a:gd fmla="*/ 253 w 598" name="T86"/>
                <a:gd fmla="*/ 3 h 595" name="T87"/>
                <a:gd fmla="*/ 298 w 598" name="T88"/>
                <a:gd fmla="*/ 0 h 595"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595" w="598">
                  <a:moveTo>
                    <a:pt x="298" y="0"/>
                  </a:moveTo>
                  <a:lnTo>
                    <a:pt x="342" y="3"/>
                  </a:lnTo>
                  <a:lnTo>
                    <a:pt x="385" y="12"/>
                  </a:lnTo>
                  <a:lnTo>
                    <a:pt x="424" y="27"/>
                  </a:lnTo>
                  <a:lnTo>
                    <a:pt x="461" y="47"/>
                  </a:lnTo>
                  <a:lnTo>
                    <a:pt x="495" y="72"/>
                  </a:lnTo>
                  <a:lnTo>
                    <a:pt x="523" y="102"/>
                  </a:lnTo>
                  <a:lnTo>
                    <a:pt x="549" y="135"/>
                  </a:lnTo>
                  <a:lnTo>
                    <a:pt x="569" y="172"/>
                  </a:lnTo>
                  <a:lnTo>
                    <a:pt x="585" y="211"/>
                  </a:lnTo>
                  <a:lnTo>
                    <a:pt x="594" y="253"/>
                  </a:lnTo>
                  <a:lnTo>
                    <a:pt x="598" y="298"/>
                  </a:lnTo>
                  <a:lnTo>
                    <a:pt x="594" y="342"/>
                  </a:lnTo>
                  <a:lnTo>
                    <a:pt x="585" y="384"/>
                  </a:lnTo>
                  <a:lnTo>
                    <a:pt x="569" y="423"/>
                  </a:lnTo>
                  <a:lnTo>
                    <a:pt x="549" y="460"/>
                  </a:lnTo>
                  <a:lnTo>
                    <a:pt x="523" y="493"/>
                  </a:lnTo>
                  <a:lnTo>
                    <a:pt x="495" y="523"/>
                  </a:lnTo>
                  <a:lnTo>
                    <a:pt x="461" y="548"/>
                  </a:lnTo>
                  <a:lnTo>
                    <a:pt x="424" y="568"/>
                  </a:lnTo>
                  <a:lnTo>
                    <a:pt x="385" y="583"/>
                  </a:lnTo>
                  <a:lnTo>
                    <a:pt x="342" y="592"/>
                  </a:lnTo>
                  <a:lnTo>
                    <a:pt x="298" y="595"/>
                  </a:lnTo>
                  <a:lnTo>
                    <a:pt x="253" y="592"/>
                  </a:lnTo>
                  <a:lnTo>
                    <a:pt x="212" y="583"/>
                  </a:lnTo>
                  <a:lnTo>
                    <a:pt x="172" y="568"/>
                  </a:lnTo>
                  <a:lnTo>
                    <a:pt x="136" y="548"/>
                  </a:lnTo>
                  <a:lnTo>
                    <a:pt x="102" y="523"/>
                  </a:lnTo>
                  <a:lnTo>
                    <a:pt x="73" y="493"/>
                  </a:lnTo>
                  <a:lnTo>
                    <a:pt x="48" y="460"/>
                  </a:lnTo>
                  <a:lnTo>
                    <a:pt x="28" y="423"/>
                  </a:lnTo>
                  <a:lnTo>
                    <a:pt x="13" y="384"/>
                  </a:lnTo>
                  <a:lnTo>
                    <a:pt x="3" y="342"/>
                  </a:lnTo>
                  <a:lnTo>
                    <a:pt x="0" y="298"/>
                  </a:lnTo>
                  <a:lnTo>
                    <a:pt x="3" y="253"/>
                  </a:lnTo>
                  <a:lnTo>
                    <a:pt x="13" y="211"/>
                  </a:lnTo>
                  <a:lnTo>
                    <a:pt x="28" y="172"/>
                  </a:lnTo>
                  <a:lnTo>
                    <a:pt x="48" y="135"/>
                  </a:lnTo>
                  <a:lnTo>
                    <a:pt x="73" y="102"/>
                  </a:lnTo>
                  <a:lnTo>
                    <a:pt x="102" y="72"/>
                  </a:lnTo>
                  <a:lnTo>
                    <a:pt x="136" y="47"/>
                  </a:lnTo>
                  <a:lnTo>
                    <a:pt x="172" y="27"/>
                  </a:lnTo>
                  <a:lnTo>
                    <a:pt x="212" y="12"/>
                  </a:lnTo>
                  <a:lnTo>
                    <a:pt x="253" y="3"/>
                  </a:lnTo>
                  <a:lnTo>
                    <a:pt x="298"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nvGrpSpPr>
          <p:cNvPr id="31" name="Group 10">
            <a:extLst>
              <a:ext uri="{FF2B5EF4-FFF2-40B4-BE49-F238E27FC236}">
                <a16:creationId xmlns:a16="http://schemas.microsoft.com/office/drawing/2014/main" id="{B114B46A-849A-4526-B1F6-11CAE3D300EF}"/>
              </a:ext>
            </a:extLst>
          </p:cNvPr>
          <p:cNvGrpSpPr>
            <a:grpSpLocks noChangeAspect="1"/>
          </p:cNvGrpSpPr>
          <p:nvPr/>
        </p:nvGrpSpPr>
        <p:grpSpPr>
          <a:xfrm>
            <a:off x="4678463" y="2785155"/>
            <a:ext cx="396875" cy="396875"/>
            <a:chOff x="2989" y="1455"/>
            <a:chExt cx="250" cy="250"/>
          </a:xfrm>
          <a:solidFill>
            <a:schemeClr val="bg1"/>
          </a:solidFill>
        </p:grpSpPr>
        <p:sp>
          <p:nvSpPr>
            <p:cNvPr id="32" name="Freeform 12">
              <a:extLst>
                <a:ext uri="{FF2B5EF4-FFF2-40B4-BE49-F238E27FC236}">
                  <a16:creationId xmlns:a16="http://schemas.microsoft.com/office/drawing/2014/main" id="{15C1918F-156D-475E-92B9-D9BCDC69DD5C}"/>
                </a:ext>
              </a:extLst>
            </p:cNvPr>
            <p:cNvSpPr/>
            <p:nvPr/>
          </p:nvSpPr>
          <p:spPr bwMode="auto">
            <a:xfrm>
              <a:off x="2989" y="1455"/>
              <a:ext cx="250" cy="250"/>
            </a:xfrm>
            <a:custGeom>
              <a:gdLst>
                <a:gd fmla="*/ 2620 w 3500" name="T0"/>
                <a:gd fmla="*/ 0 h 3500" name="T1"/>
                <a:gd fmla="*/ 2550 w 3500" name="T2"/>
                <a:gd fmla="*/ 78 h 3500" name="T3"/>
                <a:gd fmla="*/ 2469 w 3500" name="T4"/>
                <a:gd fmla="*/ 213 h 3500" name="T5"/>
                <a:gd fmla="*/ 389 w 3500" name="T6"/>
                <a:gd fmla="*/ 369 h 3500" name="T7"/>
                <a:gd fmla="*/ 372 w 3500" name="T8"/>
                <a:gd fmla="*/ 380 h 3500" name="T9"/>
                <a:gd fmla="*/ 369 w 3500" name="T10"/>
                <a:gd fmla="*/ 3111 h 3500" name="T11"/>
                <a:gd fmla="*/ 380 w 3500" name="T12"/>
                <a:gd fmla="*/ 3128 h 3500" name="T13"/>
                <a:gd fmla="*/ 3111 w 3500" name="T14"/>
                <a:gd fmla="*/ 3131 h 3500" name="T15"/>
                <a:gd fmla="*/ 3128 w 3500" name="T16"/>
                <a:gd fmla="*/ 3120 h 3500" name="T17"/>
                <a:gd fmla="*/ 3131 w 3500" name="T18"/>
                <a:gd fmla="*/ 1503 h 3500" name="T19"/>
                <a:gd fmla="*/ 3500 w 3500" name="T20"/>
                <a:gd fmla="*/ 862 h 3500" name="T21"/>
                <a:gd fmla="*/ 3497 w 3500" name="T22"/>
                <a:gd fmla="*/ 3160 h 3500" name="T23"/>
                <a:gd fmla="*/ 3473 w 3500" name="T24"/>
                <a:gd fmla="*/ 3252 h 3500" name="T25"/>
                <a:gd fmla="*/ 3430 w 3500" name="T26"/>
                <a:gd fmla="*/ 3333 h 3500" name="T27"/>
                <a:gd fmla="*/ 3370 w 3500" name="T28"/>
                <a:gd fmla="*/ 3401 h 3500" name="T29"/>
                <a:gd fmla="*/ 3294 w 3500" name="T30"/>
                <a:gd fmla="*/ 3454 h 3500" name="T31"/>
                <a:gd fmla="*/ 3207 w 3500" name="T32"/>
                <a:gd fmla="*/ 3488 h 3500" name="T33"/>
                <a:gd fmla="*/ 3111 w 3500" name="T34"/>
                <a:gd fmla="*/ 3500 h 3500" name="T35"/>
                <a:gd fmla="*/ 340 w 3500" name="T36"/>
                <a:gd fmla="*/ 3497 h 3500" name="T37"/>
                <a:gd fmla="*/ 248 w 3500" name="T38"/>
                <a:gd fmla="*/ 3473 h 3500" name="T39"/>
                <a:gd fmla="*/ 167 w 3500" name="T40"/>
                <a:gd fmla="*/ 3430 h 3500" name="T41"/>
                <a:gd fmla="*/ 99 w 3500" name="T42"/>
                <a:gd fmla="*/ 3370 h 3500" name="T43"/>
                <a:gd fmla="*/ 46 w 3500" name="T44"/>
                <a:gd fmla="*/ 3294 h 3500" name="T45"/>
                <a:gd fmla="*/ 12 w 3500" name="T46"/>
                <a:gd fmla="*/ 3207 h 3500" name="T47"/>
                <a:gd fmla="*/ 0 w 3500" name="T48"/>
                <a:gd fmla="*/ 3111 h 3500" name="T49"/>
                <a:gd fmla="*/ 3 w 3500" name="T50"/>
                <a:gd fmla="*/ 340 h 3500" name="T51"/>
                <a:gd fmla="*/ 27 w 3500" name="T52"/>
                <a:gd fmla="*/ 248 h 3500" name="T53"/>
                <a:gd fmla="*/ 70 w 3500" name="T54"/>
                <a:gd fmla="*/ 167 h 3500" name="T55"/>
                <a:gd fmla="*/ 130 w 3500" name="T56"/>
                <a:gd fmla="*/ 99 h 3500" name="T57"/>
                <a:gd fmla="*/ 206 w 3500" name="T58"/>
                <a:gd fmla="*/ 46 h 3500" name="T59"/>
                <a:gd fmla="*/ 293 w 3500" name="T60"/>
                <a:gd fmla="*/ 12 h 3500" name="T61"/>
                <a:gd fmla="*/ 389 w 3500" name="T62"/>
                <a:gd fmla="*/ 0 h 350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500" w="3500">
                  <a:moveTo>
                    <a:pt x="389" y="0"/>
                  </a:moveTo>
                  <a:lnTo>
                    <a:pt x="2620" y="0"/>
                  </a:lnTo>
                  <a:lnTo>
                    <a:pt x="2583" y="37"/>
                  </a:lnTo>
                  <a:lnTo>
                    <a:pt x="2550" y="78"/>
                  </a:lnTo>
                  <a:lnTo>
                    <a:pt x="2521" y="123"/>
                  </a:lnTo>
                  <a:lnTo>
                    <a:pt x="2469" y="213"/>
                  </a:lnTo>
                  <a:lnTo>
                    <a:pt x="2378" y="369"/>
                  </a:lnTo>
                  <a:lnTo>
                    <a:pt x="389" y="369"/>
                  </a:lnTo>
                  <a:lnTo>
                    <a:pt x="380" y="372"/>
                  </a:lnTo>
                  <a:lnTo>
                    <a:pt x="372" y="380"/>
                  </a:lnTo>
                  <a:lnTo>
                    <a:pt x="369" y="389"/>
                  </a:lnTo>
                  <a:lnTo>
                    <a:pt x="369" y="3111"/>
                  </a:lnTo>
                  <a:lnTo>
                    <a:pt x="372" y="3120"/>
                  </a:lnTo>
                  <a:lnTo>
                    <a:pt x="380" y="3128"/>
                  </a:lnTo>
                  <a:lnTo>
                    <a:pt x="389" y="3131"/>
                  </a:lnTo>
                  <a:lnTo>
                    <a:pt x="3111" y="3131"/>
                  </a:lnTo>
                  <a:lnTo>
                    <a:pt x="3120" y="3128"/>
                  </a:lnTo>
                  <a:lnTo>
                    <a:pt x="3128" y="3120"/>
                  </a:lnTo>
                  <a:lnTo>
                    <a:pt x="3131" y="3111"/>
                  </a:lnTo>
                  <a:lnTo>
                    <a:pt x="3131" y="1503"/>
                  </a:lnTo>
                  <a:lnTo>
                    <a:pt x="3362" y="1101"/>
                  </a:lnTo>
                  <a:lnTo>
                    <a:pt x="3500" y="862"/>
                  </a:lnTo>
                  <a:lnTo>
                    <a:pt x="3500" y="3111"/>
                  </a:lnTo>
                  <a:lnTo>
                    <a:pt x="3497" y="3160"/>
                  </a:lnTo>
                  <a:lnTo>
                    <a:pt x="3488" y="3207"/>
                  </a:lnTo>
                  <a:lnTo>
                    <a:pt x="3473" y="3252"/>
                  </a:lnTo>
                  <a:lnTo>
                    <a:pt x="3454" y="3294"/>
                  </a:lnTo>
                  <a:lnTo>
                    <a:pt x="3430" y="3333"/>
                  </a:lnTo>
                  <a:lnTo>
                    <a:pt x="3401" y="3370"/>
                  </a:lnTo>
                  <a:lnTo>
                    <a:pt x="3370" y="3401"/>
                  </a:lnTo>
                  <a:lnTo>
                    <a:pt x="3333" y="3430"/>
                  </a:lnTo>
                  <a:lnTo>
                    <a:pt x="3294" y="3454"/>
                  </a:lnTo>
                  <a:lnTo>
                    <a:pt x="3252" y="3473"/>
                  </a:lnTo>
                  <a:lnTo>
                    <a:pt x="3207" y="3488"/>
                  </a:lnTo>
                  <a:lnTo>
                    <a:pt x="3160" y="3497"/>
                  </a:lnTo>
                  <a:lnTo>
                    <a:pt x="3111" y="3500"/>
                  </a:lnTo>
                  <a:lnTo>
                    <a:pt x="389" y="3500"/>
                  </a:lnTo>
                  <a:lnTo>
                    <a:pt x="340" y="3497"/>
                  </a:lnTo>
                  <a:lnTo>
                    <a:pt x="293" y="3488"/>
                  </a:lnTo>
                  <a:lnTo>
                    <a:pt x="248" y="3473"/>
                  </a:lnTo>
                  <a:lnTo>
                    <a:pt x="206" y="3454"/>
                  </a:lnTo>
                  <a:lnTo>
                    <a:pt x="167" y="3430"/>
                  </a:lnTo>
                  <a:lnTo>
                    <a:pt x="130" y="3401"/>
                  </a:lnTo>
                  <a:lnTo>
                    <a:pt x="99" y="3370"/>
                  </a:lnTo>
                  <a:lnTo>
                    <a:pt x="70" y="3333"/>
                  </a:lnTo>
                  <a:lnTo>
                    <a:pt x="46" y="3294"/>
                  </a:lnTo>
                  <a:lnTo>
                    <a:pt x="27" y="3252"/>
                  </a:lnTo>
                  <a:lnTo>
                    <a:pt x="12" y="3207"/>
                  </a:lnTo>
                  <a:lnTo>
                    <a:pt x="3" y="3160"/>
                  </a:lnTo>
                  <a:lnTo>
                    <a:pt x="0" y="3111"/>
                  </a:lnTo>
                  <a:lnTo>
                    <a:pt x="0" y="389"/>
                  </a:lnTo>
                  <a:lnTo>
                    <a:pt x="3" y="340"/>
                  </a:lnTo>
                  <a:lnTo>
                    <a:pt x="12" y="293"/>
                  </a:lnTo>
                  <a:lnTo>
                    <a:pt x="27" y="248"/>
                  </a:lnTo>
                  <a:lnTo>
                    <a:pt x="46" y="206"/>
                  </a:lnTo>
                  <a:lnTo>
                    <a:pt x="70" y="167"/>
                  </a:lnTo>
                  <a:lnTo>
                    <a:pt x="99" y="130"/>
                  </a:lnTo>
                  <a:lnTo>
                    <a:pt x="130" y="99"/>
                  </a:lnTo>
                  <a:lnTo>
                    <a:pt x="167" y="70"/>
                  </a:lnTo>
                  <a:lnTo>
                    <a:pt x="206" y="46"/>
                  </a:lnTo>
                  <a:lnTo>
                    <a:pt x="248" y="27"/>
                  </a:lnTo>
                  <a:lnTo>
                    <a:pt x="293" y="12"/>
                  </a:lnTo>
                  <a:lnTo>
                    <a:pt x="340" y="3"/>
                  </a:lnTo>
                  <a:lnTo>
                    <a:pt x="38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33" name="Freeform 13">
              <a:extLst>
                <a:ext uri="{FF2B5EF4-FFF2-40B4-BE49-F238E27FC236}">
                  <a16:creationId xmlns:a16="http://schemas.microsoft.com/office/drawing/2014/main" id="{BD038AD3-2F25-4552-ADAF-F46BE0243602}"/>
                </a:ext>
              </a:extLst>
            </p:cNvPr>
            <p:cNvSpPr/>
            <p:nvPr/>
          </p:nvSpPr>
          <p:spPr bwMode="auto">
            <a:xfrm>
              <a:off x="3118" y="1494"/>
              <a:ext cx="99" cy="144"/>
            </a:xfrm>
            <a:custGeom>
              <a:gdLst>
                <a:gd fmla="*/ 744 w 1378" name="T0"/>
                <a:gd fmla="*/ 0 h 2016" name="T1"/>
                <a:gd fmla="*/ 1378 w 1378" name="T2"/>
                <a:gd fmla="*/ 366 h 2016" name="T3"/>
                <a:gd fmla="*/ 633 w 1378" name="T4"/>
                <a:gd fmla="*/ 1657 h 2016" name="T5"/>
                <a:gd fmla="*/ 3 w 1378" name="T6"/>
                <a:gd fmla="*/ 2016 h 2016" name="T7"/>
                <a:gd fmla="*/ 0 w 1378" name="T8"/>
                <a:gd fmla="*/ 1291 h 2016" name="T9"/>
                <a:gd fmla="*/ 744 w 1378" name="T10"/>
                <a:gd fmla="*/ 0 h 2016" name="T11"/>
              </a:gdLst>
              <a:cxnLst>
                <a:cxn ang="0">
                  <a:pos x="T0" y="T1"/>
                </a:cxn>
                <a:cxn ang="0">
                  <a:pos x="T2" y="T3"/>
                </a:cxn>
                <a:cxn ang="0">
                  <a:pos x="T4" y="T5"/>
                </a:cxn>
                <a:cxn ang="0">
                  <a:pos x="T6" y="T7"/>
                </a:cxn>
                <a:cxn ang="0">
                  <a:pos x="T8" y="T9"/>
                </a:cxn>
                <a:cxn ang="0">
                  <a:pos x="T10" y="T11"/>
                </a:cxn>
              </a:cxnLst>
              <a:rect b="b" l="0" r="r" t="0"/>
              <a:pathLst>
                <a:path h="2015" w="1378">
                  <a:moveTo>
                    <a:pt x="744" y="0"/>
                  </a:moveTo>
                  <a:lnTo>
                    <a:pt x="1378" y="366"/>
                  </a:lnTo>
                  <a:lnTo>
                    <a:pt x="633" y="1657"/>
                  </a:lnTo>
                  <a:lnTo>
                    <a:pt x="3" y="2016"/>
                  </a:lnTo>
                  <a:lnTo>
                    <a:pt x="0" y="1291"/>
                  </a:lnTo>
                  <a:lnTo>
                    <a:pt x="744"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34" name="Freeform 14">
              <a:extLst>
                <a:ext uri="{FF2B5EF4-FFF2-40B4-BE49-F238E27FC236}">
                  <a16:creationId xmlns:a16="http://schemas.microsoft.com/office/drawing/2014/main" id="{2B24DEEC-A81B-42D6-AB66-E751CF9F0E2E}"/>
                </a:ext>
              </a:extLst>
            </p:cNvPr>
            <p:cNvSpPr/>
            <p:nvPr/>
          </p:nvSpPr>
          <p:spPr bwMode="auto">
            <a:xfrm>
              <a:off x="3178" y="1462"/>
              <a:ext cx="54" cy="48"/>
            </a:xfrm>
            <a:custGeom>
              <a:gdLst>
                <a:gd fmla="*/ 357 w 762" name="T0"/>
                <a:gd fmla="*/ 0 h 671" name="T1"/>
                <a:gd fmla="*/ 399 w 762" name="T2"/>
                <a:gd fmla="*/ 1 h 671" name="T3"/>
                <a:gd fmla="*/ 441 w 762" name="T4"/>
                <a:gd fmla="*/ 7 h 671" name="T5"/>
                <a:gd fmla="*/ 483 w 762" name="T6"/>
                <a:gd fmla="*/ 18 h 671" name="T7"/>
                <a:gd fmla="*/ 526 w 762" name="T8"/>
                <a:gd fmla="*/ 34 h 671" name="T9"/>
                <a:gd fmla="*/ 566 w 762" name="T10"/>
                <a:gd fmla="*/ 55 h 671" name="T11"/>
                <a:gd fmla="*/ 605 w 762" name="T12"/>
                <a:gd fmla="*/ 80 h 671" name="T13"/>
                <a:gd fmla="*/ 639 w 762" name="T14"/>
                <a:gd fmla="*/ 108 h 671" name="T15"/>
                <a:gd fmla="*/ 670 w 762" name="T16"/>
                <a:gd fmla="*/ 140 h 671" name="T17"/>
                <a:gd fmla="*/ 697 w 762" name="T18"/>
                <a:gd fmla="*/ 172 h 671" name="T19"/>
                <a:gd fmla="*/ 719 w 762" name="T20"/>
                <a:gd fmla="*/ 209 h 671" name="T21"/>
                <a:gd fmla="*/ 737 w 762" name="T22"/>
                <a:gd fmla="*/ 246 h 671" name="T23"/>
                <a:gd fmla="*/ 751 w 762" name="T24"/>
                <a:gd fmla="*/ 284 h 671" name="T25"/>
                <a:gd fmla="*/ 759 w 762" name="T26"/>
                <a:gd fmla="*/ 322 h 671" name="T27"/>
                <a:gd fmla="*/ 762 w 762" name="T28"/>
                <a:gd fmla="*/ 361 h 671" name="T29"/>
                <a:gd fmla="*/ 761 w 762" name="T30"/>
                <a:gd fmla="*/ 400 h 671" name="T31"/>
                <a:gd fmla="*/ 755 w 762" name="T32"/>
                <a:gd fmla="*/ 439 h 671" name="T33"/>
                <a:gd fmla="*/ 742 w 762" name="T34"/>
                <a:gd fmla="*/ 476 h 671" name="T35"/>
                <a:gd fmla="*/ 725 w 762" name="T36"/>
                <a:gd fmla="*/ 512 h 671" name="T37"/>
                <a:gd fmla="*/ 633 w 762" name="T38"/>
                <a:gd fmla="*/ 671 h 671" name="T39"/>
                <a:gd fmla="*/ 0 w 762" name="T40"/>
                <a:gd fmla="*/ 305 h 671" name="T41"/>
                <a:gd fmla="*/ 91 w 762" name="T42"/>
                <a:gd fmla="*/ 146 h 671" name="T43"/>
                <a:gd fmla="*/ 113 w 762" name="T44"/>
                <a:gd fmla="*/ 113 h 671" name="T45"/>
                <a:gd fmla="*/ 140 w 762" name="T46"/>
                <a:gd fmla="*/ 84 h 671" name="T47"/>
                <a:gd fmla="*/ 170 w 762" name="T48"/>
                <a:gd fmla="*/ 59 h 671" name="T49"/>
                <a:gd fmla="*/ 202 w 762" name="T50"/>
                <a:gd fmla="*/ 39 h 671" name="T51"/>
                <a:gd fmla="*/ 238 w 762" name="T52"/>
                <a:gd fmla="*/ 22 h 671" name="T53"/>
                <a:gd fmla="*/ 277 w 762" name="T54"/>
                <a:gd fmla="*/ 10 h 671" name="T55"/>
                <a:gd fmla="*/ 316 w 762" name="T56"/>
                <a:gd fmla="*/ 3 h 671" name="T57"/>
                <a:gd fmla="*/ 357 w 762" name="T58"/>
                <a:gd fmla="*/ 0 h 67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671" w="762">
                  <a:moveTo>
                    <a:pt x="357" y="0"/>
                  </a:moveTo>
                  <a:lnTo>
                    <a:pt x="399" y="1"/>
                  </a:lnTo>
                  <a:lnTo>
                    <a:pt x="441" y="7"/>
                  </a:lnTo>
                  <a:lnTo>
                    <a:pt x="483" y="18"/>
                  </a:lnTo>
                  <a:lnTo>
                    <a:pt x="526" y="34"/>
                  </a:lnTo>
                  <a:lnTo>
                    <a:pt x="566" y="55"/>
                  </a:lnTo>
                  <a:lnTo>
                    <a:pt x="605" y="80"/>
                  </a:lnTo>
                  <a:lnTo>
                    <a:pt x="639" y="108"/>
                  </a:lnTo>
                  <a:lnTo>
                    <a:pt x="670" y="140"/>
                  </a:lnTo>
                  <a:lnTo>
                    <a:pt x="697" y="172"/>
                  </a:lnTo>
                  <a:lnTo>
                    <a:pt x="719" y="209"/>
                  </a:lnTo>
                  <a:lnTo>
                    <a:pt x="737" y="246"/>
                  </a:lnTo>
                  <a:lnTo>
                    <a:pt x="751" y="284"/>
                  </a:lnTo>
                  <a:lnTo>
                    <a:pt x="759" y="322"/>
                  </a:lnTo>
                  <a:lnTo>
                    <a:pt x="762" y="361"/>
                  </a:lnTo>
                  <a:lnTo>
                    <a:pt x="761" y="400"/>
                  </a:lnTo>
                  <a:lnTo>
                    <a:pt x="755" y="439"/>
                  </a:lnTo>
                  <a:lnTo>
                    <a:pt x="742" y="476"/>
                  </a:lnTo>
                  <a:lnTo>
                    <a:pt x="725" y="512"/>
                  </a:lnTo>
                  <a:lnTo>
                    <a:pt x="633" y="671"/>
                  </a:lnTo>
                  <a:lnTo>
                    <a:pt x="0" y="305"/>
                  </a:lnTo>
                  <a:lnTo>
                    <a:pt x="91" y="146"/>
                  </a:lnTo>
                  <a:lnTo>
                    <a:pt x="113" y="113"/>
                  </a:lnTo>
                  <a:lnTo>
                    <a:pt x="140" y="84"/>
                  </a:lnTo>
                  <a:lnTo>
                    <a:pt x="170" y="59"/>
                  </a:lnTo>
                  <a:lnTo>
                    <a:pt x="202" y="39"/>
                  </a:lnTo>
                  <a:lnTo>
                    <a:pt x="238" y="22"/>
                  </a:lnTo>
                  <a:lnTo>
                    <a:pt x="277" y="10"/>
                  </a:lnTo>
                  <a:lnTo>
                    <a:pt x="316" y="3"/>
                  </a:lnTo>
                  <a:lnTo>
                    <a:pt x="357"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nvGrpSpPr>
          <p:cNvPr id="35" name="Group 17">
            <a:extLst>
              <a:ext uri="{FF2B5EF4-FFF2-40B4-BE49-F238E27FC236}">
                <a16:creationId xmlns:a16="http://schemas.microsoft.com/office/drawing/2014/main" id="{E6DBE32F-2462-4513-9277-803EA274967A}"/>
              </a:ext>
            </a:extLst>
          </p:cNvPr>
          <p:cNvGrpSpPr>
            <a:grpSpLocks noChangeAspect="1"/>
          </p:cNvGrpSpPr>
          <p:nvPr/>
        </p:nvGrpSpPr>
        <p:grpSpPr>
          <a:xfrm>
            <a:off x="7321391" y="2764517"/>
            <a:ext cx="293688" cy="490538"/>
            <a:chOff x="4703" y="1442"/>
            <a:chExt cx="185" cy="309"/>
          </a:xfrm>
          <a:solidFill>
            <a:schemeClr val="bg1"/>
          </a:solidFill>
        </p:grpSpPr>
        <p:sp>
          <p:nvSpPr>
            <p:cNvPr id="36" name="Freeform 19">
              <a:extLst>
                <a:ext uri="{FF2B5EF4-FFF2-40B4-BE49-F238E27FC236}">
                  <a16:creationId xmlns:a16="http://schemas.microsoft.com/office/drawing/2014/main" id="{0A385ACB-7268-4488-A67C-508B9B8F3DF6}"/>
                </a:ext>
              </a:extLst>
            </p:cNvPr>
            <p:cNvSpPr/>
            <p:nvPr/>
          </p:nvSpPr>
          <p:spPr bwMode="auto">
            <a:xfrm>
              <a:off x="4785" y="1515"/>
              <a:ext cx="27" cy="55"/>
            </a:xfrm>
            <a:custGeom>
              <a:gdLst>
                <a:gd fmla="*/ 147 w 295" name="T0"/>
                <a:gd fmla="*/ 0 h 598" name="T1"/>
                <a:gd fmla="*/ 169 w 295" name="T2"/>
                <a:gd fmla="*/ 3 h 598" name="T3"/>
                <a:gd fmla="*/ 190 w 295" name="T4"/>
                <a:gd fmla="*/ 13 h 598" name="T5"/>
                <a:gd fmla="*/ 210 w 295" name="T6"/>
                <a:gd fmla="*/ 29 h 598" name="T7"/>
                <a:gd fmla="*/ 227 w 295" name="T8"/>
                <a:gd fmla="*/ 49 h 598" name="T9"/>
                <a:gd fmla="*/ 244 w 295" name="T10"/>
                <a:gd fmla="*/ 74 h 598" name="T11"/>
                <a:gd fmla="*/ 258 w 295" name="T12"/>
                <a:gd fmla="*/ 102 h 598" name="T13"/>
                <a:gd fmla="*/ 271 w 295" name="T14"/>
                <a:gd fmla="*/ 136 h 598" name="T15"/>
                <a:gd fmla="*/ 281 w 295" name="T16"/>
                <a:gd fmla="*/ 173 h 598" name="T17"/>
                <a:gd fmla="*/ 289 w 295" name="T18"/>
                <a:gd fmla="*/ 212 h 598" name="T19"/>
                <a:gd fmla="*/ 293 w 295" name="T20"/>
                <a:gd fmla="*/ 255 h 598" name="T21"/>
                <a:gd fmla="*/ 295 w 295" name="T22"/>
                <a:gd fmla="*/ 299 h 598" name="T23"/>
                <a:gd fmla="*/ 293 w 295" name="T24"/>
                <a:gd fmla="*/ 343 h 598" name="T25"/>
                <a:gd fmla="*/ 289 w 295" name="T26"/>
                <a:gd fmla="*/ 386 h 598" name="T27"/>
                <a:gd fmla="*/ 281 w 295" name="T28"/>
                <a:gd fmla="*/ 425 h 598" name="T29"/>
                <a:gd fmla="*/ 271 w 295" name="T30"/>
                <a:gd fmla="*/ 462 h 598" name="T31"/>
                <a:gd fmla="*/ 258 w 295" name="T32"/>
                <a:gd fmla="*/ 496 h 598" name="T33"/>
                <a:gd fmla="*/ 244 w 295" name="T34"/>
                <a:gd fmla="*/ 525 h 598" name="T35"/>
                <a:gd fmla="*/ 227 w 295" name="T36"/>
                <a:gd fmla="*/ 551 h 598" name="T37"/>
                <a:gd fmla="*/ 210 w 295" name="T38"/>
                <a:gd fmla="*/ 571 h 598" name="T39"/>
                <a:gd fmla="*/ 190 w 295" name="T40"/>
                <a:gd fmla="*/ 585 h 598" name="T41"/>
                <a:gd fmla="*/ 169 w 295" name="T42"/>
                <a:gd fmla="*/ 595 h 598" name="T43"/>
                <a:gd fmla="*/ 147 w 295" name="T44"/>
                <a:gd fmla="*/ 598 h 598" name="T45"/>
                <a:gd fmla="*/ 127 w 295" name="T46"/>
                <a:gd fmla="*/ 595 h 598" name="T47"/>
                <a:gd fmla="*/ 106 w 295" name="T48"/>
                <a:gd fmla="*/ 585 h 598" name="T49"/>
                <a:gd fmla="*/ 86 w 295" name="T50"/>
                <a:gd fmla="*/ 571 h 598" name="T51"/>
                <a:gd fmla="*/ 67 w 295" name="T52"/>
                <a:gd fmla="*/ 551 h 598" name="T53"/>
                <a:gd fmla="*/ 51 w 295" name="T54"/>
                <a:gd fmla="*/ 525 h 598" name="T55"/>
                <a:gd fmla="*/ 36 w 295" name="T56"/>
                <a:gd fmla="*/ 496 h 598" name="T57"/>
                <a:gd fmla="*/ 24 w 295" name="T58"/>
                <a:gd fmla="*/ 462 h 598" name="T59"/>
                <a:gd fmla="*/ 14 w 295" name="T60"/>
                <a:gd fmla="*/ 425 h 598" name="T61"/>
                <a:gd fmla="*/ 6 w 295" name="T62"/>
                <a:gd fmla="*/ 386 h 598" name="T63"/>
                <a:gd fmla="*/ 2 w 295" name="T64"/>
                <a:gd fmla="*/ 343 h 598" name="T65"/>
                <a:gd fmla="*/ 0 w 295" name="T66"/>
                <a:gd fmla="*/ 299 h 598" name="T67"/>
                <a:gd fmla="*/ 2 w 295" name="T68"/>
                <a:gd fmla="*/ 255 h 598" name="T69"/>
                <a:gd fmla="*/ 6 w 295" name="T70"/>
                <a:gd fmla="*/ 212 h 598" name="T71"/>
                <a:gd fmla="*/ 14 w 295" name="T72"/>
                <a:gd fmla="*/ 173 h 598" name="T73"/>
                <a:gd fmla="*/ 24 w 295" name="T74"/>
                <a:gd fmla="*/ 136 h 598" name="T75"/>
                <a:gd fmla="*/ 36 w 295" name="T76"/>
                <a:gd fmla="*/ 102 h 598" name="T77"/>
                <a:gd fmla="*/ 51 w 295" name="T78"/>
                <a:gd fmla="*/ 74 h 598" name="T79"/>
                <a:gd fmla="*/ 67 w 295" name="T80"/>
                <a:gd fmla="*/ 49 h 598" name="T81"/>
                <a:gd fmla="*/ 86 w 295" name="T82"/>
                <a:gd fmla="*/ 29 h 598" name="T83"/>
                <a:gd fmla="*/ 106 w 295" name="T84"/>
                <a:gd fmla="*/ 13 h 598" name="T85"/>
                <a:gd fmla="*/ 127 w 295" name="T86"/>
                <a:gd fmla="*/ 3 h 598" name="T87"/>
                <a:gd fmla="*/ 147 w 295" name="T88"/>
                <a:gd fmla="*/ 0 h 59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598" w="295">
                  <a:moveTo>
                    <a:pt x="147" y="0"/>
                  </a:moveTo>
                  <a:lnTo>
                    <a:pt x="169" y="3"/>
                  </a:lnTo>
                  <a:lnTo>
                    <a:pt x="190" y="13"/>
                  </a:lnTo>
                  <a:lnTo>
                    <a:pt x="210" y="29"/>
                  </a:lnTo>
                  <a:lnTo>
                    <a:pt x="227" y="49"/>
                  </a:lnTo>
                  <a:lnTo>
                    <a:pt x="244" y="74"/>
                  </a:lnTo>
                  <a:lnTo>
                    <a:pt x="258" y="102"/>
                  </a:lnTo>
                  <a:lnTo>
                    <a:pt x="271" y="136"/>
                  </a:lnTo>
                  <a:lnTo>
                    <a:pt x="281" y="173"/>
                  </a:lnTo>
                  <a:lnTo>
                    <a:pt x="289" y="212"/>
                  </a:lnTo>
                  <a:lnTo>
                    <a:pt x="293" y="255"/>
                  </a:lnTo>
                  <a:lnTo>
                    <a:pt x="295" y="299"/>
                  </a:lnTo>
                  <a:lnTo>
                    <a:pt x="293" y="343"/>
                  </a:lnTo>
                  <a:lnTo>
                    <a:pt x="289" y="386"/>
                  </a:lnTo>
                  <a:lnTo>
                    <a:pt x="281" y="425"/>
                  </a:lnTo>
                  <a:lnTo>
                    <a:pt x="271" y="462"/>
                  </a:lnTo>
                  <a:lnTo>
                    <a:pt x="258" y="496"/>
                  </a:lnTo>
                  <a:lnTo>
                    <a:pt x="244" y="525"/>
                  </a:lnTo>
                  <a:lnTo>
                    <a:pt x="227" y="551"/>
                  </a:lnTo>
                  <a:lnTo>
                    <a:pt x="210" y="571"/>
                  </a:lnTo>
                  <a:lnTo>
                    <a:pt x="190" y="585"/>
                  </a:lnTo>
                  <a:lnTo>
                    <a:pt x="169" y="595"/>
                  </a:lnTo>
                  <a:lnTo>
                    <a:pt x="147" y="598"/>
                  </a:lnTo>
                  <a:lnTo>
                    <a:pt x="127" y="595"/>
                  </a:lnTo>
                  <a:lnTo>
                    <a:pt x="106" y="585"/>
                  </a:lnTo>
                  <a:lnTo>
                    <a:pt x="86" y="571"/>
                  </a:lnTo>
                  <a:lnTo>
                    <a:pt x="67" y="551"/>
                  </a:lnTo>
                  <a:lnTo>
                    <a:pt x="51" y="525"/>
                  </a:lnTo>
                  <a:lnTo>
                    <a:pt x="36" y="496"/>
                  </a:lnTo>
                  <a:lnTo>
                    <a:pt x="24" y="462"/>
                  </a:lnTo>
                  <a:lnTo>
                    <a:pt x="14" y="425"/>
                  </a:lnTo>
                  <a:lnTo>
                    <a:pt x="6" y="386"/>
                  </a:lnTo>
                  <a:lnTo>
                    <a:pt x="2" y="343"/>
                  </a:lnTo>
                  <a:lnTo>
                    <a:pt x="0" y="299"/>
                  </a:lnTo>
                  <a:lnTo>
                    <a:pt x="2" y="255"/>
                  </a:lnTo>
                  <a:lnTo>
                    <a:pt x="6" y="212"/>
                  </a:lnTo>
                  <a:lnTo>
                    <a:pt x="14" y="173"/>
                  </a:lnTo>
                  <a:lnTo>
                    <a:pt x="24" y="136"/>
                  </a:lnTo>
                  <a:lnTo>
                    <a:pt x="36" y="102"/>
                  </a:lnTo>
                  <a:lnTo>
                    <a:pt x="51" y="74"/>
                  </a:lnTo>
                  <a:lnTo>
                    <a:pt x="67" y="49"/>
                  </a:lnTo>
                  <a:lnTo>
                    <a:pt x="86" y="29"/>
                  </a:lnTo>
                  <a:lnTo>
                    <a:pt x="106" y="13"/>
                  </a:lnTo>
                  <a:lnTo>
                    <a:pt x="127" y="3"/>
                  </a:lnTo>
                  <a:lnTo>
                    <a:pt x="147"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37" name="Freeform 20">
              <a:extLst>
                <a:ext uri="{FF2B5EF4-FFF2-40B4-BE49-F238E27FC236}">
                  <a16:creationId xmlns:a16="http://schemas.microsoft.com/office/drawing/2014/main" id="{C36729C6-D98B-4DA7-97F9-BE2EC3B6B762}"/>
                </a:ext>
              </a:extLst>
            </p:cNvPr>
            <p:cNvSpPr/>
            <p:nvPr/>
          </p:nvSpPr>
          <p:spPr bwMode="auto">
            <a:xfrm>
              <a:off x="4703" y="1442"/>
              <a:ext cx="103" cy="58"/>
            </a:xfrm>
            <a:custGeom>
              <a:gdLst>
                <a:gd fmla="*/ 146 w 1128" name="T0"/>
                <a:gd fmla="*/ 0 h 646" name="T1"/>
                <a:gd fmla="*/ 153 w 1128" name="T2"/>
                <a:gd fmla="*/ 76 h 646" name="T3"/>
                <a:gd fmla="*/ 170 w 1128" name="T4"/>
                <a:gd fmla="*/ 134 h 646" name="T5"/>
                <a:gd fmla="*/ 200 w 1128" name="T6"/>
                <a:gd fmla="*/ 178 h 646" name="T7"/>
                <a:gd fmla="*/ 244 w 1128" name="T8"/>
                <a:gd fmla="*/ 209 h 646" name="T9"/>
                <a:gd fmla="*/ 301 w 1128" name="T10"/>
                <a:gd fmla="*/ 229 h 646" name="T11"/>
                <a:gd fmla="*/ 374 w 1128" name="T12"/>
                <a:gd fmla="*/ 240 h 646" name="T13"/>
                <a:gd fmla="*/ 460 w 1128" name="T14"/>
                <a:gd fmla="*/ 247 h 646" name="T15"/>
                <a:gd fmla="*/ 563 w 1128" name="T16"/>
                <a:gd fmla="*/ 248 h 646" name="T17"/>
                <a:gd fmla="*/ 627 w 1128" name="T18"/>
                <a:gd fmla="*/ 248 h 646" name="T19"/>
                <a:gd fmla="*/ 693 w 1128" name="T20"/>
                <a:gd fmla="*/ 250 h 646" name="T21"/>
                <a:gd fmla="*/ 760 w 1128" name="T22"/>
                <a:gd fmla="*/ 255 h 646" name="T23"/>
                <a:gd fmla="*/ 826 w 1128" name="T24"/>
                <a:gd fmla="*/ 265 h 646" name="T25"/>
                <a:gd fmla="*/ 890 w 1128" name="T26"/>
                <a:gd fmla="*/ 281 h 646" name="T27"/>
                <a:gd fmla="*/ 949 w 1128" name="T28"/>
                <a:gd fmla="*/ 304 h 646" name="T29"/>
                <a:gd fmla="*/ 1002 w 1128" name="T30"/>
                <a:gd fmla="*/ 338 h 646" name="T31"/>
                <a:gd fmla="*/ 1048 w 1128" name="T32"/>
                <a:gd fmla="*/ 382 h 646" name="T33"/>
                <a:gd fmla="*/ 1086 w 1128" name="T34"/>
                <a:gd fmla="*/ 439 h 646" name="T35"/>
                <a:gd fmla="*/ 1111 w 1128" name="T36"/>
                <a:gd fmla="*/ 510 h 646" name="T37"/>
                <a:gd fmla="*/ 1126 w 1128" name="T38"/>
                <a:gd fmla="*/ 597 h 646" name="T39"/>
                <a:gd fmla="*/ 980 w 1128" name="T40"/>
                <a:gd fmla="*/ 646 h 646" name="T41"/>
                <a:gd fmla="*/ 974 w 1128" name="T42"/>
                <a:gd fmla="*/ 570 h 646" name="T43"/>
                <a:gd fmla="*/ 957 w 1128" name="T44"/>
                <a:gd fmla="*/ 512 h 646" name="T45"/>
                <a:gd fmla="*/ 927 w 1128" name="T46"/>
                <a:gd fmla="*/ 468 h 646" name="T47"/>
                <a:gd fmla="*/ 883 w 1128" name="T48"/>
                <a:gd fmla="*/ 437 h 646" name="T49"/>
                <a:gd fmla="*/ 826 w 1128" name="T50"/>
                <a:gd fmla="*/ 417 h 646" name="T51"/>
                <a:gd fmla="*/ 753 w 1128" name="T52"/>
                <a:gd fmla="*/ 404 h 646" name="T53"/>
                <a:gd fmla="*/ 666 w 1128" name="T54"/>
                <a:gd fmla="*/ 399 h 646" name="T55"/>
                <a:gd fmla="*/ 563 w 1128" name="T56"/>
                <a:gd fmla="*/ 397 h 646" name="T57"/>
                <a:gd fmla="*/ 500 w 1128" name="T58"/>
                <a:gd fmla="*/ 397 h 646" name="T59"/>
                <a:gd fmla="*/ 433 w 1128" name="T60"/>
                <a:gd fmla="*/ 395 h 646" name="T61"/>
                <a:gd fmla="*/ 367 w 1128" name="T62"/>
                <a:gd fmla="*/ 391 h 646" name="T63"/>
                <a:gd fmla="*/ 301 w 1128" name="T64"/>
                <a:gd fmla="*/ 381 h 646" name="T65"/>
                <a:gd fmla="*/ 238 w 1128" name="T66"/>
                <a:gd fmla="*/ 365 h 646" name="T67"/>
                <a:gd fmla="*/ 179 w 1128" name="T68"/>
                <a:gd fmla="*/ 341 h 646" name="T69"/>
                <a:gd fmla="*/ 125 w 1128" name="T70"/>
                <a:gd fmla="*/ 308 h 646" name="T71"/>
                <a:gd fmla="*/ 79 w 1128" name="T72"/>
                <a:gd fmla="*/ 264 h 646" name="T73"/>
                <a:gd fmla="*/ 42 w 1128" name="T74"/>
                <a:gd fmla="*/ 207 h 646" name="T75"/>
                <a:gd fmla="*/ 16 w 1128" name="T76"/>
                <a:gd fmla="*/ 136 h 646" name="T77"/>
                <a:gd fmla="*/ 2 w 1128" name="T78"/>
                <a:gd fmla="*/ 49 h 646" name="T79"/>
                <a:gd fmla="*/ 0 w 1128" name="T80"/>
                <a:gd fmla="*/ 0 h 646"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46" w="1128">
                  <a:moveTo>
                    <a:pt x="0" y="0"/>
                  </a:moveTo>
                  <a:lnTo>
                    <a:pt x="146" y="0"/>
                  </a:lnTo>
                  <a:lnTo>
                    <a:pt x="149" y="40"/>
                  </a:lnTo>
                  <a:lnTo>
                    <a:pt x="153" y="76"/>
                  </a:lnTo>
                  <a:lnTo>
                    <a:pt x="160" y="106"/>
                  </a:lnTo>
                  <a:lnTo>
                    <a:pt x="170" y="134"/>
                  </a:lnTo>
                  <a:lnTo>
                    <a:pt x="184" y="158"/>
                  </a:lnTo>
                  <a:lnTo>
                    <a:pt x="200" y="178"/>
                  </a:lnTo>
                  <a:lnTo>
                    <a:pt x="221" y="195"/>
                  </a:lnTo>
                  <a:lnTo>
                    <a:pt x="244" y="209"/>
                  </a:lnTo>
                  <a:lnTo>
                    <a:pt x="271" y="220"/>
                  </a:lnTo>
                  <a:lnTo>
                    <a:pt x="301" y="229"/>
                  </a:lnTo>
                  <a:lnTo>
                    <a:pt x="336" y="236"/>
                  </a:lnTo>
                  <a:lnTo>
                    <a:pt x="374" y="240"/>
                  </a:lnTo>
                  <a:lnTo>
                    <a:pt x="416" y="245"/>
                  </a:lnTo>
                  <a:lnTo>
                    <a:pt x="460" y="247"/>
                  </a:lnTo>
                  <a:lnTo>
                    <a:pt x="510" y="248"/>
                  </a:lnTo>
                  <a:lnTo>
                    <a:pt x="563" y="248"/>
                  </a:lnTo>
                  <a:lnTo>
                    <a:pt x="595" y="248"/>
                  </a:lnTo>
                  <a:lnTo>
                    <a:pt x="627" y="248"/>
                  </a:lnTo>
                  <a:lnTo>
                    <a:pt x="660" y="249"/>
                  </a:lnTo>
                  <a:lnTo>
                    <a:pt x="693" y="250"/>
                  </a:lnTo>
                  <a:lnTo>
                    <a:pt x="727" y="252"/>
                  </a:lnTo>
                  <a:lnTo>
                    <a:pt x="760" y="255"/>
                  </a:lnTo>
                  <a:lnTo>
                    <a:pt x="794" y="259"/>
                  </a:lnTo>
                  <a:lnTo>
                    <a:pt x="826" y="265"/>
                  </a:lnTo>
                  <a:lnTo>
                    <a:pt x="858" y="272"/>
                  </a:lnTo>
                  <a:lnTo>
                    <a:pt x="890" y="281"/>
                  </a:lnTo>
                  <a:lnTo>
                    <a:pt x="920" y="291"/>
                  </a:lnTo>
                  <a:lnTo>
                    <a:pt x="949" y="304"/>
                  </a:lnTo>
                  <a:lnTo>
                    <a:pt x="976" y="320"/>
                  </a:lnTo>
                  <a:lnTo>
                    <a:pt x="1002" y="338"/>
                  </a:lnTo>
                  <a:lnTo>
                    <a:pt x="1026" y="359"/>
                  </a:lnTo>
                  <a:lnTo>
                    <a:pt x="1048" y="382"/>
                  </a:lnTo>
                  <a:lnTo>
                    <a:pt x="1068" y="408"/>
                  </a:lnTo>
                  <a:lnTo>
                    <a:pt x="1086" y="439"/>
                  </a:lnTo>
                  <a:lnTo>
                    <a:pt x="1100" y="472"/>
                  </a:lnTo>
                  <a:lnTo>
                    <a:pt x="1111" y="510"/>
                  </a:lnTo>
                  <a:lnTo>
                    <a:pt x="1121" y="551"/>
                  </a:lnTo>
                  <a:lnTo>
                    <a:pt x="1126" y="597"/>
                  </a:lnTo>
                  <a:lnTo>
                    <a:pt x="1128" y="646"/>
                  </a:lnTo>
                  <a:lnTo>
                    <a:pt x="980" y="646"/>
                  </a:lnTo>
                  <a:lnTo>
                    <a:pt x="979" y="606"/>
                  </a:lnTo>
                  <a:lnTo>
                    <a:pt x="974" y="570"/>
                  </a:lnTo>
                  <a:lnTo>
                    <a:pt x="967" y="539"/>
                  </a:lnTo>
                  <a:lnTo>
                    <a:pt x="957" y="512"/>
                  </a:lnTo>
                  <a:lnTo>
                    <a:pt x="943" y="489"/>
                  </a:lnTo>
                  <a:lnTo>
                    <a:pt x="927" y="468"/>
                  </a:lnTo>
                  <a:lnTo>
                    <a:pt x="906" y="451"/>
                  </a:lnTo>
                  <a:lnTo>
                    <a:pt x="883" y="437"/>
                  </a:lnTo>
                  <a:lnTo>
                    <a:pt x="856" y="425"/>
                  </a:lnTo>
                  <a:lnTo>
                    <a:pt x="826" y="417"/>
                  </a:lnTo>
                  <a:lnTo>
                    <a:pt x="792" y="410"/>
                  </a:lnTo>
                  <a:lnTo>
                    <a:pt x="753" y="404"/>
                  </a:lnTo>
                  <a:lnTo>
                    <a:pt x="712" y="401"/>
                  </a:lnTo>
                  <a:lnTo>
                    <a:pt x="666" y="399"/>
                  </a:lnTo>
                  <a:lnTo>
                    <a:pt x="617" y="398"/>
                  </a:lnTo>
                  <a:lnTo>
                    <a:pt x="563" y="397"/>
                  </a:lnTo>
                  <a:lnTo>
                    <a:pt x="532" y="397"/>
                  </a:lnTo>
                  <a:lnTo>
                    <a:pt x="500" y="397"/>
                  </a:lnTo>
                  <a:lnTo>
                    <a:pt x="466" y="397"/>
                  </a:lnTo>
                  <a:lnTo>
                    <a:pt x="433" y="395"/>
                  </a:lnTo>
                  <a:lnTo>
                    <a:pt x="400" y="394"/>
                  </a:lnTo>
                  <a:lnTo>
                    <a:pt x="367" y="391"/>
                  </a:lnTo>
                  <a:lnTo>
                    <a:pt x="333" y="386"/>
                  </a:lnTo>
                  <a:lnTo>
                    <a:pt x="301" y="381"/>
                  </a:lnTo>
                  <a:lnTo>
                    <a:pt x="269" y="374"/>
                  </a:lnTo>
                  <a:lnTo>
                    <a:pt x="238" y="365"/>
                  </a:lnTo>
                  <a:lnTo>
                    <a:pt x="208" y="354"/>
                  </a:lnTo>
                  <a:lnTo>
                    <a:pt x="179" y="341"/>
                  </a:lnTo>
                  <a:lnTo>
                    <a:pt x="151" y="326"/>
                  </a:lnTo>
                  <a:lnTo>
                    <a:pt x="125" y="308"/>
                  </a:lnTo>
                  <a:lnTo>
                    <a:pt x="101" y="287"/>
                  </a:lnTo>
                  <a:lnTo>
                    <a:pt x="79" y="264"/>
                  </a:lnTo>
                  <a:lnTo>
                    <a:pt x="59" y="237"/>
                  </a:lnTo>
                  <a:lnTo>
                    <a:pt x="42" y="207"/>
                  </a:lnTo>
                  <a:lnTo>
                    <a:pt x="27" y="173"/>
                  </a:lnTo>
                  <a:lnTo>
                    <a:pt x="16" y="136"/>
                  </a:lnTo>
                  <a:lnTo>
                    <a:pt x="7" y="95"/>
                  </a:lnTo>
                  <a:lnTo>
                    <a:pt x="2" y="49"/>
                  </a:lnTo>
                  <a:lnTo>
                    <a:pt x="0" y="0"/>
                  </a:lnTo>
                  <a:lnTo>
                    <a:pt x="0"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38" name="Freeform 21">
              <a:extLst>
                <a:ext uri="{FF2B5EF4-FFF2-40B4-BE49-F238E27FC236}">
                  <a16:creationId xmlns:a16="http://schemas.microsoft.com/office/drawing/2014/main" id="{E701BAA3-152F-4E16-AB8A-EFF36D9DECF4}"/>
                </a:ext>
              </a:extLst>
            </p:cNvPr>
            <p:cNvSpPr/>
            <p:nvPr/>
          </p:nvSpPr>
          <p:spPr bwMode="auto">
            <a:xfrm>
              <a:off x="4710" y="1500"/>
              <a:ext cx="178" cy="251"/>
            </a:xfrm>
            <a:custGeom>
              <a:gdLst>
                <a:gd fmla="*/ 696 w 1960" name="T0"/>
                <a:gd fmla="*/ 45 h 2756" name="T1"/>
                <a:gd fmla="*/ 685 w 1960" name="T2"/>
                <a:gd fmla="*/ 139 h 2756" name="T3"/>
                <a:gd fmla="*/ 688 w 1960" name="T4"/>
                <a:gd fmla="*/ 837 h 2756" name="T5"/>
                <a:gd fmla="*/ 707 w 1960" name="T6"/>
                <a:gd fmla="*/ 928 h 2756" name="T7"/>
                <a:gd fmla="*/ 744 w 1960" name="T8"/>
                <a:gd fmla="*/ 1009 h 2756" name="T9"/>
                <a:gd fmla="*/ 794 w 1960" name="T10"/>
                <a:gd fmla="*/ 1076 h 2756" name="T11"/>
                <a:gd fmla="*/ 856 w 1960" name="T12"/>
                <a:gd fmla="*/ 1126 h 2756" name="T13"/>
                <a:gd fmla="*/ 927 w 1960" name="T14"/>
                <a:gd fmla="*/ 1154 h 2756" name="T15"/>
                <a:gd fmla="*/ 925 w 1960" name="T16"/>
                <a:gd fmla="*/ 1158 h 2756" name="T17"/>
                <a:gd fmla="*/ 925 w 1960" name="T18"/>
                <a:gd fmla="*/ 1683 h 2756" name="T19"/>
                <a:gd fmla="*/ 936 w 1960" name="T20"/>
                <a:gd fmla="*/ 1715 h 2756" name="T21"/>
                <a:gd fmla="*/ 963 w 1960" name="T22"/>
                <a:gd fmla="*/ 1735 h 2756" name="T23"/>
                <a:gd fmla="*/ 997 w 1960" name="T24"/>
                <a:gd fmla="*/ 1735 h 2756" name="T25"/>
                <a:gd fmla="*/ 1024 w 1960" name="T26"/>
                <a:gd fmla="*/ 1715 h 2756" name="T27"/>
                <a:gd fmla="*/ 1034 w 1960" name="T28"/>
                <a:gd fmla="*/ 1683 h 2756" name="T29"/>
                <a:gd fmla="*/ 1033 w 1960" name="T30"/>
                <a:gd fmla="*/ 1158 h 2756" name="T31"/>
                <a:gd fmla="*/ 1032 w 1960" name="T32"/>
                <a:gd fmla="*/ 1154 h 2756" name="T33"/>
                <a:gd fmla="*/ 1104 w 1960" name="T34"/>
                <a:gd fmla="*/ 1126 h 2756" name="T35"/>
                <a:gd fmla="*/ 1165 w 1960" name="T36"/>
                <a:gd fmla="*/ 1076 h 2756" name="T37"/>
                <a:gd fmla="*/ 1216 w 1960" name="T38"/>
                <a:gd fmla="*/ 1009 h 2756" name="T39"/>
                <a:gd fmla="*/ 1253 w 1960" name="T40"/>
                <a:gd fmla="*/ 928 h 2756" name="T41"/>
                <a:gd fmla="*/ 1271 w 1960" name="T42"/>
                <a:gd fmla="*/ 837 h 2756" name="T43"/>
                <a:gd fmla="*/ 1274 w 1960" name="T44"/>
                <a:gd fmla="*/ 139 h 2756" name="T45"/>
                <a:gd fmla="*/ 1264 w 1960" name="T46"/>
                <a:gd fmla="*/ 45 h 2756" name="T47"/>
                <a:gd fmla="*/ 1322 w 1960" name="T48"/>
                <a:gd fmla="*/ 22 h 2756" name="T49"/>
                <a:gd fmla="*/ 1456 w 1960" name="T50"/>
                <a:gd fmla="*/ 82 h 2756" name="T51"/>
                <a:gd fmla="*/ 1578 w 1960" name="T52"/>
                <a:gd fmla="*/ 160 h 2756" name="T53"/>
                <a:gd fmla="*/ 1687 w 1960" name="T54"/>
                <a:gd fmla="*/ 256 h 2756" name="T55"/>
                <a:gd fmla="*/ 1779 w 1960" name="T56"/>
                <a:gd fmla="*/ 367 h 2756" name="T57"/>
                <a:gd fmla="*/ 1855 w 1960" name="T58"/>
                <a:gd fmla="*/ 492 h 2756" name="T59"/>
                <a:gd fmla="*/ 1912 w 1960" name="T60"/>
                <a:gd fmla="*/ 628 h 2756" name="T61"/>
                <a:gd fmla="*/ 1947 w 1960" name="T62"/>
                <a:gd fmla="*/ 774 h 2756" name="T63"/>
                <a:gd fmla="*/ 1960 w 1960" name="T64"/>
                <a:gd fmla="*/ 927 h 2756" name="T65"/>
                <a:gd fmla="*/ 1957 w 1960" name="T66"/>
                <a:gd fmla="*/ 1872 h 2756" name="T67"/>
                <a:gd fmla="*/ 1932 w 1960" name="T68"/>
                <a:gd fmla="*/ 2024 h 2756" name="T69"/>
                <a:gd fmla="*/ 1885 w 1960" name="T70"/>
                <a:gd fmla="*/ 2166 h 2756" name="T71"/>
                <a:gd fmla="*/ 1818 w 1960" name="T72"/>
                <a:gd fmla="*/ 2300 h 2756" name="T73"/>
                <a:gd fmla="*/ 1731 w 1960" name="T74"/>
                <a:gd fmla="*/ 2419 h 2756" name="T75"/>
                <a:gd fmla="*/ 1629 w 1960" name="T76"/>
                <a:gd fmla="*/ 2524 h 2756" name="T77"/>
                <a:gd fmla="*/ 1511 w 1960" name="T78"/>
                <a:gd fmla="*/ 2611 h 2756" name="T79"/>
                <a:gd fmla="*/ 1380 w 1960" name="T80"/>
                <a:gd fmla="*/ 2680 h 2756" name="T81"/>
                <a:gd fmla="*/ 1240 w 1960" name="T82"/>
                <a:gd fmla="*/ 2727 h 2756" name="T83"/>
                <a:gd fmla="*/ 1090 w 1960" name="T84"/>
                <a:gd fmla="*/ 2753 h 2756" name="T85"/>
                <a:gd fmla="*/ 946 w 1960" name="T86"/>
                <a:gd fmla="*/ 2756 h 2756" name="T87"/>
                <a:gd fmla="*/ 793 w 1960" name="T88"/>
                <a:gd fmla="*/ 2743 h 2756" name="T89"/>
                <a:gd fmla="*/ 648 w 1960" name="T90"/>
                <a:gd fmla="*/ 2706 h 2756" name="T91"/>
                <a:gd fmla="*/ 512 w 1960" name="T92"/>
                <a:gd fmla="*/ 2648 h 2756" name="T93"/>
                <a:gd fmla="*/ 388 w 1960" name="T94"/>
                <a:gd fmla="*/ 2569 h 2756" name="T95"/>
                <a:gd fmla="*/ 277 w 1960" name="T96"/>
                <a:gd fmla="*/ 2473 h 2756" name="T97"/>
                <a:gd fmla="*/ 183 w 1960" name="T98"/>
                <a:gd fmla="*/ 2361 h 2756" name="T99"/>
                <a:gd fmla="*/ 106 w 1960" name="T100"/>
                <a:gd fmla="*/ 2234 h 2756" name="T101"/>
                <a:gd fmla="*/ 48 w 1960" name="T102"/>
                <a:gd fmla="*/ 2097 h 2756" name="T103"/>
                <a:gd fmla="*/ 12 w 1960" name="T104"/>
                <a:gd fmla="*/ 1949 h 2756" name="T105"/>
                <a:gd fmla="*/ 0 w 1960" name="T106"/>
                <a:gd fmla="*/ 1792 h 2756" name="T107"/>
                <a:gd fmla="*/ 3 w 1960" name="T108"/>
                <a:gd fmla="*/ 850 h 2756" name="T109"/>
                <a:gd fmla="*/ 27 w 1960" name="T110"/>
                <a:gd fmla="*/ 700 h 2756" name="T111"/>
                <a:gd fmla="*/ 72 w 1960" name="T112"/>
                <a:gd fmla="*/ 558 h 2756" name="T113"/>
                <a:gd fmla="*/ 140 w 1960" name="T114"/>
                <a:gd fmla="*/ 427 h 2756" name="T115"/>
                <a:gd fmla="*/ 224 w 1960" name="T116"/>
                <a:gd fmla="*/ 309 h 2756" name="T117"/>
                <a:gd fmla="*/ 326 w 1960" name="T118"/>
                <a:gd fmla="*/ 205 h 2756" name="T119"/>
                <a:gd fmla="*/ 441 w 1960" name="T120"/>
                <a:gd fmla="*/ 119 h 2756" name="T121"/>
                <a:gd fmla="*/ 569 w 1960" name="T122"/>
                <a:gd fmla="*/ 49 h 2756" name="T123"/>
                <a:gd fmla="*/ 707 w 1960" name="T124"/>
                <a:gd fmla="*/ 0 h 275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756" w="1960">
                  <a:moveTo>
                    <a:pt x="707" y="0"/>
                  </a:moveTo>
                  <a:lnTo>
                    <a:pt x="696" y="45"/>
                  </a:lnTo>
                  <a:lnTo>
                    <a:pt x="688" y="90"/>
                  </a:lnTo>
                  <a:lnTo>
                    <a:pt x="685" y="139"/>
                  </a:lnTo>
                  <a:lnTo>
                    <a:pt x="685" y="787"/>
                  </a:lnTo>
                  <a:lnTo>
                    <a:pt x="688" y="837"/>
                  </a:lnTo>
                  <a:lnTo>
                    <a:pt x="696" y="884"/>
                  </a:lnTo>
                  <a:lnTo>
                    <a:pt x="707" y="928"/>
                  </a:lnTo>
                  <a:lnTo>
                    <a:pt x="724" y="970"/>
                  </a:lnTo>
                  <a:lnTo>
                    <a:pt x="744" y="1009"/>
                  </a:lnTo>
                  <a:lnTo>
                    <a:pt x="767" y="1044"/>
                  </a:lnTo>
                  <a:lnTo>
                    <a:pt x="794" y="1076"/>
                  </a:lnTo>
                  <a:lnTo>
                    <a:pt x="823" y="1103"/>
                  </a:lnTo>
                  <a:lnTo>
                    <a:pt x="856" y="1126"/>
                  </a:lnTo>
                  <a:lnTo>
                    <a:pt x="890" y="1142"/>
                  </a:lnTo>
                  <a:lnTo>
                    <a:pt x="927" y="1154"/>
                  </a:lnTo>
                  <a:lnTo>
                    <a:pt x="926" y="1156"/>
                  </a:lnTo>
                  <a:lnTo>
                    <a:pt x="925" y="1158"/>
                  </a:lnTo>
                  <a:lnTo>
                    <a:pt x="925" y="1161"/>
                  </a:lnTo>
                  <a:lnTo>
                    <a:pt x="925" y="1683"/>
                  </a:lnTo>
                  <a:lnTo>
                    <a:pt x="928" y="1700"/>
                  </a:lnTo>
                  <a:lnTo>
                    <a:pt x="936" y="1715"/>
                  </a:lnTo>
                  <a:lnTo>
                    <a:pt x="947" y="1727"/>
                  </a:lnTo>
                  <a:lnTo>
                    <a:pt x="963" y="1735"/>
                  </a:lnTo>
                  <a:lnTo>
                    <a:pt x="979" y="1738"/>
                  </a:lnTo>
                  <a:lnTo>
                    <a:pt x="997" y="1735"/>
                  </a:lnTo>
                  <a:lnTo>
                    <a:pt x="1012" y="1728"/>
                  </a:lnTo>
                  <a:lnTo>
                    <a:pt x="1024" y="1715"/>
                  </a:lnTo>
                  <a:lnTo>
                    <a:pt x="1031" y="1700"/>
                  </a:lnTo>
                  <a:lnTo>
                    <a:pt x="1034" y="1683"/>
                  </a:lnTo>
                  <a:lnTo>
                    <a:pt x="1034" y="1161"/>
                  </a:lnTo>
                  <a:lnTo>
                    <a:pt x="1033" y="1158"/>
                  </a:lnTo>
                  <a:lnTo>
                    <a:pt x="1033" y="1156"/>
                  </a:lnTo>
                  <a:lnTo>
                    <a:pt x="1032" y="1154"/>
                  </a:lnTo>
                  <a:lnTo>
                    <a:pt x="1070" y="1142"/>
                  </a:lnTo>
                  <a:lnTo>
                    <a:pt x="1104" y="1126"/>
                  </a:lnTo>
                  <a:lnTo>
                    <a:pt x="1136" y="1103"/>
                  </a:lnTo>
                  <a:lnTo>
                    <a:pt x="1165" y="1076"/>
                  </a:lnTo>
                  <a:lnTo>
                    <a:pt x="1192" y="1044"/>
                  </a:lnTo>
                  <a:lnTo>
                    <a:pt x="1216" y="1009"/>
                  </a:lnTo>
                  <a:lnTo>
                    <a:pt x="1236" y="970"/>
                  </a:lnTo>
                  <a:lnTo>
                    <a:pt x="1253" y="928"/>
                  </a:lnTo>
                  <a:lnTo>
                    <a:pt x="1264" y="884"/>
                  </a:lnTo>
                  <a:lnTo>
                    <a:pt x="1271" y="837"/>
                  </a:lnTo>
                  <a:lnTo>
                    <a:pt x="1274" y="787"/>
                  </a:lnTo>
                  <a:lnTo>
                    <a:pt x="1274" y="139"/>
                  </a:lnTo>
                  <a:lnTo>
                    <a:pt x="1271" y="90"/>
                  </a:lnTo>
                  <a:lnTo>
                    <a:pt x="1264" y="45"/>
                  </a:lnTo>
                  <a:lnTo>
                    <a:pt x="1251" y="0"/>
                  </a:lnTo>
                  <a:lnTo>
                    <a:pt x="1322" y="22"/>
                  </a:lnTo>
                  <a:lnTo>
                    <a:pt x="1391" y="49"/>
                  </a:lnTo>
                  <a:lnTo>
                    <a:pt x="1456" y="82"/>
                  </a:lnTo>
                  <a:lnTo>
                    <a:pt x="1518" y="119"/>
                  </a:lnTo>
                  <a:lnTo>
                    <a:pt x="1578" y="160"/>
                  </a:lnTo>
                  <a:lnTo>
                    <a:pt x="1634" y="205"/>
                  </a:lnTo>
                  <a:lnTo>
                    <a:pt x="1687" y="256"/>
                  </a:lnTo>
                  <a:lnTo>
                    <a:pt x="1734" y="309"/>
                  </a:lnTo>
                  <a:lnTo>
                    <a:pt x="1779" y="367"/>
                  </a:lnTo>
                  <a:lnTo>
                    <a:pt x="1820" y="427"/>
                  </a:lnTo>
                  <a:lnTo>
                    <a:pt x="1855" y="492"/>
                  </a:lnTo>
                  <a:lnTo>
                    <a:pt x="1886" y="558"/>
                  </a:lnTo>
                  <a:lnTo>
                    <a:pt x="1912" y="628"/>
                  </a:lnTo>
                  <a:lnTo>
                    <a:pt x="1933" y="700"/>
                  </a:lnTo>
                  <a:lnTo>
                    <a:pt x="1947" y="774"/>
                  </a:lnTo>
                  <a:lnTo>
                    <a:pt x="1957" y="850"/>
                  </a:lnTo>
                  <a:lnTo>
                    <a:pt x="1960" y="927"/>
                  </a:lnTo>
                  <a:lnTo>
                    <a:pt x="1960" y="1792"/>
                  </a:lnTo>
                  <a:lnTo>
                    <a:pt x="1957" y="1872"/>
                  </a:lnTo>
                  <a:lnTo>
                    <a:pt x="1947" y="1949"/>
                  </a:lnTo>
                  <a:lnTo>
                    <a:pt x="1932" y="2024"/>
                  </a:lnTo>
                  <a:lnTo>
                    <a:pt x="1911" y="2097"/>
                  </a:lnTo>
                  <a:lnTo>
                    <a:pt x="1885" y="2166"/>
                  </a:lnTo>
                  <a:lnTo>
                    <a:pt x="1854" y="2234"/>
                  </a:lnTo>
                  <a:lnTo>
                    <a:pt x="1818" y="2300"/>
                  </a:lnTo>
                  <a:lnTo>
                    <a:pt x="1777" y="2361"/>
                  </a:lnTo>
                  <a:lnTo>
                    <a:pt x="1731" y="2419"/>
                  </a:lnTo>
                  <a:lnTo>
                    <a:pt x="1682" y="2473"/>
                  </a:lnTo>
                  <a:lnTo>
                    <a:pt x="1629" y="2524"/>
                  </a:lnTo>
                  <a:lnTo>
                    <a:pt x="1571" y="2569"/>
                  </a:lnTo>
                  <a:lnTo>
                    <a:pt x="1511" y="2611"/>
                  </a:lnTo>
                  <a:lnTo>
                    <a:pt x="1447" y="2648"/>
                  </a:lnTo>
                  <a:lnTo>
                    <a:pt x="1380" y="2680"/>
                  </a:lnTo>
                  <a:lnTo>
                    <a:pt x="1312" y="2706"/>
                  </a:lnTo>
                  <a:lnTo>
                    <a:pt x="1240" y="2727"/>
                  </a:lnTo>
                  <a:lnTo>
                    <a:pt x="1166" y="2743"/>
                  </a:lnTo>
                  <a:lnTo>
                    <a:pt x="1090" y="2753"/>
                  </a:lnTo>
                  <a:lnTo>
                    <a:pt x="1014" y="2756"/>
                  </a:lnTo>
                  <a:lnTo>
                    <a:pt x="946" y="2756"/>
                  </a:lnTo>
                  <a:lnTo>
                    <a:pt x="869" y="2753"/>
                  </a:lnTo>
                  <a:lnTo>
                    <a:pt x="793" y="2743"/>
                  </a:lnTo>
                  <a:lnTo>
                    <a:pt x="720" y="2727"/>
                  </a:lnTo>
                  <a:lnTo>
                    <a:pt x="648" y="2706"/>
                  </a:lnTo>
                  <a:lnTo>
                    <a:pt x="578" y="2680"/>
                  </a:lnTo>
                  <a:lnTo>
                    <a:pt x="512" y="2648"/>
                  </a:lnTo>
                  <a:lnTo>
                    <a:pt x="449" y="2611"/>
                  </a:lnTo>
                  <a:lnTo>
                    <a:pt x="388" y="2569"/>
                  </a:lnTo>
                  <a:lnTo>
                    <a:pt x="331" y="2524"/>
                  </a:lnTo>
                  <a:lnTo>
                    <a:pt x="277" y="2473"/>
                  </a:lnTo>
                  <a:lnTo>
                    <a:pt x="228" y="2419"/>
                  </a:lnTo>
                  <a:lnTo>
                    <a:pt x="183" y="2361"/>
                  </a:lnTo>
                  <a:lnTo>
                    <a:pt x="142" y="2300"/>
                  </a:lnTo>
                  <a:lnTo>
                    <a:pt x="106" y="2234"/>
                  </a:lnTo>
                  <a:lnTo>
                    <a:pt x="75" y="2166"/>
                  </a:lnTo>
                  <a:lnTo>
                    <a:pt x="48" y="2097"/>
                  </a:lnTo>
                  <a:lnTo>
                    <a:pt x="27" y="2024"/>
                  </a:lnTo>
                  <a:lnTo>
                    <a:pt x="12" y="1949"/>
                  </a:lnTo>
                  <a:lnTo>
                    <a:pt x="3" y="1872"/>
                  </a:lnTo>
                  <a:lnTo>
                    <a:pt x="0" y="1792"/>
                  </a:lnTo>
                  <a:lnTo>
                    <a:pt x="0" y="927"/>
                  </a:lnTo>
                  <a:lnTo>
                    <a:pt x="3" y="850"/>
                  </a:lnTo>
                  <a:lnTo>
                    <a:pt x="11" y="774"/>
                  </a:lnTo>
                  <a:lnTo>
                    <a:pt x="27" y="700"/>
                  </a:lnTo>
                  <a:lnTo>
                    <a:pt x="48" y="628"/>
                  </a:lnTo>
                  <a:lnTo>
                    <a:pt x="72" y="558"/>
                  </a:lnTo>
                  <a:lnTo>
                    <a:pt x="104" y="492"/>
                  </a:lnTo>
                  <a:lnTo>
                    <a:pt x="140" y="427"/>
                  </a:lnTo>
                  <a:lnTo>
                    <a:pt x="179" y="367"/>
                  </a:lnTo>
                  <a:lnTo>
                    <a:pt x="224" y="309"/>
                  </a:lnTo>
                  <a:lnTo>
                    <a:pt x="273" y="256"/>
                  </a:lnTo>
                  <a:lnTo>
                    <a:pt x="326" y="205"/>
                  </a:lnTo>
                  <a:lnTo>
                    <a:pt x="382" y="160"/>
                  </a:lnTo>
                  <a:lnTo>
                    <a:pt x="441" y="119"/>
                  </a:lnTo>
                  <a:lnTo>
                    <a:pt x="504" y="82"/>
                  </a:lnTo>
                  <a:lnTo>
                    <a:pt x="569" y="49"/>
                  </a:lnTo>
                  <a:lnTo>
                    <a:pt x="638" y="22"/>
                  </a:lnTo>
                  <a:lnTo>
                    <a:pt x="707"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nvGrpSpPr>
          <p:cNvPr id="39" name="Group 24">
            <a:extLst>
              <a:ext uri="{FF2B5EF4-FFF2-40B4-BE49-F238E27FC236}">
                <a16:creationId xmlns:a16="http://schemas.microsoft.com/office/drawing/2014/main" id="{5C50ABA9-08F6-40A7-9066-D462104B8CD9}"/>
              </a:ext>
            </a:extLst>
          </p:cNvPr>
          <p:cNvGrpSpPr>
            <a:grpSpLocks noChangeAspect="1"/>
          </p:cNvGrpSpPr>
          <p:nvPr/>
        </p:nvGrpSpPr>
        <p:grpSpPr>
          <a:xfrm>
            <a:off x="9935990" y="2804205"/>
            <a:ext cx="431800" cy="433387"/>
            <a:chOff x="6350" y="1467"/>
            <a:chExt cx="272" cy="273"/>
          </a:xfrm>
          <a:solidFill>
            <a:schemeClr val="bg1"/>
          </a:solidFill>
        </p:grpSpPr>
        <p:sp>
          <p:nvSpPr>
            <p:cNvPr id="40" name="Freeform 26">
              <a:extLst>
                <a:ext uri="{FF2B5EF4-FFF2-40B4-BE49-F238E27FC236}">
                  <a16:creationId xmlns:a16="http://schemas.microsoft.com/office/drawing/2014/main" id="{E6AD7243-2D66-46B8-9ECA-313330AFBB04}"/>
                </a:ext>
              </a:extLst>
            </p:cNvPr>
            <p:cNvSpPr/>
            <p:nvPr/>
          </p:nvSpPr>
          <p:spPr bwMode="auto">
            <a:xfrm>
              <a:off x="6350" y="1467"/>
              <a:ext cx="272" cy="273"/>
            </a:xfrm>
            <a:custGeom>
              <a:gdLst>
                <a:gd fmla="*/ 379 w 3536" name="T0"/>
                <a:gd fmla="*/ 13 h 3549" name="T1"/>
                <a:gd fmla="*/ 489 w 3536" name="T2"/>
                <a:gd fmla="*/ 72 h 3549" name="T3"/>
                <a:gd fmla="*/ 563 w 3536" name="T4"/>
                <a:gd fmla="*/ 171 h 3549" name="T5"/>
                <a:gd fmla="*/ 589 w 3536" name="T6"/>
                <a:gd fmla="*/ 296 h 3549" name="T7"/>
                <a:gd fmla="*/ 618 w 3536" name="T8"/>
                <a:gd fmla="*/ 555 h 3549" name="T9"/>
                <a:gd fmla="*/ 699 w 3536" name="T10"/>
                <a:gd fmla="*/ 794 h 3549" name="T11"/>
                <a:gd fmla="*/ 827 w 3536" name="T12"/>
                <a:gd fmla="*/ 1008 h 3549" name="T13"/>
                <a:gd fmla="*/ 995 w 3536" name="T14"/>
                <a:gd fmla="*/ 1188 h 3549" name="T15"/>
                <a:gd fmla="*/ 1198 w 3536" name="T16"/>
                <a:gd fmla="*/ 1331 h 3549" name="T17"/>
                <a:gd fmla="*/ 1428 w 3536" name="T18"/>
                <a:gd fmla="*/ 1428 h 3549" name="T19"/>
                <a:gd fmla="*/ 1680 w 3536" name="T20"/>
                <a:gd fmla="*/ 1476 h 3549" name="T21"/>
                <a:gd fmla="*/ 1981 w 3536" name="T22"/>
                <a:gd fmla="*/ 1492 h 3549" name="T23"/>
                <a:gd fmla="*/ 2287 w 3536" name="T24"/>
                <a:gd fmla="*/ 1557 h 3549" name="T25"/>
                <a:gd fmla="*/ 2571 w 3536" name="T26"/>
                <a:gd fmla="*/ 1672 h 3549" name="T27"/>
                <a:gd fmla="*/ 2828 w 3536" name="T28"/>
                <a:gd fmla="*/ 1834 h 3549" name="T29"/>
                <a:gd fmla="*/ 3053 w 3536" name="T30"/>
                <a:gd fmla="*/ 2035 h 3549" name="T31"/>
                <a:gd fmla="*/ 3240 w 3536" name="T32"/>
                <a:gd fmla="*/ 2272 h 3549" name="T33"/>
                <a:gd fmla="*/ 3387 w 3536" name="T34"/>
                <a:gd fmla="*/ 2540 h 3549" name="T35"/>
                <a:gd fmla="*/ 3486 w 3536" name="T36"/>
                <a:gd fmla="*/ 2833 h 3549" name="T37"/>
                <a:gd fmla="*/ 3533 w 3536" name="T38"/>
                <a:gd fmla="*/ 3146 h 3549" name="T39"/>
                <a:gd fmla="*/ 3523 w 3536" name="T40"/>
                <a:gd fmla="*/ 3338 h 3549" name="T41"/>
                <a:gd fmla="*/ 3464 w 3536" name="T42"/>
                <a:gd fmla="*/ 3447 h 3549" name="T43"/>
                <a:gd fmla="*/ 3366 w 3536" name="T44"/>
                <a:gd fmla="*/ 3521 h 3549" name="T45"/>
                <a:gd fmla="*/ 3241 w 3536" name="T46"/>
                <a:gd fmla="*/ 3549 h 3549" name="T47"/>
                <a:gd fmla="*/ 3117 w 3536" name="T48"/>
                <a:gd fmla="*/ 3521 h 3549" name="T49"/>
                <a:gd fmla="*/ 3018 w 3536" name="T50"/>
                <a:gd fmla="*/ 3447 h 3549" name="T51"/>
                <a:gd fmla="*/ 2960 w 3536" name="T52"/>
                <a:gd fmla="*/ 3338 h 3549" name="T53"/>
                <a:gd fmla="*/ 2943 w 3536" name="T54"/>
                <a:gd fmla="*/ 3165 h 3549" name="T55"/>
                <a:gd fmla="*/ 2896 w 3536" name="T56"/>
                <a:gd fmla="*/ 2912 h 3549" name="T57"/>
                <a:gd fmla="*/ 2799 w 3536" name="T58"/>
                <a:gd fmla="*/ 2681 h 3549" name="T59"/>
                <a:gd fmla="*/ 2657 w 3536" name="T60"/>
                <a:gd fmla="*/ 2478 h 3549" name="T61"/>
                <a:gd fmla="*/ 2477 w 3536" name="T62"/>
                <a:gd fmla="*/ 2309 h 3549" name="T63"/>
                <a:gd fmla="*/ 2264 w 3536" name="T64"/>
                <a:gd fmla="*/ 2180 h 3549" name="T65"/>
                <a:gd fmla="*/ 2026 w 3536" name="T66"/>
                <a:gd fmla="*/ 2098 h 3549" name="T67"/>
                <a:gd fmla="*/ 1768 w 3536" name="T68"/>
                <a:gd fmla="*/ 2070 h 3549" name="T69"/>
                <a:gd fmla="*/ 1451 w 3536" name="T70"/>
                <a:gd fmla="*/ 2041 h 3549" name="T71"/>
                <a:gd fmla="*/ 1152 w 3536" name="T72"/>
                <a:gd fmla="*/ 1959 h 3549" name="T73"/>
                <a:gd fmla="*/ 876 w 3536" name="T74"/>
                <a:gd fmla="*/ 1827 h 3549" name="T75"/>
                <a:gd fmla="*/ 630 w 3536" name="T76"/>
                <a:gd fmla="*/ 1652 h 3549" name="T77"/>
                <a:gd fmla="*/ 417 w 3536" name="T78"/>
                <a:gd fmla="*/ 1438 h 3549" name="T79"/>
                <a:gd fmla="*/ 242 w 3536" name="T80"/>
                <a:gd fmla="*/ 1191 h 3549" name="T81"/>
                <a:gd fmla="*/ 110 w 3536" name="T82"/>
                <a:gd fmla="*/ 914 h 3549" name="T83"/>
                <a:gd fmla="*/ 29 w 3536" name="T84"/>
                <a:gd fmla="*/ 614 h 3549" name="T85"/>
                <a:gd fmla="*/ 0 w 3536" name="T86"/>
                <a:gd fmla="*/ 296 h 3549" name="T87"/>
                <a:gd fmla="*/ 28 w 3536" name="T88"/>
                <a:gd fmla="*/ 171 h 3549" name="T89"/>
                <a:gd fmla="*/ 102 w 3536" name="T90"/>
                <a:gd fmla="*/ 72 h 3549" name="T91"/>
                <a:gd fmla="*/ 210 w 3536" name="T92"/>
                <a:gd fmla="*/ 13 h 3549"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549" w="3536">
                  <a:moveTo>
                    <a:pt x="295" y="0"/>
                  </a:moveTo>
                  <a:lnTo>
                    <a:pt x="339" y="3"/>
                  </a:lnTo>
                  <a:lnTo>
                    <a:pt x="379" y="13"/>
                  </a:lnTo>
                  <a:lnTo>
                    <a:pt x="419" y="28"/>
                  </a:lnTo>
                  <a:lnTo>
                    <a:pt x="455" y="47"/>
                  </a:lnTo>
                  <a:lnTo>
                    <a:pt x="489" y="72"/>
                  </a:lnTo>
                  <a:lnTo>
                    <a:pt x="518" y="102"/>
                  </a:lnTo>
                  <a:lnTo>
                    <a:pt x="542" y="134"/>
                  </a:lnTo>
                  <a:lnTo>
                    <a:pt x="563" y="171"/>
                  </a:lnTo>
                  <a:lnTo>
                    <a:pt x="576" y="211"/>
                  </a:lnTo>
                  <a:lnTo>
                    <a:pt x="586" y="252"/>
                  </a:lnTo>
                  <a:lnTo>
                    <a:pt x="589" y="296"/>
                  </a:lnTo>
                  <a:lnTo>
                    <a:pt x="593" y="384"/>
                  </a:lnTo>
                  <a:lnTo>
                    <a:pt x="602" y="470"/>
                  </a:lnTo>
                  <a:lnTo>
                    <a:pt x="618" y="555"/>
                  </a:lnTo>
                  <a:lnTo>
                    <a:pt x="640" y="637"/>
                  </a:lnTo>
                  <a:lnTo>
                    <a:pt x="666" y="717"/>
                  </a:lnTo>
                  <a:lnTo>
                    <a:pt x="699" y="794"/>
                  </a:lnTo>
                  <a:lnTo>
                    <a:pt x="737" y="868"/>
                  </a:lnTo>
                  <a:lnTo>
                    <a:pt x="780" y="940"/>
                  </a:lnTo>
                  <a:lnTo>
                    <a:pt x="827" y="1008"/>
                  </a:lnTo>
                  <a:lnTo>
                    <a:pt x="879" y="1071"/>
                  </a:lnTo>
                  <a:lnTo>
                    <a:pt x="935" y="1132"/>
                  </a:lnTo>
                  <a:lnTo>
                    <a:pt x="995" y="1188"/>
                  </a:lnTo>
                  <a:lnTo>
                    <a:pt x="1059" y="1240"/>
                  </a:lnTo>
                  <a:lnTo>
                    <a:pt x="1127" y="1288"/>
                  </a:lnTo>
                  <a:lnTo>
                    <a:pt x="1198" y="1331"/>
                  </a:lnTo>
                  <a:lnTo>
                    <a:pt x="1272" y="1369"/>
                  </a:lnTo>
                  <a:lnTo>
                    <a:pt x="1348" y="1401"/>
                  </a:lnTo>
                  <a:lnTo>
                    <a:pt x="1428" y="1428"/>
                  </a:lnTo>
                  <a:lnTo>
                    <a:pt x="1510" y="1451"/>
                  </a:lnTo>
                  <a:lnTo>
                    <a:pt x="1594" y="1466"/>
                  </a:lnTo>
                  <a:lnTo>
                    <a:pt x="1680" y="1476"/>
                  </a:lnTo>
                  <a:lnTo>
                    <a:pt x="1768" y="1479"/>
                  </a:lnTo>
                  <a:lnTo>
                    <a:pt x="1875" y="1482"/>
                  </a:lnTo>
                  <a:lnTo>
                    <a:pt x="1981" y="1492"/>
                  </a:lnTo>
                  <a:lnTo>
                    <a:pt x="2085" y="1508"/>
                  </a:lnTo>
                  <a:lnTo>
                    <a:pt x="2187" y="1529"/>
                  </a:lnTo>
                  <a:lnTo>
                    <a:pt x="2287" y="1557"/>
                  </a:lnTo>
                  <a:lnTo>
                    <a:pt x="2384" y="1590"/>
                  </a:lnTo>
                  <a:lnTo>
                    <a:pt x="2478" y="1628"/>
                  </a:lnTo>
                  <a:lnTo>
                    <a:pt x="2571" y="1672"/>
                  </a:lnTo>
                  <a:lnTo>
                    <a:pt x="2660" y="1722"/>
                  </a:lnTo>
                  <a:lnTo>
                    <a:pt x="2745" y="1776"/>
                  </a:lnTo>
                  <a:lnTo>
                    <a:pt x="2828" y="1834"/>
                  </a:lnTo>
                  <a:lnTo>
                    <a:pt x="2906" y="1897"/>
                  </a:lnTo>
                  <a:lnTo>
                    <a:pt x="2981" y="1964"/>
                  </a:lnTo>
                  <a:lnTo>
                    <a:pt x="3053" y="2035"/>
                  </a:lnTo>
                  <a:lnTo>
                    <a:pt x="3119" y="2111"/>
                  </a:lnTo>
                  <a:lnTo>
                    <a:pt x="3182" y="2190"/>
                  </a:lnTo>
                  <a:lnTo>
                    <a:pt x="3240" y="2272"/>
                  </a:lnTo>
                  <a:lnTo>
                    <a:pt x="3294" y="2358"/>
                  </a:lnTo>
                  <a:lnTo>
                    <a:pt x="3343" y="2448"/>
                  </a:lnTo>
                  <a:lnTo>
                    <a:pt x="3387" y="2540"/>
                  </a:lnTo>
                  <a:lnTo>
                    <a:pt x="3426" y="2635"/>
                  </a:lnTo>
                  <a:lnTo>
                    <a:pt x="3458" y="2733"/>
                  </a:lnTo>
                  <a:lnTo>
                    <a:pt x="3486" y="2833"/>
                  </a:lnTo>
                  <a:lnTo>
                    <a:pt x="3507" y="2935"/>
                  </a:lnTo>
                  <a:lnTo>
                    <a:pt x="3523" y="3039"/>
                  </a:lnTo>
                  <a:lnTo>
                    <a:pt x="3533" y="3146"/>
                  </a:lnTo>
                  <a:lnTo>
                    <a:pt x="3536" y="3253"/>
                  </a:lnTo>
                  <a:lnTo>
                    <a:pt x="3533" y="3297"/>
                  </a:lnTo>
                  <a:lnTo>
                    <a:pt x="3523" y="3338"/>
                  </a:lnTo>
                  <a:lnTo>
                    <a:pt x="3508" y="3378"/>
                  </a:lnTo>
                  <a:lnTo>
                    <a:pt x="3489" y="3415"/>
                  </a:lnTo>
                  <a:lnTo>
                    <a:pt x="3464" y="3447"/>
                  </a:lnTo>
                  <a:lnTo>
                    <a:pt x="3434" y="3477"/>
                  </a:lnTo>
                  <a:lnTo>
                    <a:pt x="3402" y="3502"/>
                  </a:lnTo>
                  <a:lnTo>
                    <a:pt x="3366" y="3521"/>
                  </a:lnTo>
                  <a:lnTo>
                    <a:pt x="3326" y="3536"/>
                  </a:lnTo>
                  <a:lnTo>
                    <a:pt x="3285" y="3546"/>
                  </a:lnTo>
                  <a:lnTo>
                    <a:pt x="3241" y="3549"/>
                  </a:lnTo>
                  <a:lnTo>
                    <a:pt x="3197" y="3546"/>
                  </a:lnTo>
                  <a:lnTo>
                    <a:pt x="3157" y="3536"/>
                  </a:lnTo>
                  <a:lnTo>
                    <a:pt x="3117" y="3521"/>
                  </a:lnTo>
                  <a:lnTo>
                    <a:pt x="3081" y="3502"/>
                  </a:lnTo>
                  <a:lnTo>
                    <a:pt x="3047" y="3477"/>
                  </a:lnTo>
                  <a:lnTo>
                    <a:pt x="3018" y="3447"/>
                  </a:lnTo>
                  <a:lnTo>
                    <a:pt x="2994" y="3415"/>
                  </a:lnTo>
                  <a:lnTo>
                    <a:pt x="2973" y="3378"/>
                  </a:lnTo>
                  <a:lnTo>
                    <a:pt x="2960" y="3338"/>
                  </a:lnTo>
                  <a:lnTo>
                    <a:pt x="2950" y="3297"/>
                  </a:lnTo>
                  <a:lnTo>
                    <a:pt x="2947" y="3253"/>
                  </a:lnTo>
                  <a:lnTo>
                    <a:pt x="2943" y="3165"/>
                  </a:lnTo>
                  <a:lnTo>
                    <a:pt x="2934" y="3079"/>
                  </a:lnTo>
                  <a:lnTo>
                    <a:pt x="2918" y="2994"/>
                  </a:lnTo>
                  <a:lnTo>
                    <a:pt x="2896" y="2912"/>
                  </a:lnTo>
                  <a:lnTo>
                    <a:pt x="2870" y="2832"/>
                  </a:lnTo>
                  <a:lnTo>
                    <a:pt x="2837" y="2755"/>
                  </a:lnTo>
                  <a:lnTo>
                    <a:pt x="2799" y="2681"/>
                  </a:lnTo>
                  <a:lnTo>
                    <a:pt x="2756" y="2609"/>
                  </a:lnTo>
                  <a:lnTo>
                    <a:pt x="2709" y="2541"/>
                  </a:lnTo>
                  <a:lnTo>
                    <a:pt x="2657" y="2478"/>
                  </a:lnTo>
                  <a:lnTo>
                    <a:pt x="2601" y="2417"/>
                  </a:lnTo>
                  <a:lnTo>
                    <a:pt x="2541" y="2361"/>
                  </a:lnTo>
                  <a:lnTo>
                    <a:pt x="2477" y="2309"/>
                  </a:lnTo>
                  <a:lnTo>
                    <a:pt x="2409" y="2261"/>
                  </a:lnTo>
                  <a:lnTo>
                    <a:pt x="2338" y="2218"/>
                  </a:lnTo>
                  <a:lnTo>
                    <a:pt x="2264" y="2180"/>
                  </a:lnTo>
                  <a:lnTo>
                    <a:pt x="2188" y="2148"/>
                  </a:lnTo>
                  <a:lnTo>
                    <a:pt x="2108" y="2121"/>
                  </a:lnTo>
                  <a:lnTo>
                    <a:pt x="2026" y="2098"/>
                  </a:lnTo>
                  <a:lnTo>
                    <a:pt x="1942" y="2083"/>
                  </a:lnTo>
                  <a:lnTo>
                    <a:pt x="1856" y="2073"/>
                  </a:lnTo>
                  <a:lnTo>
                    <a:pt x="1768" y="2070"/>
                  </a:lnTo>
                  <a:lnTo>
                    <a:pt x="1661" y="2067"/>
                  </a:lnTo>
                  <a:lnTo>
                    <a:pt x="1555" y="2057"/>
                  </a:lnTo>
                  <a:lnTo>
                    <a:pt x="1451" y="2041"/>
                  </a:lnTo>
                  <a:lnTo>
                    <a:pt x="1349" y="2020"/>
                  </a:lnTo>
                  <a:lnTo>
                    <a:pt x="1249" y="1992"/>
                  </a:lnTo>
                  <a:lnTo>
                    <a:pt x="1152" y="1959"/>
                  </a:lnTo>
                  <a:lnTo>
                    <a:pt x="1058" y="1921"/>
                  </a:lnTo>
                  <a:lnTo>
                    <a:pt x="965" y="1877"/>
                  </a:lnTo>
                  <a:lnTo>
                    <a:pt x="876" y="1827"/>
                  </a:lnTo>
                  <a:lnTo>
                    <a:pt x="791" y="1773"/>
                  </a:lnTo>
                  <a:lnTo>
                    <a:pt x="708" y="1715"/>
                  </a:lnTo>
                  <a:lnTo>
                    <a:pt x="630" y="1652"/>
                  </a:lnTo>
                  <a:lnTo>
                    <a:pt x="555" y="1585"/>
                  </a:lnTo>
                  <a:lnTo>
                    <a:pt x="483" y="1514"/>
                  </a:lnTo>
                  <a:lnTo>
                    <a:pt x="417" y="1438"/>
                  </a:lnTo>
                  <a:lnTo>
                    <a:pt x="354" y="1359"/>
                  </a:lnTo>
                  <a:lnTo>
                    <a:pt x="296" y="1277"/>
                  </a:lnTo>
                  <a:lnTo>
                    <a:pt x="242" y="1191"/>
                  </a:lnTo>
                  <a:lnTo>
                    <a:pt x="193" y="1101"/>
                  </a:lnTo>
                  <a:lnTo>
                    <a:pt x="149" y="1009"/>
                  </a:lnTo>
                  <a:lnTo>
                    <a:pt x="110" y="914"/>
                  </a:lnTo>
                  <a:lnTo>
                    <a:pt x="78" y="816"/>
                  </a:lnTo>
                  <a:lnTo>
                    <a:pt x="50" y="716"/>
                  </a:lnTo>
                  <a:lnTo>
                    <a:pt x="29" y="614"/>
                  </a:lnTo>
                  <a:lnTo>
                    <a:pt x="13" y="510"/>
                  </a:lnTo>
                  <a:lnTo>
                    <a:pt x="3" y="403"/>
                  </a:lnTo>
                  <a:lnTo>
                    <a:pt x="0" y="296"/>
                  </a:lnTo>
                  <a:lnTo>
                    <a:pt x="3" y="252"/>
                  </a:lnTo>
                  <a:lnTo>
                    <a:pt x="13" y="211"/>
                  </a:lnTo>
                  <a:lnTo>
                    <a:pt x="28" y="171"/>
                  </a:lnTo>
                  <a:lnTo>
                    <a:pt x="47" y="134"/>
                  </a:lnTo>
                  <a:lnTo>
                    <a:pt x="72" y="102"/>
                  </a:lnTo>
                  <a:lnTo>
                    <a:pt x="102" y="72"/>
                  </a:lnTo>
                  <a:lnTo>
                    <a:pt x="134" y="47"/>
                  </a:lnTo>
                  <a:lnTo>
                    <a:pt x="170" y="28"/>
                  </a:lnTo>
                  <a:lnTo>
                    <a:pt x="210" y="13"/>
                  </a:lnTo>
                  <a:lnTo>
                    <a:pt x="251" y="3"/>
                  </a:lnTo>
                  <a:lnTo>
                    <a:pt x="295"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41" name="Freeform 27">
              <a:extLst>
                <a:ext uri="{FF2B5EF4-FFF2-40B4-BE49-F238E27FC236}">
                  <a16:creationId xmlns:a16="http://schemas.microsoft.com/office/drawing/2014/main" id="{6D19D022-BA67-446B-9364-3C0EB5FA9BE6}"/>
                </a:ext>
              </a:extLst>
            </p:cNvPr>
            <p:cNvSpPr/>
            <p:nvPr/>
          </p:nvSpPr>
          <p:spPr bwMode="auto">
            <a:xfrm>
              <a:off x="6350" y="1613"/>
              <a:ext cx="211" cy="127"/>
            </a:xfrm>
            <a:custGeom>
              <a:gdLst>
                <a:gd fmla="*/ 709 w 2746" name="T0"/>
                <a:gd fmla="*/ 55 h 1650" name="T1"/>
                <a:gd fmla="*/ 879 w 2746" name="T2"/>
                <a:gd fmla="*/ 152 h 1650" name="T3"/>
                <a:gd fmla="*/ 1058 w 2746" name="T4"/>
                <a:gd fmla="*/ 233 h 1650" name="T5"/>
                <a:gd fmla="*/ 1245 w 2746" name="T6"/>
                <a:gd fmla="*/ 295 h 1650" name="T7"/>
                <a:gd fmla="*/ 1112 w 2746" name="T8"/>
                <a:gd fmla="*/ 373 h 1650" name="T9"/>
                <a:gd fmla="*/ 990 w 2746" name="T10"/>
                <a:gd fmla="*/ 468 h 1650" name="T11"/>
                <a:gd fmla="*/ 882 w 2746" name="T12"/>
                <a:gd fmla="*/ 578 h 1650" name="T13"/>
                <a:gd fmla="*/ 2419 w 2746" name="T14"/>
                <a:gd fmla="*/ 622 h 1650" name="T15"/>
                <a:gd fmla="*/ 2516 w 2746" name="T16"/>
                <a:gd fmla="*/ 721 h 1650" name="T17"/>
                <a:gd fmla="*/ 744 w 2746" name="T18"/>
                <a:gd fmla="*/ 776 h 1650" name="T19"/>
                <a:gd fmla="*/ 681 w 2746" name="T20"/>
                <a:gd fmla="*/ 905 h 1650" name="T21"/>
                <a:gd fmla="*/ 634 w 2746" name="T22"/>
                <a:gd fmla="*/ 1041 h 1650" name="T23"/>
                <a:gd fmla="*/ 2717 w 2746" name="T24"/>
                <a:gd fmla="*/ 1112 h 1650" name="T25"/>
                <a:gd fmla="*/ 2740 w 2746" name="T26"/>
                <a:gd fmla="*/ 1242 h 1650" name="T27"/>
                <a:gd fmla="*/ 593 w 2746" name="T28"/>
                <a:gd fmla="*/ 1309 h 1650" name="T29"/>
                <a:gd fmla="*/ 589 w 2746" name="T30"/>
                <a:gd fmla="*/ 1354 h 1650" name="T31"/>
                <a:gd fmla="*/ 576 w 2746" name="T32"/>
                <a:gd fmla="*/ 1439 h 1650" name="T33"/>
                <a:gd fmla="*/ 542 w 2746" name="T34"/>
                <a:gd fmla="*/ 1516 h 1650" name="T35"/>
                <a:gd fmla="*/ 489 w 2746" name="T36"/>
                <a:gd fmla="*/ 1578 h 1650" name="T37"/>
                <a:gd fmla="*/ 419 w 2746" name="T38"/>
                <a:gd fmla="*/ 1622 h 1650" name="T39"/>
                <a:gd fmla="*/ 339 w 2746" name="T40"/>
                <a:gd fmla="*/ 1647 h 1650" name="T41"/>
                <a:gd fmla="*/ 251 w 2746" name="T42"/>
                <a:gd fmla="*/ 1647 h 1650" name="T43"/>
                <a:gd fmla="*/ 170 w 2746" name="T44"/>
                <a:gd fmla="*/ 1622 h 1650" name="T45"/>
                <a:gd fmla="*/ 102 w 2746" name="T46"/>
                <a:gd fmla="*/ 1578 h 1650" name="T47"/>
                <a:gd fmla="*/ 47 w 2746" name="T48"/>
                <a:gd fmla="*/ 1516 h 1650" name="T49"/>
                <a:gd fmla="*/ 13 w 2746" name="T50"/>
                <a:gd fmla="*/ 1439 h 1650" name="T51"/>
                <a:gd fmla="*/ 0 w 2746" name="T52"/>
                <a:gd fmla="*/ 1354 h 1650" name="T53"/>
                <a:gd fmla="*/ 13 w 2746" name="T54"/>
                <a:gd fmla="*/ 1140 h 1650" name="T55"/>
                <a:gd fmla="*/ 50 w 2746" name="T56"/>
                <a:gd fmla="*/ 934 h 1650" name="T57"/>
                <a:gd fmla="*/ 110 w 2746" name="T58"/>
                <a:gd fmla="*/ 737 h 1650" name="T59"/>
                <a:gd fmla="*/ 193 w 2746" name="T60"/>
                <a:gd fmla="*/ 550 h 1650" name="T61"/>
                <a:gd fmla="*/ 295 w 2746" name="T62"/>
                <a:gd fmla="*/ 375 h 1650" name="T63"/>
                <a:gd fmla="*/ 416 w 2746" name="T64"/>
                <a:gd fmla="*/ 213 h 1650" name="T65"/>
                <a:gd fmla="*/ 554 w 2746" name="T66"/>
                <a:gd fmla="*/ 67 h 165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650" w="2746">
                  <a:moveTo>
                    <a:pt x="629" y="0"/>
                  </a:moveTo>
                  <a:lnTo>
                    <a:pt x="709" y="55"/>
                  </a:lnTo>
                  <a:lnTo>
                    <a:pt x="793" y="106"/>
                  </a:lnTo>
                  <a:lnTo>
                    <a:pt x="879" y="152"/>
                  </a:lnTo>
                  <a:lnTo>
                    <a:pt x="967" y="195"/>
                  </a:lnTo>
                  <a:lnTo>
                    <a:pt x="1058" y="233"/>
                  </a:lnTo>
                  <a:lnTo>
                    <a:pt x="1151" y="266"/>
                  </a:lnTo>
                  <a:lnTo>
                    <a:pt x="1245" y="295"/>
                  </a:lnTo>
                  <a:lnTo>
                    <a:pt x="1178" y="333"/>
                  </a:lnTo>
                  <a:lnTo>
                    <a:pt x="1112" y="373"/>
                  </a:lnTo>
                  <a:lnTo>
                    <a:pt x="1050" y="420"/>
                  </a:lnTo>
                  <a:lnTo>
                    <a:pt x="990" y="468"/>
                  </a:lnTo>
                  <a:lnTo>
                    <a:pt x="934" y="522"/>
                  </a:lnTo>
                  <a:lnTo>
                    <a:pt x="882" y="578"/>
                  </a:lnTo>
                  <a:lnTo>
                    <a:pt x="2367" y="578"/>
                  </a:lnTo>
                  <a:lnTo>
                    <a:pt x="2419" y="622"/>
                  </a:lnTo>
                  <a:lnTo>
                    <a:pt x="2470" y="670"/>
                  </a:lnTo>
                  <a:lnTo>
                    <a:pt x="2516" y="721"/>
                  </a:lnTo>
                  <a:lnTo>
                    <a:pt x="2559" y="776"/>
                  </a:lnTo>
                  <a:lnTo>
                    <a:pt x="744" y="776"/>
                  </a:lnTo>
                  <a:lnTo>
                    <a:pt x="710" y="839"/>
                  </a:lnTo>
                  <a:lnTo>
                    <a:pt x="681" y="905"/>
                  </a:lnTo>
                  <a:lnTo>
                    <a:pt x="656" y="971"/>
                  </a:lnTo>
                  <a:lnTo>
                    <a:pt x="634" y="1041"/>
                  </a:lnTo>
                  <a:lnTo>
                    <a:pt x="617" y="1112"/>
                  </a:lnTo>
                  <a:lnTo>
                    <a:pt x="2717" y="1112"/>
                  </a:lnTo>
                  <a:lnTo>
                    <a:pt x="2730" y="1177"/>
                  </a:lnTo>
                  <a:lnTo>
                    <a:pt x="2740" y="1242"/>
                  </a:lnTo>
                  <a:lnTo>
                    <a:pt x="2746" y="1309"/>
                  </a:lnTo>
                  <a:lnTo>
                    <a:pt x="593" y="1309"/>
                  </a:lnTo>
                  <a:lnTo>
                    <a:pt x="590" y="1332"/>
                  </a:lnTo>
                  <a:lnTo>
                    <a:pt x="589" y="1354"/>
                  </a:lnTo>
                  <a:lnTo>
                    <a:pt x="586" y="1398"/>
                  </a:lnTo>
                  <a:lnTo>
                    <a:pt x="576" y="1439"/>
                  </a:lnTo>
                  <a:lnTo>
                    <a:pt x="563" y="1479"/>
                  </a:lnTo>
                  <a:lnTo>
                    <a:pt x="542" y="1516"/>
                  </a:lnTo>
                  <a:lnTo>
                    <a:pt x="518" y="1548"/>
                  </a:lnTo>
                  <a:lnTo>
                    <a:pt x="489" y="1578"/>
                  </a:lnTo>
                  <a:lnTo>
                    <a:pt x="455" y="1603"/>
                  </a:lnTo>
                  <a:lnTo>
                    <a:pt x="419" y="1622"/>
                  </a:lnTo>
                  <a:lnTo>
                    <a:pt x="379" y="1637"/>
                  </a:lnTo>
                  <a:lnTo>
                    <a:pt x="339" y="1647"/>
                  </a:lnTo>
                  <a:lnTo>
                    <a:pt x="295" y="1650"/>
                  </a:lnTo>
                  <a:lnTo>
                    <a:pt x="251" y="1647"/>
                  </a:lnTo>
                  <a:lnTo>
                    <a:pt x="210" y="1637"/>
                  </a:lnTo>
                  <a:lnTo>
                    <a:pt x="170" y="1622"/>
                  </a:lnTo>
                  <a:lnTo>
                    <a:pt x="134" y="1603"/>
                  </a:lnTo>
                  <a:lnTo>
                    <a:pt x="102" y="1578"/>
                  </a:lnTo>
                  <a:lnTo>
                    <a:pt x="72" y="1548"/>
                  </a:lnTo>
                  <a:lnTo>
                    <a:pt x="47" y="1516"/>
                  </a:lnTo>
                  <a:lnTo>
                    <a:pt x="28" y="1479"/>
                  </a:lnTo>
                  <a:lnTo>
                    <a:pt x="13" y="1439"/>
                  </a:lnTo>
                  <a:lnTo>
                    <a:pt x="3" y="1398"/>
                  </a:lnTo>
                  <a:lnTo>
                    <a:pt x="0" y="1354"/>
                  </a:lnTo>
                  <a:lnTo>
                    <a:pt x="3" y="1247"/>
                  </a:lnTo>
                  <a:lnTo>
                    <a:pt x="13" y="1140"/>
                  </a:lnTo>
                  <a:lnTo>
                    <a:pt x="29" y="1036"/>
                  </a:lnTo>
                  <a:lnTo>
                    <a:pt x="50" y="934"/>
                  </a:lnTo>
                  <a:lnTo>
                    <a:pt x="78" y="834"/>
                  </a:lnTo>
                  <a:lnTo>
                    <a:pt x="110" y="737"/>
                  </a:lnTo>
                  <a:lnTo>
                    <a:pt x="149" y="642"/>
                  </a:lnTo>
                  <a:lnTo>
                    <a:pt x="193" y="550"/>
                  </a:lnTo>
                  <a:lnTo>
                    <a:pt x="241" y="461"/>
                  </a:lnTo>
                  <a:lnTo>
                    <a:pt x="295" y="375"/>
                  </a:lnTo>
                  <a:lnTo>
                    <a:pt x="354" y="293"/>
                  </a:lnTo>
                  <a:lnTo>
                    <a:pt x="416" y="213"/>
                  </a:lnTo>
                  <a:lnTo>
                    <a:pt x="483" y="138"/>
                  </a:lnTo>
                  <a:lnTo>
                    <a:pt x="554" y="67"/>
                  </a:lnTo>
                  <a:lnTo>
                    <a:pt x="62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42" name="Freeform 28">
              <a:extLst>
                <a:ext uri="{FF2B5EF4-FFF2-40B4-BE49-F238E27FC236}">
                  <a16:creationId xmlns:a16="http://schemas.microsoft.com/office/drawing/2014/main" id="{6F23268F-E04E-4A2A-8CD5-1D51E685E4C7}"/>
                </a:ext>
              </a:extLst>
            </p:cNvPr>
            <p:cNvSpPr/>
            <p:nvPr/>
          </p:nvSpPr>
          <p:spPr bwMode="auto">
            <a:xfrm>
              <a:off x="6411" y="1467"/>
              <a:ext cx="211" cy="127"/>
            </a:xfrm>
            <a:custGeom>
              <a:gdLst>
                <a:gd fmla="*/ 2494 w 2745" name="T0"/>
                <a:gd fmla="*/ 3 h 1650" name="T1"/>
                <a:gd fmla="*/ 2575 w 2745" name="T2"/>
                <a:gd fmla="*/ 28 h 1650" name="T3"/>
                <a:gd fmla="*/ 2643 w 2745" name="T4"/>
                <a:gd fmla="*/ 72 h 1650" name="T5"/>
                <a:gd fmla="*/ 2698 w 2745" name="T6"/>
                <a:gd fmla="*/ 134 h 1650" name="T7"/>
                <a:gd fmla="*/ 2732 w 2745" name="T8"/>
                <a:gd fmla="*/ 211 h 1650" name="T9"/>
                <a:gd fmla="*/ 2745 w 2745" name="T10"/>
                <a:gd fmla="*/ 296 h 1650" name="T11"/>
                <a:gd fmla="*/ 2732 w 2745" name="T12"/>
                <a:gd fmla="*/ 510 h 1650" name="T13"/>
                <a:gd fmla="*/ 2695 w 2745" name="T14"/>
                <a:gd fmla="*/ 716 h 1650" name="T15"/>
                <a:gd fmla="*/ 2635 w 2745" name="T16"/>
                <a:gd fmla="*/ 913 h 1650" name="T17"/>
                <a:gd fmla="*/ 2552 w 2745" name="T18"/>
                <a:gd fmla="*/ 1100 h 1650" name="T19"/>
                <a:gd fmla="*/ 2450 w 2745" name="T20"/>
                <a:gd fmla="*/ 1274 h 1650" name="T21"/>
                <a:gd fmla="*/ 2329 w 2745" name="T22"/>
                <a:gd fmla="*/ 1437 h 1650" name="T23"/>
                <a:gd fmla="*/ 2191 w 2745" name="T24"/>
                <a:gd fmla="*/ 1583 h 1650" name="T25"/>
                <a:gd fmla="*/ 2036 w 2745" name="T26"/>
                <a:gd fmla="*/ 1595 h 1650" name="T27"/>
                <a:gd fmla="*/ 1866 w 2745" name="T28"/>
                <a:gd fmla="*/ 1498 h 1650" name="T29"/>
                <a:gd fmla="*/ 1687 w 2745" name="T30"/>
                <a:gd fmla="*/ 1417 h 1650" name="T31"/>
                <a:gd fmla="*/ 1500 w 2745" name="T32"/>
                <a:gd fmla="*/ 1354 h 1650" name="T33"/>
                <a:gd fmla="*/ 1633 w 2745" name="T34"/>
                <a:gd fmla="*/ 1277 h 1650" name="T35"/>
                <a:gd fmla="*/ 1755 w 2745" name="T36"/>
                <a:gd fmla="*/ 1181 h 1650" name="T37"/>
                <a:gd fmla="*/ 1863 w 2745" name="T38"/>
                <a:gd fmla="*/ 1072 h 1650" name="T39"/>
                <a:gd fmla="*/ 326 w 2745" name="T40"/>
                <a:gd fmla="*/ 1028 h 1650" name="T41"/>
                <a:gd fmla="*/ 229 w 2745" name="T42"/>
                <a:gd fmla="*/ 929 h 1650" name="T43"/>
                <a:gd fmla="*/ 2001 w 2745" name="T44"/>
                <a:gd fmla="*/ 874 h 1650" name="T45"/>
                <a:gd fmla="*/ 2064 w 2745" name="T46"/>
                <a:gd fmla="*/ 745 h 1650" name="T47"/>
                <a:gd fmla="*/ 2111 w 2745" name="T48"/>
                <a:gd fmla="*/ 609 h 1650" name="T49"/>
                <a:gd fmla="*/ 28 w 2745" name="T50"/>
                <a:gd fmla="*/ 538 h 1650" name="T51"/>
                <a:gd fmla="*/ 5 w 2745" name="T52"/>
                <a:gd fmla="*/ 408 h 1650" name="T53"/>
                <a:gd fmla="*/ 2152 w 2745" name="T54"/>
                <a:gd fmla="*/ 341 h 1650" name="T55"/>
                <a:gd fmla="*/ 2156 w 2745" name="T56"/>
                <a:gd fmla="*/ 296 h 1650" name="T57"/>
                <a:gd fmla="*/ 2169 w 2745" name="T58"/>
                <a:gd fmla="*/ 211 h 1650" name="T59"/>
                <a:gd fmla="*/ 2203 w 2745" name="T60"/>
                <a:gd fmla="*/ 134 h 1650" name="T61"/>
                <a:gd fmla="*/ 2256 w 2745" name="T62"/>
                <a:gd fmla="*/ 72 h 1650" name="T63"/>
                <a:gd fmla="*/ 2326 w 2745" name="T64"/>
                <a:gd fmla="*/ 28 h 1650" name="T65"/>
                <a:gd fmla="*/ 2406 w 2745" name="T66"/>
                <a:gd fmla="*/ 3 h 165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650" w="2745">
                  <a:moveTo>
                    <a:pt x="2450" y="0"/>
                  </a:moveTo>
                  <a:lnTo>
                    <a:pt x="2494" y="3"/>
                  </a:lnTo>
                  <a:lnTo>
                    <a:pt x="2535" y="13"/>
                  </a:lnTo>
                  <a:lnTo>
                    <a:pt x="2575" y="28"/>
                  </a:lnTo>
                  <a:lnTo>
                    <a:pt x="2611" y="47"/>
                  </a:lnTo>
                  <a:lnTo>
                    <a:pt x="2643" y="72"/>
                  </a:lnTo>
                  <a:lnTo>
                    <a:pt x="2673" y="102"/>
                  </a:lnTo>
                  <a:lnTo>
                    <a:pt x="2698" y="134"/>
                  </a:lnTo>
                  <a:lnTo>
                    <a:pt x="2717" y="171"/>
                  </a:lnTo>
                  <a:lnTo>
                    <a:pt x="2732" y="211"/>
                  </a:lnTo>
                  <a:lnTo>
                    <a:pt x="2742" y="252"/>
                  </a:lnTo>
                  <a:lnTo>
                    <a:pt x="2745" y="296"/>
                  </a:lnTo>
                  <a:lnTo>
                    <a:pt x="2742" y="403"/>
                  </a:lnTo>
                  <a:lnTo>
                    <a:pt x="2732" y="510"/>
                  </a:lnTo>
                  <a:lnTo>
                    <a:pt x="2716" y="614"/>
                  </a:lnTo>
                  <a:lnTo>
                    <a:pt x="2695" y="716"/>
                  </a:lnTo>
                  <a:lnTo>
                    <a:pt x="2667" y="816"/>
                  </a:lnTo>
                  <a:lnTo>
                    <a:pt x="2635" y="913"/>
                  </a:lnTo>
                  <a:lnTo>
                    <a:pt x="2596" y="1008"/>
                  </a:lnTo>
                  <a:lnTo>
                    <a:pt x="2552" y="1100"/>
                  </a:lnTo>
                  <a:lnTo>
                    <a:pt x="2504" y="1189"/>
                  </a:lnTo>
                  <a:lnTo>
                    <a:pt x="2450" y="1274"/>
                  </a:lnTo>
                  <a:lnTo>
                    <a:pt x="2391" y="1357"/>
                  </a:lnTo>
                  <a:lnTo>
                    <a:pt x="2329" y="1437"/>
                  </a:lnTo>
                  <a:lnTo>
                    <a:pt x="2262" y="1511"/>
                  </a:lnTo>
                  <a:lnTo>
                    <a:pt x="2191" y="1583"/>
                  </a:lnTo>
                  <a:lnTo>
                    <a:pt x="2116" y="1650"/>
                  </a:lnTo>
                  <a:lnTo>
                    <a:pt x="2036" y="1595"/>
                  </a:lnTo>
                  <a:lnTo>
                    <a:pt x="1952" y="1544"/>
                  </a:lnTo>
                  <a:lnTo>
                    <a:pt x="1866" y="1498"/>
                  </a:lnTo>
                  <a:lnTo>
                    <a:pt x="1778" y="1455"/>
                  </a:lnTo>
                  <a:lnTo>
                    <a:pt x="1687" y="1417"/>
                  </a:lnTo>
                  <a:lnTo>
                    <a:pt x="1594" y="1383"/>
                  </a:lnTo>
                  <a:lnTo>
                    <a:pt x="1500" y="1354"/>
                  </a:lnTo>
                  <a:lnTo>
                    <a:pt x="1567" y="1317"/>
                  </a:lnTo>
                  <a:lnTo>
                    <a:pt x="1633" y="1277"/>
                  </a:lnTo>
                  <a:lnTo>
                    <a:pt x="1695" y="1230"/>
                  </a:lnTo>
                  <a:lnTo>
                    <a:pt x="1755" y="1181"/>
                  </a:lnTo>
                  <a:lnTo>
                    <a:pt x="1811" y="1128"/>
                  </a:lnTo>
                  <a:lnTo>
                    <a:pt x="1863" y="1072"/>
                  </a:lnTo>
                  <a:lnTo>
                    <a:pt x="378" y="1072"/>
                  </a:lnTo>
                  <a:lnTo>
                    <a:pt x="326" y="1028"/>
                  </a:lnTo>
                  <a:lnTo>
                    <a:pt x="275" y="980"/>
                  </a:lnTo>
                  <a:lnTo>
                    <a:pt x="229" y="929"/>
                  </a:lnTo>
                  <a:lnTo>
                    <a:pt x="186" y="874"/>
                  </a:lnTo>
                  <a:lnTo>
                    <a:pt x="2001" y="874"/>
                  </a:lnTo>
                  <a:lnTo>
                    <a:pt x="2035" y="811"/>
                  </a:lnTo>
                  <a:lnTo>
                    <a:pt x="2064" y="745"/>
                  </a:lnTo>
                  <a:lnTo>
                    <a:pt x="2089" y="679"/>
                  </a:lnTo>
                  <a:lnTo>
                    <a:pt x="2111" y="609"/>
                  </a:lnTo>
                  <a:lnTo>
                    <a:pt x="2128" y="538"/>
                  </a:lnTo>
                  <a:lnTo>
                    <a:pt x="28" y="538"/>
                  </a:lnTo>
                  <a:lnTo>
                    <a:pt x="15" y="473"/>
                  </a:lnTo>
                  <a:lnTo>
                    <a:pt x="5" y="408"/>
                  </a:lnTo>
                  <a:lnTo>
                    <a:pt x="0" y="341"/>
                  </a:lnTo>
                  <a:lnTo>
                    <a:pt x="2152" y="341"/>
                  </a:lnTo>
                  <a:lnTo>
                    <a:pt x="2155" y="318"/>
                  </a:lnTo>
                  <a:lnTo>
                    <a:pt x="2156" y="296"/>
                  </a:lnTo>
                  <a:lnTo>
                    <a:pt x="2159" y="252"/>
                  </a:lnTo>
                  <a:lnTo>
                    <a:pt x="2169" y="211"/>
                  </a:lnTo>
                  <a:lnTo>
                    <a:pt x="2182" y="171"/>
                  </a:lnTo>
                  <a:lnTo>
                    <a:pt x="2203" y="134"/>
                  </a:lnTo>
                  <a:lnTo>
                    <a:pt x="2227" y="102"/>
                  </a:lnTo>
                  <a:lnTo>
                    <a:pt x="2256" y="72"/>
                  </a:lnTo>
                  <a:lnTo>
                    <a:pt x="2290" y="47"/>
                  </a:lnTo>
                  <a:lnTo>
                    <a:pt x="2326" y="28"/>
                  </a:lnTo>
                  <a:lnTo>
                    <a:pt x="2366" y="13"/>
                  </a:lnTo>
                  <a:lnTo>
                    <a:pt x="2406" y="3"/>
                  </a:lnTo>
                  <a:lnTo>
                    <a:pt x="2450"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12934497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 presetSubtype="4">
                                  <p:stCondLst>
                                    <p:cond delay="0"/>
                                  </p:stCondLst>
                                  <p:childTnLst>
                                    <p:set>
                                      <p:cBhvr>
                                        <p:cTn dur="1" fill="hold" id="10">
                                          <p:stCondLst>
                                            <p:cond delay="0"/>
                                          </p:stCondLst>
                                        </p:cTn>
                                        <p:tgtEl>
                                          <p:spTgt spid="20"/>
                                        </p:tgtEl>
                                        <p:attrNameLst>
                                          <p:attrName>style.visibility</p:attrName>
                                        </p:attrNameLst>
                                      </p:cBhvr>
                                      <p:to>
                                        <p:strVal val="visible"/>
                                      </p:to>
                                    </p:set>
                                    <p:anim calcmode="lin" valueType="num">
                                      <p:cBhvr additive="base">
                                        <p:cTn dur="250" fill="hold" id="11"/>
                                        <p:tgtEl>
                                          <p:spTgt spid="20"/>
                                        </p:tgtEl>
                                        <p:attrNameLst>
                                          <p:attrName>ppt_x</p:attrName>
                                        </p:attrNameLst>
                                      </p:cBhvr>
                                      <p:tavLst>
                                        <p:tav tm="0">
                                          <p:val>
                                            <p:strVal val="#ppt_x"/>
                                          </p:val>
                                        </p:tav>
                                        <p:tav tm="100000">
                                          <p:val>
                                            <p:strVal val="#ppt_x"/>
                                          </p:val>
                                        </p:tav>
                                      </p:tavLst>
                                    </p:anim>
                                    <p:anim calcmode="lin" valueType="num">
                                      <p:cBhvr additive="base">
                                        <p:cTn dur="250" fill="hold" id="12"/>
                                        <p:tgtEl>
                                          <p:spTgt spid="20"/>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21"/>
                                        </p:tgtEl>
                                        <p:attrNameLst>
                                          <p:attrName>style.visibility</p:attrName>
                                        </p:attrNameLst>
                                      </p:cBhvr>
                                      <p:to>
                                        <p:strVal val="visible"/>
                                      </p:to>
                                    </p:set>
                                    <p:anim calcmode="lin" valueType="num">
                                      <p:cBhvr additive="base">
                                        <p:cTn dur="250" fill="hold" id="15"/>
                                        <p:tgtEl>
                                          <p:spTgt spid="21"/>
                                        </p:tgtEl>
                                        <p:attrNameLst>
                                          <p:attrName>ppt_x</p:attrName>
                                        </p:attrNameLst>
                                      </p:cBhvr>
                                      <p:tavLst>
                                        <p:tav tm="0">
                                          <p:val>
                                            <p:strVal val="#ppt_x"/>
                                          </p:val>
                                        </p:tav>
                                        <p:tav tm="100000">
                                          <p:val>
                                            <p:strVal val="#ppt_x"/>
                                          </p:val>
                                        </p:tav>
                                      </p:tavLst>
                                    </p:anim>
                                    <p:anim calcmode="lin" valueType="num">
                                      <p:cBhvr additive="base">
                                        <p:cTn dur="250" fill="hold" id="16"/>
                                        <p:tgtEl>
                                          <p:spTgt spid="21"/>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22"/>
                                        </p:tgtEl>
                                        <p:attrNameLst>
                                          <p:attrName>style.visibility</p:attrName>
                                        </p:attrNameLst>
                                      </p:cBhvr>
                                      <p:to>
                                        <p:strVal val="visible"/>
                                      </p:to>
                                    </p:set>
                                    <p:anim calcmode="lin" valueType="num">
                                      <p:cBhvr additive="base">
                                        <p:cTn dur="250" fill="hold" id="19"/>
                                        <p:tgtEl>
                                          <p:spTgt spid="22"/>
                                        </p:tgtEl>
                                        <p:attrNameLst>
                                          <p:attrName>ppt_x</p:attrName>
                                        </p:attrNameLst>
                                      </p:cBhvr>
                                      <p:tavLst>
                                        <p:tav tm="0">
                                          <p:val>
                                            <p:strVal val="#ppt_x"/>
                                          </p:val>
                                        </p:tav>
                                        <p:tav tm="100000">
                                          <p:val>
                                            <p:strVal val="#ppt_x"/>
                                          </p:val>
                                        </p:tav>
                                      </p:tavLst>
                                    </p:anim>
                                    <p:anim calcmode="lin" valueType="num">
                                      <p:cBhvr additive="base">
                                        <p:cTn dur="250" fill="hold" id="20"/>
                                        <p:tgtEl>
                                          <p:spTgt spid="22"/>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23"/>
                                        </p:tgtEl>
                                        <p:attrNameLst>
                                          <p:attrName>style.visibility</p:attrName>
                                        </p:attrNameLst>
                                      </p:cBhvr>
                                      <p:to>
                                        <p:strVal val="visible"/>
                                      </p:to>
                                    </p:set>
                                    <p:anim calcmode="lin" valueType="num">
                                      <p:cBhvr additive="base">
                                        <p:cTn dur="250" fill="hold" id="23"/>
                                        <p:tgtEl>
                                          <p:spTgt spid="23"/>
                                        </p:tgtEl>
                                        <p:attrNameLst>
                                          <p:attrName>ppt_x</p:attrName>
                                        </p:attrNameLst>
                                      </p:cBhvr>
                                      <p:tavLst>
                                        <p:tav tm="0">
                                          <p:val>
                                            <p:strVal val="#ppt_x"/>
                                          </p:val>
                                        </p:tav>
                                        <p:tav tm="100000">
                                          <p:val>
                                            <p:strVal val="#ppt_x"/>
                                          </p:val>
                                        </p:tav>
                                      </p:tavLst>
                                    </p:anim>
                                    <p:anim calcmode="lin" valueType="num">
                                      <p:cBhvr additive="base">
                                        <p:cTn dur="250" fill="hold" id="24"/>
                                        <p:tgtEl>
                                          <p:spTgt spid="23"/>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250" fill="hold" id="27"/>
                                        <p:tgtEl>
                                          <p:spTgt spid="24"/>
                                        </p:tgtEl>
                                        <p:attrNameLst>
                                          <p:attrName>ppt_x</p:attrName>
                                        </p:attrNameLst>
                                      </p:cBhvr>
                                      <p:tavLst>
                                        <p:tav tm="0">
                                          <p:val>
                                            <p:strVal val="#ppt_x"/>
                                          </p:val>
                                        </p:tav>
                                        <p:tav tm="100000">
                                          <p:val>
                                            <p:strVal val="#ppt_x"/>
                                          </p:val>
                                        </p:tav>
                                      </p:tavLst>
                                    </p:anim>
                                    <p:anim calcmode="lin" valueType="num">
                                      <p:cBhvr additive="base">
                                        <p:cTn dur="250" fill="hold" id="28"/>
                                        <p:tgtEl>
                                          <p:spTgt spid="24"/>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25"/>
                                        </p:tgtEl>
                                        <p:attrNameLst>
                                          <p:attrName>style.visibility</p:attrName>
                                        </p:attrNameLst>
                                      </p:cBhvr>
                                      <p:to>
                                        <p:strVal val="visible"/>
                                      </p:to>
                                    </p:set>
                                    <p:anim calcmode="lin" valueType="num">
                                      <p:cBhvr additive="base">
                                        <p:cTn dur="250" fill="hold" id="31"/>
                                        <p:tgtEl>
                                          <p:spTgt spid="25"/>
                                        </p:tgtEl>
                                        <p:attrNameLst>
                                          <p:attrName>ppt_x</p:attrName>
                                        </p:attrNameLst>
                                      </p:cBhvr>
                                      <p:tavLst>
                                        <p:tav tm="0">
                                          <p:val>
                                            <p:strVal val="#ppt_x"/>
                                          </p:val>
                                        </p:tav>
                                        <p:tav tm="100000">
                                          <p:val>
                                            <p:strVal val="#ppt_x"/>
                                          </p:val>
                                        </p:tav>
                                      </p:tavLst>
                                    </p:anim>
                                    <p:anim calcmode="lin" valueType="num">
                                      <p:cBhvr additive="base">
                                        <p:cTn dur="250" fill="hold" id="32"/>
                                        <p:tgtEl>
                                          <p:spTgt spid="25"/>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26"/>
                                        </p:tgtEl>
                                        <p:attrNameLst>
                                          <p:attrName>style.visibility</p:attrName>
                                        </p:attrNameLst>
                                      </p:cBhvr>
                                      <p:to>
                                        <p:strVal val="visible"/>
                                      </p:to>
                                    </p:set>
                                    <p:anim calcmode="lin" valueType="num">
                                      <p:cBhvr additive="base">
                                        <p:cTn dur="250" fill="hold" id="35"/>
                                        <p:tgtEl>
                                          <p:spTgt spid="26"/>
                                        </p:tgtEl>
                                        <p:attrNameLst>
                                          <p:attrName>ppt_x</p:attrName>
                                        </p:attrNameLst>
                                      </p:cBhvr>
                                      <p:tavLst>
                                        <p:tav tm="0">
                                          <p:val>
                                            <p:strVal val="#ppt_x"/>
                                          </p:val>
                                        </p:tav>
                                        <p:tav tm="100000">
                                          <p:val>
                                            <p:strVal val="#ppt_x"/>
                                          </p:val>
                                        </p:tav>
                                      </p:tavLst>
                                    </p:anim>
                                    <p:anim calcmode="lin" valueType="num">
                                      <p:cBhvr additive="base">
                                        <p:cTn dur="250" fill="hold" id="36"/>
                                        <p:tgtEl>
                                          <p:spTgt spid="26"/>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250" fill="hold" id="39"/>
                                        <p:tgtEl>
                                          <p:spTgt spid="27"/>
                                        </p:tgtEl>
                                        <p:attrNameLst>
                                          <p:attrName>ppt_x</p:attrName>
                                        </p:attrNameLst>
                                      </p:cBhvr>
                                      <p:tavLst>
                                        <p:tav tm="0">
                                          <p:val>
                                            <p:strVal val="#ppt_x"/>
                                          </p:val>
                                        </p:tav>
                                        <p:tav tm="100000">
                                          <p:val>
                                            <p:strVal val="#ppt_x"/>
                                          </p:val>
                                        </p:tav>
                                      </p:tavLst>
                                    </p:anim>
                                    <p:anim calcmode="lin" valueType="num">
                                      <p:cBhvr additive="base">
                                        <p:cTn dur="250" fill="hold" id="40"/>
                                        <p:tgtEl>
                                          <p:spTgt spid="27"/>
                                        </p:tgtEl>
                                        <p:attrNameLst>
                                          <p:attrName>ppt_y</p:attrName>
                                        </p:attrNameLst>
                                      </p:cBhvr>
                                      <p:tavLst>
                                        <p:tav tm="0">
                                          <p:val>
                                            <p:strVal val="1+#ppt_h/2"/>
                                          </p:val>
                                        </p:tav>
                                        <p:tav tm="100000">
                                          <p:val>
                                            <p:strVal val="#ppt_y"/>
                                          </p:val>
                                        </p:tav>
                                      </p:tavLst>
                                    </p:anim>
                                  </p:childTnLst>
                                </p:cTn>
                              </p:par>
                              <p:par>
                                <p:cTn fill="hold" id="41" nodeType="withEffect" presetClass="entr" presetID="2" presetSubtype="4">
                                  <p:stCondLst>
                                    <p:cond delay="0"/>
                                  </p:stCondLst>
                                  <p:childTnLst>
                                    <p:set>
                                      <p:cBhvr>
                                        <p:cTn dur="1" fill="hold" id="42">
                                          <p:stCondLst>
                                            <p:cond delay="0"/>
                                          </p:stCondLst>
                                        </p:cTn>
                                        <p:tgtEl>
                                          <p:spTgt spid="28"/>
                                        </p:tgtEl>
                                        <p:attrNameLst>
                                          <p:attrName>style.visibility</p:attrName>
                                        </p:attrNameLst>
                                      </p:cBhvr>
                                      <p:to>
                                        <p:strVal val="visible"/>
                                      </p:to>
                                    </p:set>
                                    <p:anim calcmode="lin" valueType="num">
                                      <p:cBhvr additive="base">
                                        <p:cTn dur="250" fill="hold" id="43"/>
                                        <p:tgtEl>
                                          <p:spTgt spid="28"/>
                                        </p:tgtEl>
                                        <p:attrNameLst>
                                          <p:attrName>ppt_x</p:attrName>
                                        </p:attrNameLst>
                                      </p:cBhvr>
                                      <p:tavLst>
                                        <p:tav tm="0">
                                          <p:val>
                                            <p:strVal val="#ppt_x"/>
                                          </p:val>
                                        </p:tav>
                                        <p:tav tm="100000">
                                          <p:val>
                                            <p:strVal val="#ppt_x"/>
                                          </p:val>
                                        </p:tav>
                                      </p:tavLst>
                                    </p:anim>
                                    <p:anim calcmode="lin" valueType="num">
                                      <p:cBhvr additive="base">
                                        <p:cTn dur="250" fill="hold" id="44"/>
                                        <p:tgtEl>
                                          <p:spTgt spid="28"/>
                                        </p:tgtEl>
                                        <p:attrNameLst>
                                          <p:attrName>ppt_y</p:attrName>
                                        </p:attrNameLst>
                                      </p:cBhvr>
                                      <p:tavLst>
                                        <p:tav tm="0">
                                          <p:val>
                                            <p:strVal val="1+#ppt_h/2"/>
                                          </p:val>
                                        </p:tav>
                                        <p:tav tm="100000">
                                          <p:val>
                                            <p:strVal val="#ppt_y"/>
                                          </p:val>
                                        </p:tav>
                                      </p:tavLst>
                                    </p:anim>
                                  </p:childTnLst>
                                </p:cTn>
                              </p:par>
                              <p:par>
                                <p:cTn fill="hold" id="45" nodeType="withEffect" presetClass="entr" presetID="2" presetSubtype="4">
                                  <p:stCondLst>
                                    <p:cond delay="0"/>
                                  </p:stCondLst>
                                  <p:childTnLst>
                                    <p:set>
                                      <p:cBhvr>
                                        <p:cTn dur="1" fill="hold" id="46">
                                          <p:stCondLst>
                                            <p:cond delay="0"/>
                                          </p:stCondLst>
                                        </p:cTn>
                                        <p:tgtEl>
                                          <p:spTgt spid="31"/>
                                        </p:tgtEl>
                                        <p:attrNameLst>
                                          <p:attrName>style.visibility</p:attrName>
                                        </p:attrNameLst>
                                      </p:cBhvr>
                                      <p:to>
                                        <p:strVal val="visible"/>
                                      </p:to>
                                    </p:set>
                                    <p:anim calcmode="lin" valueType="num">
                                      <p:cBhvr additive="base">
                                        <p:cTn dur="250" fill="hold" id="47"/>
                                        <p:tgtEl>
                                          <p:spTgt spid="31"/>
                                        </p:tgtEl>
                                        <p:attrNameLst>
                                          <p:attrName>ppt_x</p:attrName>
                                        </p:attrNameLst>
                                      </p:cBhvr>
                                      <p:tavLst>
                                        <p:tav tm="0">
                                          <p:val>
                                            <p:strVal val="#ppt_x"/>
                                          </p:val>
                                        </p:tav>
                                        <p:tav tm="100000">
                                          <p:val>
                                            <p:strVal val="#ppt_x"/>
                                          </p:val>
                                        </p:tav>
                                      </p:tavLst>
                                    </p:anim>
                                    <p:anim calcmode="lin" valueType="num">
                                      <p:cBhvr additive="base">
                                        <p:cTn dur="250" fill="hold" id="48"/>
                                        <p:tgtEl>
                                          <p:spTgt spid="31"/>
                                        </p:tgtEl>
                                        <p:attrNameLst>
                                          <p:attrName>ppt_y</p:attrName>
                                        </p:attrNameLst>
                                      </p:cBhvr>
                                      <p:tavLst>
                                        <p:tav tm="0">
                                          <p:val>
                                            <p:strVal val="1+#ppt_h/2"/>
                                          </p:val>
                                        </p:tav>
                                        <p:tav tm="100000">
                                          <p:val>
                                            <p:strVal val="#ppt_y"/>
                                          </p:val>
                                        </p:tav>
                                      </p:tavLst>
                                    </p:anim>
                                  </p:childTnLst>
                                </p:cTn>
                              </p:par>
                              <p:par>
                                <p:cTn fill="hold" id="49" nodeType="withEffect" presetClass="entr" presetID="2" presetSubtype="4">
                                  <p:stCondLst>
                                    <p:cond delay="0"/>
                                  </p:stCondLst>
                                  <p:childTnLst>
                                    <p:set>
                                      <p:cBhvr>
                                        <p:cTn dur="1" fill="hold" id="50">
                                          <p:stCondLst>
                                            <p:cond delay="0"/>
                                          </p:stCondLst>
                                        </p:cTn>
                                        <p:tgtEl>
                                          <p:spTgt spid="35"/>
                                        </p:tgtEl>
                                        <p:attrNameLst>
                                          <p:attrName>style.visibility</p:attrName>
                                        </p:attrNameLst>
                                      </p:cBhvr>
                                      <p:to>
                                        <p:strVal val="visible"/>
                                      </p:to>
                                    </p:set>
                                    <p:anim calcmode="lin" valueType="num">
                                      <p:cBhvr additive="base">
                                        <p:cTn dur="250" fill="hold" id="51"/>
                                        <p:tgtEl>
                                          <p:spTgt spid="35"/>
                                        </p:tgtEl>
                                        <p:attrNameLst>
                                          <p:attrName>ppt_x</p:attrName>
                                        </p:attrNameLst>
                                      </p:cBhvr>
                                      <p:tavLst>
                                        <p:tav tm="0">
                                          <p:val>
                                            <p:strVal val="#ppt_x"/>
                                          </p:val>
                                        </p:tav>
                                        <p:tav tm="100000">
                                          <p:val>
                                            <p:strVal val="#ppt_x"/>
                                          </p:val>
                                        </p:tav>
                                      </p:tavLst>
                                    </p:anim>
                                    <p:anim calcmode="lin" valueType="num">
                                      <p:cBhvr additive="base">
                                        <p:cTn dur="250" fill="hold" id="52"/>
                                        <p:tgtEl>
                                          <p:spTgt spid="35"/>
                                        </p:tgtEl>
                                        <p:attrNameLst>
                                          <p:attrName>ppt_y</p:attrName>
                                        </p:attrNameLst>
                                      </p:cBhvr>
                                      <p:tavLst>
                                        <p:tav tm="0">
                                          <p:val>
                                            <p:strVal val="1+#ppt_h/2"/>
                                          </p:val>
                                        </p:tav>
                                        <p:tav tm="100000">
                                          <p:val>
                                            <p:strVal val="#ppt_y"/>
                                          </p:val>
                                        </p:tav>
                                      </p:tavLst>
                                    </p:anim>
                                  </p:childTnLst>
                                </p:cTn>
                              </p:par>
                              <p:par>
                                <p:cTn fill="hold" id="53" nodeType="withEffect" presetClass="entr" presetID="2" presetSubtype="4">
                                  <p:stCondLst>
                                    <p:cond delay="0"/>
                                  </p:stCondLst>
                                  <p:childTnLst>
                                    <p:set>
                                      <p:cBhvr>
                                        <p:cTn dur="1" fill="hold" id="54">
                                          <p:stCondLst>
                                            <p:cond delay="0"/>
                                          </p:stCondLst>
                                        </p:cTn>
                                        <p:tgtEl>
                                          <p:spTgt spid="39"/>
                                        </p:tgtEl>
                                        <p:attrNameLst>
                                          <p:attrName>style.visibility</p:attrName>
                                        </p:attrNameLst>
                                      </p:cBhvr>
                                      <p:to>
                                        <p:strVal val="visible"/>
                                      </p:to>
                                    </p:set>
                                    <p:anim calcmode="lin" valueType="num">
                                      <p:cBhvr additive="base">
                                        <p:cTn dur="250" fill="hold" id="55"/>
                                        <p:tgtEl>
                                          <p:spTgt spid="39"/>
                                        </p:tgtEl>
                                        <p:attrNameLst>
                                          <p:attrName>ppt_x</p:attrName>
                                        </p:attrNameLst>
                                      </p:cBhvr>
                                      <p:tavLst>
                                        <p:tav tm="0">
                                          <p:val>
                                            <p:strVal val="#ppt_x"/>
                                          </p:val>
                                        </p:tav>
                                        <p:tav tm="100000">
                                          <p:val>
                                            <p:strVal val="#ppt_x"/>
                                          </p:val>
                                        </p:tav>
                                      </p:tavLst>
                                    </p:anim>
                                    <p:anim calcmode="lin" valueType="num">
                                      <p:cBhvr additive="base">
                                        <p:cTn dur="250" fill="hold" id="56"/>
                                        <p:tgtEl>
                                          <p:spTgt spid="39"/>
                                        </p:tgtEl>
                                        <p:attrNameLst>
                                          <p:attrName>ppt_y</p:attrName>
                                        </p:attrNameLst>
                                      </p:cBhvr>
                                      <p:tavLst>
                                        <p:tav tm="0">
                                          <p:val>
                                            <p:strVal val="1+#ppt_h/2"/>
                                          </p:val>
                                        </p:tav>
                                        <p:tav tm="100000">
                                          <p:val>
                                            <p:strVal val="#ppt_y"/>
                                          </p:val>
                                        </p:tav>
                                      </p:tavLst>
                                    </p:anim>
                                  </p:childTnLst>
                                </p:cTn>
                              </p:par>
                            </p:childTnLst>
                          </p:cTn>
                        </p:par>
                        <p:par>
                          <p:cTn fill="hold" id="57" nodeType="afterGroup">
                            <p:stCondLst>
                              <p:cond delay="750"/>
                            </p:stCondLst>
                            <p:childTnLst>
                              <p:par>
                                <p:cTn fill="hold" grpId="0" id="58" nodeType="afterEffect" presetClass="entr" presetID="2" presetSubtype="4">
                                  <p:stCondLst>
                                    <p:cond delay="0"/>
                                  </p:stCondLst>
                                  <p:childTnLst>
                                    <p:set>
                                      <p:cBhvr>
                                        <p:cTn dur="1" fill="hold" id="59">
                                          <p:stCondLst>
                                            <p:cond delay="0"/>
                                          </p:stCondLst>
                                        </p:cTn>
                                        <p:tgtEl>
                                          <p:spTgt spid="8"/>
                                        </p:tgtEl>
                                        <p:attrNameLst>
                                          <p:attrName>style.visibility</p:attrName>
                                        </p:attrNameLst>
                                      </p:cBhvr>
                                      <p:to>
                                        <p:strVal val="visible"/>
                                      </p:to>
                                    </p:set>
                                    <p:anim calcmode="lin" valueType="num">
                                      <p:cBhvr additive="base">
                                        <p:cTn dur="250" fill="hold" id="60"/>
                                        <p:tgtEl>
                                          <p:spTgt spid="8"/>
                                        </p:tgtEl>
                                        <p:attrNameLst>
                                          <p:attrName>ppt_x</p:attrName>
                                        </p:attrNameLst>
                                      </p:cBhvr>
                                      <p:tavLst>
                                        <p:tav tm="0">
                                          <p:val>
                                            <p:strVal val="#ppt_x"/>
                                          </p:val>
                                        </p:tav>
                                        <p:tav tm="100000">
                                          <p:val>
                                            <p:strVal val="#ppt_x"/>
                                          </p:val>
                                        </p:tav>
                                      </p:tavLst>
                                    </p:anim>
                                    <p:anim calcmode="lin" valueType="num">
                                      <p:cBhvr additive="base">
                                        <p:cTn dur="250" fill="hold" id="61"/>
                                        <p:tgtEl>
                                          <p:spTgt spid="8"/>
                                        </p:tgtEl>
                                        <p:attrNameLst>
                                          <p:attrName>ppt_y</p:attrName>
                                        </p:attrNameLst>
                                      </p:cBhvr>
                                      <p:tavLst>
                                        <p:tav tm="0">
                                          <p:val>
                                            <p:strVal val="1+#ppt_h/2"/>
                                          </p:val>
                                        </p:tav>
                                        <p:tav tm="100000">
                                          <p:val>
                                            <p:strVal val="#ppt_y"/>
                                          </p:val>
                                        </p:tav>
                                      </p:tavLst>
                                    </p:anim>
                                  </p:childTnLst>
                                </p:cTn>
                              </p:par>
                            </p:childTnLst>
                          </p:cTn>
                        </p:par>
                        <p:par>
                          <p:cTn fill="hold" id="62" nodeType="afterGroup">
                            <p:stCondLst>
                              <p:cond delay="1000"/>
                            </p:stCondLst>
                            <p:childTnLst>
                              <p:par>
                                <p:cTn fill="hold" grpId="0" id="63" nodeType="afterEffect" presetClass="entr" presetID="2" presetSubtype="4">
                                  <p:stCondLst>
                                    <p:cond delay="0"/>
                                  </p:stCondLst>
                                  <p:childTnLst>
                                    <p:set>
                                      <p:cBhvr>
                                        <p:cTn dur="1" fill="hold" id="64">
                                          <p:stCondLst>
                                            <p:cond delay="0"/>
                                          </p:stCondLst>
                                        </p:cTn>
                                        <p:tgtEl>
                                          <p:spTgt spid="11"/>
                                        </p:tgtEl>
                                        <p:attrNameLst>
                                          <p:attrName>style.visibility</p:attrName>
                                        </p:attrNameLst>
                                      </p:cBhvr>
                                      <p:to>
                                        <p:strVal val="visible"/>
                                      </p:to>
                                    </p:set>
                                    <p:anim calcmode="lin" valueType="num">
                                      <p:cBhvr additive="base">
                                        <p:cTn dur="250" fill="hold" id="65"/>
                                        <p:tgtEl>
                                          <p:spTgt spid="11"/>
                                        </p:tgtEl>
                                        <p:attrNameLst>
                                          <p:attrName>ppt_x</p:attrName>
                                        </p:attrNameLst>
                                      </p:cBhvr>
                                      <p:tavLst>
                                        <p:tav tm="0">
                                          <p:val>
                                            <p:strVal val="#ppt_x"/>
                                          </p:val>
                                        </p:tav>
                                        <p:tav tm="100000">
                                          <p:val>
                                            <p:strVal val="#ppt_x"/>
                                          </p:val>
                                        </p:tav>
                                      </p:tavLst>
                                    </p:anim>
                                    <p:anim calcmode="lin" valueType="num">
                                      <p:cBhvr additive="base">
                                        <p:cTn dur="250" fill="hold" id="66"/>
                                        <p:tgtEl>
                                          <p:spTgt spid="11"/>
                                        </p:tgtEl>
                                        <p:attrNameLst>
                                          <p:attrName>ppt_y</p:attrName>
                                        </p:attrNameLst>
                                      </p:cBhvr>
                                      <p:tavLst>
                                        <p:tav tm="0">
                                          <p:val>
                                            <p:strVal val="1+#ppt_h/2"/>
                                          </p:val>
                                        </p:tav>
                                        <p:tav tm="100000">
                                          <p:val>
                                            <p:strVal val="#ppt_y"/>
                                          </p:val>
                                        </p:tav>
                                      </p:tavLst>
                                    </p:anim>
                                  </p:childTnLst>
                                </p:cTn>
                              </p:par>
                            </p:childTnLst>
                          </p:cTn>
                        </p:par>
                        <p:par>
                          <p:cTn fill="hold" id="67" nodeType="afterGroup">
                            <p:stCondLst>
                              <p:cond delay="1250"/>
                            </p:stCondLst>
                            <p:childTnLst>
                              <p:par>
                                <p:cTn fill="hold" grpId="0" id="68" nodeType="afterEffect" presetClass="entr" presetID="2" presetSubtype="4">
                                  <p:stCondLst>
                                    <p:cond delay="0"/>
                                  </p:stCondLst>
                                  <p:childTnLst>
                                    <p:set>
                                      <p:cBhvr>
                                        <p:cTn dur="1" fill="hold" id="69">
                                          <p:stCondLst>
                                            <p:cond delay="0"/>
                                          </p:stCondLst>
                                        </p:cTn>
                                        <p:tgtEl>
                                          <p:spTgt spid="12"/>
                                        </p:tgtEl>
                                        <p:attrNameLst>
                                          <p:attrName>style.visibility</p:attrName>
                                        </p:attrNameLst>
                                      </p:cBhvr>
                                      <p:to>
                                        <p:strVal val="visible"/>
                                      </p:to>
                                    </p:set>
                                    <p:anim calcmode="lin" valueType="num">
                                      <p:cBhvr additive="base">
                                        <p:cTn dur="250" fill="hold" id="70"/>
                                        <p:tgtEl>
                                          <p:spTgt spid="12"/>
                                        </p:tgtEl>
                                        <p:attrNameLst>
                                          <p:attrName>ppt_x</p:attrName>
                                        </p:attrNameLst>
                                      </p:cBhvr>
                                      <p:tavLst>
                                        <p:tav tm="0">
                                          <p:val>
                                            <p:strVal val="#ppt_x"/>
                                          </p:val>
                                        </p:tav>
                                        <p:tav tm="100000">
                                          <p:val>
                                            <p:strVal val="#ppt_x"/>
                                          </p:val>
                                        </p:tav>
                                      </p:tavLst>
                                    </p:anim>
                                    <p:anim calcmode="lin" valueType="num">
                                      <p:cBhvr additive="base">
                                        <p:cTn dur="250" fill="hold" id="71"/>
                                        <p:tgtEl>
                                          <p:spTgt spid="12"/>
                                        </p:tgtEl>
                                        <p:attrNameLst>
                                          <p:attrName>ppt_y</p:attrName>
                                        </p:attrNameLst>
                                      </p:cBhvr>
                                      <p:tavLst>
                                        <p:tav tm="0">
                                          <p:val>
                                            <p:strVal val="1+#ppt_h/2"/>
                                          </p:val>
                                        </p:tav>
                                        <p:tav tm="100000">
                                          <p:val>
                                            <p:strVal val="#ppt_y"/>
                                          </p:val>
                                        </p:tav>
                                      </p:tavLst>
                                    </p:anim>
                                  </p:childTnLst>
                                </p:cTn>
                              </p:par>
                            </p:childTnLst>
                          </p:cTn>
                        </p:par>
                        <p:par>
                          <p:cTn fill="hold" id="72" nodeType="afterGroup">
                            <p:stCondLst>
                              <p:cond delay="1500"/>
                            </p:stCondLst>
                            <p:childTnLst>
                              <p:par>
                                <p:cTn fill="hold" grpId="0" id="73" nodeType="afterEffect" presetClass="entr" presetID="2" presetSubtype="4">
                                  <p:stCondLst>
                                    <p:cond delay="0"/>
                                  </p:stCondLst>
                                  <p:childTnLst>
                                    <p:set>
                                      <p:cBhvr>
                                        <p:cTn dur="1" fill="hold" id="74">
                                          <p:stCondLst>
                                            <p:cond delay="0"/>
                                          </p:stCondLst>
                                        </p:cTn>
                                        <p:tgtEl>
                                          <p:spTgt spid="13"/>
                                        </p:tgtEl>
                                        <p:attrNameLst>
                                          <p:attrName>style.visibility</p:attrName>
                                        </p:attrNameLst>
                                      </p:cBhvr>
                                      <p:to>
                                        <p:strVal val="visible"/>
                                      </p:to>
                                    </p:set>
                                    <p:anim calcmode="lin" valueType="num">
                                      <p:cBhvr additive="base">
                                        <p:cTn dur="250" fill="hold" id="75"/>
                                        <p:tgtEl>
                                          <p:spTgt spid="13"/>
                                        </p:tgtEl>
                                        <p:attrNameLst>
                                          <p:attrName>ppt_x</p:attrName>
                                        </p:attrNameLst>
                                      </p:cBhvr>
                                      <p:tavLst>
                                        <p:tav tm="0">
                                          <p:val>
                                            <p:strVal val="#ppt_x"/>
                                          </p:val>
                                        </p:tav>
                                        <p:tav tm="100000">
                                          <p:val>
                                            <p:strVal val="#ppt_x"/>
                                          </p:val>
                                        </p:tav>
                                      </p:tavLst>
                                    </p:anim>
                                    <p:anim calcmode="lin" valueType="num">
                                      <p:cBhvr additive="base">
                                        <p:cTn dur="250" fill="hold" id="76"/>
                                        <p:tgtEl>
                                          <p:spTgt spid="13"/>
                                        </p:tgtEl>
                                        <p:attrNameLst>
                                          <p:attrName>ppt_y</p:attrName>
                                        </p:attrNameLst>
                                      </p:cBhvr>
                                      <p:tavLst>
                                        <p:tav tm="0">
                                          <p:val>
                                            <p:strVal val="1+#ppt_h/2"/>
                                          </p:val>
                                        </p:tav>
                                        <p:tav tm="100000">
                                          <p:val>
                                            <p:strVal val="#ppt_y"/>
                                          </p:val>
                                        </p:tav>
                                      </p:tavLst>
                                    </p:anim>
                                  </p:childTnLst>
                                </p:cTn>
                              </p:par>
                            </p:childTnLst>
                          </p:cTn>
                        </p:par>
                        <p:par>
                          <p:cTn fill="hold" id="77" nodeType="afterGroup">
                            <p:stCondLst>
                              <p:cond delay="1750"/>
                            </p:stCondLst>
                            <p:childTnLst>
                              <p:par>
                                <p:cTn fill="hold" grpId="0" id="78" nodeType="afterEffect" presetClass="entr" presetID="2" presetSubtype="4">
                                  <p:stCondLst>
                                    <p:cond delay="0"/>
                                  </p:stCondLst>
                                  <p:childTnLst>
                                    <p:set>
                                      <p:cBhvr>
                                        <p:cTn dur="1" fill="hold" id="79">
                                          <p:stCondLst>
                                            <p:cond delay="0"/>
                                          </p:stCondLst>
                                        </p:cTn>
                                        <p:tgtEl>
                                          <p:spTgt spid="16"/>
                                        </p:tgtEl>
                                        <p:attrNameLst>
                                          <p:attrName>style.visibility</p:attrName>
                                        </p:attrNameLst>
                                      </p:cBhvr>
                                      <p:to>
                                        <p:strVal val="visible"/>
                                      </p:to>
                                    </p:set>
                                    <p:anim calcmode="lin" valueType="num">
                                      <p:cBhvr additive="base">
                                        <p:cTn dur="250" fill="hold" id="80"/>
                                        <p:tgtEl>
                                          <p:spTgt spid="16"/>
                                        </p:tgtEl>
                                        <p:attrNameLst>
                                          <p:attrName>ppt_x</p:attrName>
                                        </p:attrNameLst>
                                      </p:cBhvr>
                                      <p:tavLst>
                                        <p:tav tm="0">
                                          <p:val>
                                            <p:strVal val="#ppt_x"/>
                                          </p:val>
                                        </p:tav>
                                        <p:tav tm="100000">
                                          <p:val>
                                            <p:strVal val="#ppt_x"/>
                                          </p:val>
                                        </p:tav>
                                      </p:tavLst>
                                    </p:anim>
                                    <p:anim calcmode="lin" valueType="num">
                                      <p:cBhvr additive="base">
                                        <p:cTn dur="250" fill="hold" id="81"/>
                                        <p:tgtEl>
                                          <p:spTgt spid="16"/>
                                        </p:tgtEl>
                                        <p:attrNameLst>
                                          <p:attrName>ppt_y</p:attrName>
                                        </p:attrNameLst>
                                      </p:cBhvr>
                                      <p:tavLst>
                                        <p:tav tm="0">
                                          <p:val>
                                            <p:strVal val="1+#ppt_h/2"/>
                                          </p:val>
                                        </p:tav>
                                        <p:tav tm="100000">
                                          <p:val>
                                            <p:strVal val="#ppt_y"/>
                                          </p:val>
                                        </p:tav>
                                      </p:tavLst>
                                    </p:anim>
                                  </p:childTnLst>
                                </p:cTn>
                              </p:par>
                            </p:childTnLst>
                          </p:cTn>
                        </p:par>
                        <p:par>
                          <p:cTn fill="hold" id="82" nodeType="afterGroup">
                            <p:stCondLst>
                              <p:cond delay="2000"/>
                            </p:stCondLst>
                            <p:childTnLst>
                              <p:par>
                                <p:cTn fill="hold" grpId="0" id="83" nodeType="afterEffect" presetClass="entr" presetID="2" presetSubtype="4">
                                  <p:stCondLst>
                                    <p:cond delay="0"/>
                                  </p:stCondLst>
                                  <p:childTnLst>
                                    <p:set>
                                      <p:cBhvr>
                                        <p:cTn dur="1" fill="hold" id="84">
                                          <p:stCondLst>
                                            <p:cond delay="0"/>
                                          </p:stCondLst>
                                        </p:cTn>
                                        <p:tgtEl>
                                          <p:spTgt spid="17"/>
                                        </p:tgtEl>
                                        <p:attrNameLst>
                                          <p:attrName>style.visibility</p:attrName>
                                        </p:attrNameLst>
                                      </p:cBhvr>
                                      <p:to>
                                        <p:strVal val="visible"/>
                                      </p:to>
                                    </p:set>
                                    <p:anim calcmode="lin" valueType="num">
                                      <p:cBhvr additive="base">
                                        <p:cTn dur="250" fill="hold" id="85"/>
                                        <p:tgtEl>
                                          <p:spTgt spid="17"/>
                                        </p:tgtEl>
                                        <p:attrNameLst>
                                          <p:attrName>ppt_x</p:attrName>
                                        </p:attrNameLst>
                                      </p:cBhvr>
                                      <p:tavLst>
                                        <p:tav tm="0">
                                          <p:val>
                                            <p:strVal val="#ppt_x"/>
                                          </p:val>
                                        </p:tav>
                                        <p:tav tm="100000">
                                          <p:val>
                                            <p:strVal val="#ppt_x"/>
                                          </p:val>
                                        </p:tav>
                                      </p:tavLst>
                                    </p:anim>
                                    <p:anim calcmode="lin" valueType="num">
                                      <p:cBhvr additive="base">
                                        <p:cTn dur="250" fill="hold" id="86"/>
                                        <p:tgtEl>
                                          <p:spTgt spid="17"/>
                                        </p:tgtEl>
                                        <p:attrNameLst>
                                          <p:attrName>ppt_y</p:attrName>
                                        </p:attrNameLst>
                                      </p:cBhvr>
                                      <p:tavLst>
                                        <p:tav tm="0">
                                          <p:val>
                                            <p:strVal val="1+#ppt_h/2"/>
                                          </p:val>
                                        </p:tav>
                                        <p:tav tm="100000">
                                          <p:val>
                                            <p:strVal val="#ppt_y"/>
                                          </p:val>
                                        </p:tav>
                                      </p:tavLst>
                                    </p:anim>
                                  </p:childTnLst>
                                </p:cTn>
                              </p:par>
                            </p:childTnLst>
                          </p:cTn>
                        </p:par>
                        <p:par>
                          <p:cTn fill="hold" id="87" nodeType="afterGroup">
                            <p:stCondLst>
                              <p:cond delay="2250"/>
                            </p:stCondLst>
                            <p:childTnLst>
                              <p:par>
                                <p:cTn fill="hold" grpId="0" id="88" nodeType="afterEffect" presetClass="entr" presetID="2" presetSubtype="4">
                                  <p:stCondLst>
                                    <p:cond delay="0"/>
                                  </p:stCondLst>
                                  <p:childTnLst>
                                    <p:set>
                                      <p:cBhvr>
                                        <p:cTn dur="1" fill="hold" id="89">
                                          <p:stCondLst>
                                            <p:cond delay="0"/>
                                          </p:stCondLst>
                                        </p:cTn>
                                        <p:tgtEl>
                                          <p:spTgt spid="18"/>
                                        </p:tgtEl>
                                        <p:attrNameLst>
                                          <p:attrName>style.visibility</p:attrName>
                                        </p:attrNameLst>
                                      </p:cBhvr>
                                      <p:to>
                                        <p:strVal val="visible"/>
                                      </p:to>
                                    </p:set>
                                    <p:anim calcmode="lin" valueType="num">
                                      <p:cBhvr additive="base">
                                        <p:cTn dur="250" fill="hold" id="90"/>
                                        <p:tgtEl>
                                          <p:spTgt spid="18"/>
                                        </p:tgtEl>
                                        <p:attrNameLst>
                                          <p:attrName>ppt_x</p:attrName>
                                        </p:attrNameLst>
                                      </p:cBhvr>
                                      <p:tavLst>
                                        <p:tav tm="0">
                                          <p:val>
                                            <p:strVal val="#ppt_x"/>
                                          </p:val>
                                        </p:tav>
                                        <p:tav tm="100000">
                                          <p:val>
                                            <p:strVal val="#ppt_x"/>
                                          </p:val>
                                        </p:tav>
                                      </p:tavLst>
                                    </p:anim>
                                    <p:anim calcmode="lin" valueType="num">
                                      <p:cBhvr additive="base">
                                        <p:cTn dur="250" fill="hold" id="91"/>
                                        <p:tgtEl>
                                          <p:spTgt spid="18"/>
                                        </p:tgtEl>
                                        <p:attrNameLst>
                                          <p:attrName>ppt_y</p:attrName>
                                        </p:attrNameLst>
                                      </p:cBhvr>
                                      <p:tavLst>
                                        <p:tav tm="0">
                                          <p:val>
                                            <p:strVal val="1+#ppt_h/2"/>
                                          </p:val>
                                        </p:tav>
                                        <p:tav tm="100000">
                                          <p:val>
                                            <p:strVal val="#ppt_y"/>
                                          </p:val>
                                        </p:tav>
                                      </p:tavLst>
                                    </p:anim>
                                  </p:childTnLst>
                                </p:cTn>
                              </p:par>
                            </p:childTnLst>
                          </p:cTn>
                        </p:par>
                        <p:par>
                          <p:cTn fill="hold" id="92" nodeType="afterGroup">
                            <p:stCondLst>
                              <p:cond delay="2500"/>
                            </p:stCondLst>
                            <p:childTnLst>
                              <p:par>
                                <p:cTn fill="hold" grpId="0" id="93" nodeType="afterEffect" presetClass="entr" presetID="2" presetSubtype="4">
                                  <p:stCondLst>
                                    <p:cond delay="0"/>
                                  </p:stCondLst>
                                  <p:childTnLst>
                                    <p:set>
                                      <p:cBhvr>
                                        <p:cTn dur="1" fill="hold" id="94">
                                          <p:stCondLst>
                                            <p:cond delay="0"/>
                                          </p:stCondLst>
                                        </p:cTn>
                                        <p:tgtEl>
                                          <p:spTgt spid="19"/>
                                        </p:tgtEl>
                                        <p:attrNameLst>
                                          <p:attrName>style.visibility</p:attrName>
                                        </p:attrNameLst>
                                      </p:cBhvr>
                                      <p:to>
                                        <p:strVal val="visible"/>
                                      </p:to>
                                    </p:set>
                                    <p:anim calcmode="lin" valueType="num">
                                      <p:cBhvr additive="base">
                                        <p:cTn dur="250" fill="hold" id="95"/>
                                        <p:tgtEl>
                                          <p:spTgt spid="19"/>
                                        </p:tgtEl>
                                        <p:attrNameLst>
                                          <p:attrName>ppt_x</p:attrName>
                                        </p:attrNameLst>
                                      </p:cBhvr>
                                      <p:tavLst>
                                        <p:tav tm="0">
                                          <p:val>
                                            <p:strVal val="#ppt_x"/>
                                          </p:val>
                                        </p:tav>
                                        <p:tav tm="100000">
                                          <p:val>
                                            <p:strVal val="#ppt_x"/>
                                          </p:val>
                                        </p:tav>
                                      </p:tavLst>
                                    </p:anim>
                                    <p:anim calcmode="lin" valueType="num">
                                      <p:cBhvr additive="base">
                                        <p:cTn dur="250" fill="hold" id="96"/>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0" spid="12"/>
      <p:bldP grpId="0" spid="13"/>
      <p:bldP grpId="0" spid="16"/>
      <p:bldP grpId="0" spid="17"/>
      <p:bldP grpId="0" spid="18"/>
      <p:bldP grpId="0" spid="19"/>
      <p:bldP grpId="0" spid="20"/>
      <p:bldP grpId="0" spid="21"/>
      <p:bldP grpId="0" spid="22"/>
      <p:bldP grpId="0" spid="23"/>
      <p:bldP grpId="0" spid="24"/>
      <p:bldP grpId="0" spid="25"/>
      <p:bldP grpId="0" spid="26"/>
      <p:bldP grpId="0" spid="2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年度工作概述</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a:extLst>
              <a:ext uri="{FF2B5EF4-FFF2-40B4-BE49-F238E27FC236}">
                <a16:creationId xmlns:a16="http://schemas.microsoft.com/office/drawing/2014/main" id="{6CCB6B2E-F27F-446C-ABC4-181A5A358DE0}"/>
              </a:ext>
            </a:extLst>
          </p:cNvPr>
          <p:cNvGrpSpPr/>
          <p:nvPr/>
        </p:nvGrpSpPr>
        <p:grpSpPr>
          <a:xfrm>
            <a:off x="6213221" y="1980485"/>
            <a:ext cx="5061591" cy="4156007"/>
            <a:chOff x="6360178" y="1466136"/>
            <a:chExt cx="5061591" cy="4156007"/>
          </a:xfrm>
        </p:grpSpPr>
        <p:grpSp>
          <p:nvGrpSpPr>
            <p:cNvPr id="11" name="组合 10">
              <a:extLst>
                <a:ext uri="{FF2B5EF4-FFF2-40B4-BE49-F238E27FC236}">
                  <a16:creationId xmlns:a16="http://schemas.microsoft.com/office/drawing/2014/main" id="{496F8734-4A80-41B3-88C3-7BA603ED77DC}"/>
                </a:ext>
              </a:extLst>
            </p:cNvPr>
            <p:cNvGrpSpPr/>
            <p:nvPr/>
          </p:nvGrpSpPr>
          <p:grpSpPr>
            <a:xfrm>
              <a:off x="6360180" y="3905551"/>
              <a:ext cx="5061589" cy="1716592"/>
              <a:chOff x="5650562" y="7011394"/>
              <a:chExt cx="6024562" cy="1725918"/>
            </a:xfrm>
          </p:grpSpPr>
          <p:sp>
            <p:nvSpPr>
              <p:cNvPr id="13" name="矩形 12">
                <a:extLst>
                  <a:ext uri="{FF2B5EF4-FFF2-40B4-BE49-F238E27FC236}">
                    <a16:creationId xmlns:a16="http://schemas.microsoft.com/office/drawing/2014/main" id="{7FF63E41-BE41-4809-ACCF-3EF01346CF55}"/>
                  </a:ext>
                </a:extLst>
              </p:cNvPr>
              <p:cNvSpPr/>
              <p:nvPr/>
            </p:nvSpPr>
            <p:spPr>
              <a:xfrm>
                <a:off x="5650562" y="7011394"/>
                <a:ext cx="6024562" cy="1704126"/>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600">
                  <a:solidFill>
                    <a:schemeClr val="bg1">
                      <a:lumMod val="50000"/>
                    </a:schemeClr>
                  </a:solidFill>
                </a:endParaRPr>
              </a:p>
            </p:txBody>
          </p:sp>
          <p:sp>
            <p:nvSpPr>
              <p:cNvPr id="16" name="文本框 23">
                <a:extLst>
                  <a:ext uri="{FF2B5EF4-FFF2-40B4-BE49-F238E27FC236}">
                    <a16:creationId xmlns:a16="http://schemas.microsoft.com/office/drawing/2014/main" id="{CABDBEFC-F6F4-417E-A34B-801D57B45C2F}"/>
                  </a:ext>
                </a:extLst>
              </p:cNvPr>
              <p:cNvSpPr txBox="1">
                <a:spLocks noChangeArrowheads="1"/>
              </p:cNvSpPr>
              <p:nvPr/>
            </p:nvSpPr>
            <p:spPr bwMode="auto">
              <a:xfrm>
                <a:off x="5860671" y="7561407"/>
                <a:ext cx="5688430" cy="9500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r>
                  <a:rPr altLang="en-US" lang="zh-CN" sz="1400">
                    <a:solidFill>
                      <a:schemeClr val="bg1"/>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400">
                    <a:solidFill>
                      <a:schemeClr val="bg1"/>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400">
                    <a:solidFill>
                      <a:schemeClr val="bg1"/>
                    </a:solidFill>
                    <a:latin charset="-122" panose="020b0503020204020204" pitchFamily="34" typeface="微软雅黑"/>
                    <a:ea charset="-122" panose="020b0503020204020204" pitchFamily="34" typeface="微软雅黑"/>
                    <a:cs typeface="Lato Regular"/>
                  </a:rPr>
                  <a:t>点击此处更换文本点击此处更换文本</a:t>
                </a:r>
              </a:p>
              <a:p>
                <a:r>
                  <a:rPr altLang="en-US" lang="zh-CN" sz="1400">
                    <a:solidFill>
                      <a:schemeClr val="bg1"/>
                    </a:solidFill>
                    <a:latin charset="-122" panose="020b0503020204020204" pitchFamily="34" typeface="微软雅黑"/>
                    <a:ea charset="-122" panose="020b0503020204020204" pitchFamily="34" typeface="微软雅黑"/>
                    <a:cs typeface="Lato Regular"/>
                  </a:rPr>
                  <a:t>点击此处更换文本点击此处更换文本</a:t>
                </a:r>
              </a:p>
            </p:txBody>
          </p:sp>
          <p:sp>
            <p:nvSpPr>
              <p:cNvPr id="17" name="文本框 24">
                <a:extLst>
                  <a:ext uri="{FF2B5EF4-FFF2-40B4-BE49-F238E27FC236}">
                    <a16:creationId xmlns:a16="http://schemas.microsoft.com/office/drawing/2014/main" id="{55932CA7-A549-4255-BC05-DED6A5015882}"/>
                  </a:ext>
                </a:extLst>
              </p:cNvPr>
              <p:cNvSpPr txBox="1">
                <a:spLocks noChangeArrowheads="1"/>
              </p:cNvSpPr>
              <p:nvPr/>
            </p:nvSpPr>
            <p:spPr bwMode="auto">
              <a:xfrm>
                <a:off x="6492877" y="7201959"/>
                <a:ext cx="4339927" cy="306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anose="02010600030101010101" pitchFamily="2" typeface="宋体"/>
                  </a:defRPr>
                </a:lvl1pPr>
                <a:lvl2pPr indent="-285750" marL="742950">
                  <a:defRPr>
                    <a:solidFill>
                      <a:schemeClr val="tx1"/>
                    </a:solidFill>
                    <a:latin charset="0" pitchFamily="34" typeface="Calibri"/>
                    <a:ea charset="-122" panose="02010600030101010101" pitchFamily="2" typeface="宋体"/>
                  </a:defRPr>
                </a:lvl2pPr>
                <a:lvl3pPr indent="-228600" marL="1143000">
                  <a:defRPr>
                    <a:solidFill>
                      <a:schemeClr val="tx1"/>
                    </a:solidFill>
                    <a:latin charset="0" pitchFamily="34" typeface="Calibri"/>
                    <a:ea charset="-122" panose="02010600030101010101" pitchFamily="2" typeface="宋体"/>
                  </a:defRPr>
                </a:lvl3pPr>
                <a:lvl4pPr indent="-228600" marL="1600200">
                  <a:defRPr>
                    <a:solidFill>
                      <a:schemeClr val="tx1"/>
                    </a:solidFill>
                    <a:latin charset="0" pitchFamily="34" typeface="Calibri"/>
                    <a:ea charset="-122" panose="02010600030101010101" pitchFamily="2" typeface="宋体"/>
                  </a:defRPr>
                </a:lvl4pPr>
                <a:lvl5pPr indent="-228600" marL="2057400">
                  <a:defRPr>
                    <a:solidFill>
                      <a:schemeClr val="tx1"/>
                    </a:solidFill>
                    <a:latin charset="0"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Calibri"/>
                    <a:ea charset="-122" panose="02010600030101010101" pitchFamily="2" typeface="宋体"/>
                  </a:defRPr>
                </a:lvl9pPr>
              </a:lstStyle>
              <a:p>
                <a:pPr algn="ctr" eaLnBrk="1" hangingPunct="1"/>
                <a:r>
                  <a:rPr altLang="en-US" b="1" lang="zh-CN" sz="1400">
                    <a:solidFill>
                      <a:schemeClr val="bg1"/>
                    </a:solidFill>
                    <a:latin charset="-122" panose="020b0503020204020204" pitchFamily="34" typeface="微软雅黑"/>
                    <a:ea charset="-122" panose="020b0503020204020204" pitchFamily="34" typeface="微软雅黑"/>
                  </a:rPr>
                  <a:t>单击此处添加标题</a:t>
                </a:r>
              </a:p>
            </p:txBody>
          </p:sp>
        </p:grpSp>
        <p:sp>
          <p:nvSpPr>
            <p:cNvPr id="12" name="矩形 11">
              <a:extLst>
                <a:ext uri="{FF2B5EF4-FFF2-40B4-BE49-F238E27FC236}">
                  <a16:creationId xmlns:a16="http://schemas.microsoft.com/office/drawing/2014/main" id="{5C818C52-6F59-4B9E-A9EA-91691EFE8677}"/>
                </a:ext>
              </a:extLst>
            </p:cNvPr>
            <p:cNvSpPr/>
            <p:nvPr/>
          </p:nvSpPr>
          <p:spPr>
            <a:xfrm flipH="1">
              <a:off x="6360178" y="1466136"/>
              <a:ext cx="5061589" cy="2344647"/>
            </a:xfrm>
            <a:prstGeom prst="rect">
              <a:avLst/>
            </a:prstGeom>
            <a:blipFill dpi="0" rotWithShape="1">
              <a:blip r:embed="rId3">
                <a:extLst>
                  <a:ext uri="{28A0092B-C50C-407E-A947-70E740481C1C}">
                    <a14:useLocalDpi/>
                  </a:ext>
                </a:extLst>
              </a:blip>
              <a:tile algn="r" flip="none" sx="100000" sy="100000" tx="0" ty="0"/>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solidFill>
              </a:endParaRPr>
            </a:p>
          </p:txBody>
        </p:sp>
      </p:grpSp>
      <p:sp>
        <p:nvSpPr>
          <p:cNvPr id="18" name="3">
            <a:extLst>
              <a:ext uri="{FF2B5EF4-FFF2-40B4-BE49-F238E27FC236}">
                <a16:creationId xmlns:a16="http://schemas.microsoft.com/office/drawing/2014/main" id="{EF4DF803-0A42-4EEE-9339-C2D8B7F2EF8B}"/>
              </a:ext>
            </a:extLst>
          </p:cNvPr>
          <p:cNvSpPr/>
          <p:nvPr/>
        </p:nvSpPr>
        <p:spPr>
          <a:xfrm>
            <a:off x="896747" y="1980486"/>
            <a:ext cx="4971560" cy="4156007"/>
          </a:xfrm>
          <a:prstGeom prst="rect">
            <a:avLst/>
          </a:prstGeom>
          <a:noFill/>
          <a:ln>
            <a:solidFill>
              <a:srgbClr val="3B465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TextBox 19">
            <a:extLst>
              <a:ext uri="{FF2B5EF4-FFF2-40B4-BE49-F238E27FC236}">
                <a16:creationId xmlns:a16="http://schemas.microsoft.com/office/drawing/2014/main" id="{00CD6F4A-FFA7-4AB3-86C3-C141CD829AE9}"/>
              </a:ext>
            </a:extLst>
          </p:cNvPr>
          <p:cNvSpPr txBox="1"/>
          <p:nvPr/>
        </p:nvSpPr>
        <p:spPr>
          <a:xfrm>
            <a:off x="1395823" y="2583035"/>
            <a:ext cx="3646748" cy="365760"/>
          </a:xfrm>
          <a:prstGeom prst="rect">
            <a:avLst/>
          </a:prstGeom>
          <a:noFill/>
        </p:spPr>
        <p:txBody>
          <a:bodyPr bIns="0" lIns="0" rIns="0" rtlCol="0" tIns="0" wrap="square">
            <a:spAutoFit/>
          </a:bodyPr>
          <a:lstStyle/>
          <a:p>
            <a:r>
              <a:rPr altLang="en-US" b="1" lang="zh-CN" sz="2400">
                <a:solidFill>
                  <a:schemeClr val="bg1">
                    <a:lumMod val="50000"/>
                  </a:schemeClr>
                </a:solidFill>
                <a:latin charset="-122" panose="020b0503020204020204" pitchFamily="34" typeface="微软雅黑"/>
                <a:ea charset="-122" panose="020b0503020204020204" pitchFamily="34" typeface="微软雅黑"/>
              </a:rPr>
              <a:t>基本情况简介</a:t>
            </a:r>
          </a:p>
        </p:txBody>
      </p:sp>
      <p:sp>
        <p:nvSpPr>
          <p:cNvPr id="20" name="TextBox 106">
            <a:extLst>
              <a:ext uri="{FF2B5EF4-FFF2-40B4-BE49-F238E27FC236}">
                <a16:creationId xmlns:a16="http://schemas.microsoft.com/office/drawing/2014/main" id="{8041CE80-2EDE-4A9C-9D32-26231C174C6A}"/>
              </a:ext>
            </a:extLst>
          </p:cNvPr>
          <p:cNvSpPr txBox="1"/>
          <p:nvPr/>
        </p:nvSpPr>
        <p:spPr>
          <a:xfrm>
            <a:off x="1362166" y="3238476"/>
            <a:ext cx="4165206" cy="571500"/>
          </a:xfrm>
          <a:prstGeom prst="rect">
            <a:avLst/>
          </a:prstGeom>
          <a:noFill/>
        </p:spPr>
        <p:txBody>
          <a:bodyPr bIns="0" lIns="0" rIns="0" rtlCol="0" tIns="0" wrap="square">
            <a:spAutoFit/>
          </a:bodyPr>
          <a:lstStyle/>
          <a:p>
            <a:pPr algn="just">
              <a:lnSpc>
                <a:spcPts val="15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点击输入简要文字内容，文字内容需概括精炼，言简意赅的说明该分项专业设计……输入简要文字内容，文字内容需概括精炼，言简意赅的说明该分项内容。</a:t>
            </a:r>
          </a:p>
        </p:txBody>
      </p:sp>
      <p:sp>
        <p:nvSpPr>
          <p:cNvPr id="21" name="TextBox 19">
            <a:extLst>
              <a:ext uri="{FF2B5EF4-FFF2-40B4-BE49-F238E27FC236}">
                <a16:creationId xmlns:a16="http://schemas.microsoft.com/office/drawing/2014/main" id="{57E758DC-9EC9-4F61-A9DF-50B8C830AEA7}"/>
              </a:ext>
            </a:extLst>
          </p:cNvPr>
          <p:cNvSpPr txBox="1"/>
          <p:nvPr/>
        </p:nvSpPr>
        <p:spPr>
          <a:xfrm>
            <a:off x="1395823" y="4309784"/>
            <a:ext cx="3646748" cy="365760"/>
          </a:xfrm>
          <a:prstGeom prst="rect">
            <a:avLst/>
          </a:prstGeom>
          <a:noFill/>
        </p:spPr>
        <p:txBody>
          <a:bodyPr bIns="0" lIns="0" rIns="0" rtlCol="0" tIns="0" wrap="square">
            <a:spAutoFit/>
          </a:bodyPr>
          <a:lstStyle/>
          <a:p>
            <a:r>
              <a:rPr altLang="en-US" b="1" lang="zh-CN" sz="2400">
                <a:solidFill>
                  <a:schemeClr val="bg1">
                    <a:lumMod val="50000"/>
                  </a:schemeClr>
                </a:solidFill>
                <a:latin charset="-122" panose="020b0503020204020204" pitchFamily="34" typeface="微软雅黑"/>
                <a:ea charset="-122" panose="020b0503020204020204" pitchFamily="34" typeface="微软雅黑"/>
              </a:rPr>
              <a:t>加入你的标题</a:t>
            </a:r>
          </a:p>
        </p:txBody>
      </p:sp>
      <p:sp>
        <p:nvSpPr>
          <p:cNvPr id="22" name="TextBox 106">
            <a:extLst>
              <a:ext uri="{FF2B5EF4-FFF2-40B4-BE49-F238E27FC236}">
                <a16:creationId xmlns:a16="http://schemas.microsoft.com/office/drawing/2014/main" id="{1CD3236A-DFE9-416F-95F0-1026BC66A6F9}"/>
              </a:ext>
            </a:extLst>
          </p:cNvPr>
          <p:cNvSpPr txBox="1"/>
          <p:nvPr/>
        </p:nvSpPr>
        <p:spPr>
          <a:xfrm>
            <a:off x="1362166" y="4908300"/>
            <a:ext cx="4165206" cy="571500"/>
          </a:xfrm>
          <a:prstGeom prst="rect">
            <a:avLst/>
          </a:prstGeom>
          <a:noFill/>
        </p:spPr>
        <p:txBody>
          <a:bodyPr bIns="0" lIns="0" rIns="0" rtlCol="0" tIns="0" wrap="square">
            <a:spAutoFit/>
          </a:bodyPr>
          <a:lstStyle/>
          <a:p>
            <a:pPr algn="just">
              <a:lnSpc>
                <a:spcPts val="15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点击输入简要文字内容，文字内容需概括精炼，言简意赅的说明该分项专业设计……输入简要文字内容，文字内容需概括精炼，言简意赅的说明该分项内容。</a:t>
            </a:r>
          </a:p>
        </p:txBody>
      </p:sp>
      <p:cxnSp>
        <p:nvCxnSpPr>
          <p:cNvPr id="23" name="30">
            <a:extLst>
              <a:ext uri="{FF2B5EF4-FFF2-40B4-BE49-F238E27FC236}">
                <a16:creationId xmlns:a16="http://schemas.microsoft.com/office/drawing/2014/main" id="{FF60893C-CDAD-402D-8364-4CADA50F7769}"/>
              </a:ext>
            </a:extLst>
          </p:cNvPr>
          <p:cNvCxnSpPr/>
          <p:nvPr/>
        </p:nvCxnSpPr>
        <p:spPr>
          <a:xfrm>
            <a:off x="1429367" y="3056957"/>
            <a:ext cx="3888351" cy="1"/>
          </a:xfrm>
          <a:prstGeom prst="line">
            <a:avLst/>
          </a:prstGeom>
          <a:ln w="12700">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24" name="31">
            <a:extLst>
              <a:ext uri="{FF2B5EF4-FFF2-40B4-BE49-F238E27FC236}">
                <a16:creationId xmlns:a16="http://schemas.microsoft.com/office/drawing/2014/main" id="{1D50F4ED-9888-4593-B0DA-2FB9D779A848}"/>
              </a:ext>
            </a:extLst>
          </p:cNvPr>
          <p:cNvCxnSpPr/>
          <p:nvPr/>
        </p:nvCxnSpPr>
        <p:spPr>
          <a:xfrm>
            <a:off x="1429367" y="4777417"/>
            <a:ext cx="3888351" cy="1"/>
          </a:xfrm>
          <a:prstGeom prst="line">
            <a:avLst/>
          </a:prstGeom>
          <a:ln w="12700">
            <a:solidFill>
              <a:srgbClr val="3B465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075046116"/>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fade" transition="in">
                                      <p:cBhvr>
                                        <p:cTn dur="1000" id="11"/>
                                        <p:tgtEl>
                                          <p:spTgt spid="8"/>
                                        </p:tgtEl>
                                      </p:cBhvr>
                                    </p:animEffect>
                                    <p:anim calcmode="lin" valueType="num">
                                      <p:cBhvr>
                                        <p:cTn dur="1000" fill="hold" id="12"/>
                                        <p:tgtEl>
                                          <p:spTgt spid="8"/>
                                        </p:tgtEl>
                                        <p:attrNameLst>
                                          <p:attrName>ppt_x</p:attrName>
                                        </p:attrNameLst>
                                      </p:cBhvr>
                                      <p:tavLst>
                                        <p:tav tm="0">
                                          <p:val>
                                            <p:strVal val="#ppt_x"/>
                                          </p:val>
                                        </p:tav>
                                        <p:tav tm="100000">
                                          <p:val>
                                            <p:strVal val="#ppt_x"/>
                                          </p:val>
                                        </p:tav>
                                      </p:tavLst>
                                    </p:anim>
                                    <p:anim calcmode="lin" valueType="num">
                                      <p:cBhvr>
                                        <p:cTn dur="100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19"/>
                                        </p:tgtEl>
                                        <p:attrNameLst>
                                          <p:attrName>style.visibility</p:attrName>
                                        </p:attrNameLst>
                                      </p:cBhvr>
                                      <p:to>
                                        <p:strVal val="visible"/>
                                      </p:to>
                                    </p:set>
                                    <p:animEffect filter="wipe(left)" transition="in">
                                      <p:cBhvr>
                                        <p:cTn dur="500" id="17"/>
                                        <p:tgtEl>
                                          <p:spTgt spid="19"/>
                                        </p:tgtEl>
                                      </p:cBhvr>
                                    </p:animEffect>
                                  </p:childTnLst>
                                </p:cTn>
                              </p:par>
                              <p:par>
                                <p:cTn fill="hold" id="18" nodeType="withEffect" presetClass="entr" presetID="22" presetSubtype="8">
                                  <p:stCondLst>
                                    <p:cond delay="0"/>
                                  </p:stCondLst>
                                  <p:childTnLst>
                                    <p:set>
                                      <p:cBhvr>
                                        <p:cTn dur="1" fill="hold" id="19">
                                          <p:stCondLst>
                                            <p:cond delay="0"/>
                                          </p:stCondLst>
                                        </p:cTn>
                                        <p:tgtEl>
                                          <p:spTgt spid="23"/>
                                        </p:tgtEl>
                                        <p:attrNameLst>
                                          <p:attrName>style.visibility</p:attrName>
                                        </p:attrNameLst>
                                      </p:cBhvr>
                                      <p:to>
                                        <p:strVal val="visible"/>
                                      </p:to>
                                    </p:set>
                                    <p:animEffect filter="wipe(left)" transition="in">
                                      <p:cBhvr>
                                        <p:cTn dur="500" id="20"/>
                                        <p:tgtEl>
                                          <p:spTgt spid="23"/>
                                        </p:tgtEl>
                                      </p:cBhvr>
                                    </p:animEffect>
                                  </p:childTnLst>
                                </p:cTn>
                              </p:par>
                            </p:childTnLst>
                          </p:cTn>
                        </p:par>
                        <p:par>
                          <p:cTn fill="hold" id="21" nodeType="afterGroup">
                            <p:stCondLst>
                              <p:cond delay="2000"/>
                            </p:stCondLst>
                            <p:childTnLst>
                              <p:par>
                                <p:cTn fill="hold" grpId="0" id="22" nodeType="afterEffect" presetClass="entr" presetID="10" presetSubtype="0">
                                  <p:stCondLst>
                                    <p:cond delay="0"/>
                                  </p:stCondLst>
                                  <p:childTnLst>
                                    <p:set>
                                      <p:cBhvr>
                                        <p:cTn dur="1" fill="hold" id="23">
                                          <p:stCondLst>
                                            <p:cond delay="0"/>
                                          </p:stCondLst>
                                        </p:cTn>
                                        <p:tgtEl>
                                          <p:spTgt spid="20"/>
                                        </p:tgtEl>
                                        <p:attrNameLst>
                                          <p:attrName>style.visibility</p:attrName>
                                        </p:attrNameLst>
                                      </p:cBhvr>
                                      <p:to>
                                        <p:strVal val="visible"/>
                                      </p:to>
                                    </p:set>
                                    <p:animEffect filter="fade" transition="in">
                                      <p:cBhvr>
                                        <p:cTn dur="500" id="24"/>
                                        <p:tgtEl>
                                          <p:spTgt spid="20"/>
                                        </p:tgtEl>
                                      </p:cBhvr>
                                    </p:animEffect>
                                  </p:childTnLst>
                                </p:cTn>
                              </p:par>
                            </p:childTnLst>
                          </p:cTn>
                        </p:par>
                        <p:par>
                          <p:cTn fill="hold" id="25" nodeType="afterGroup">
                            <p:stCondLst>
                              <p:cond delay="2500"/>
                            </p:stCondLst>
                            <p:childTnLst>
                              <p:par>
                                <p:cTn fill="hold" grpId="0" id="26" nodeType="afterEffect" presetClass="entr" presetID="22" presetSubtype="8">
                                  <p:stCondLst>
                                    <p:cond delay="0"/>
                                  </p:stCondLst>
                                  <p:childTnLst>
                                    <p:set>
                                      <p:cBhvr>
                                        <p:cTn dur="1" fill="hold" id="27">
                                          <p:stCondLst>
                                            <p:cond delay="0"/>
                                          </p:stCondLst>
                                        </p:cTn>
                                        <p:tgtEl>
                                          <p:spTgt spid="21"/>
                                        </p:tgtEl>
                                        <p:attrNameLst>
                                          <p:attrName>style.visibility</p:attrName>
                                        </p:attrNameLst>
                                      </p:cBhvr>
                                      <p:to>
                                        <p:strVal val="visible"/>
                                      </p:to>
                                    </p:set>
                                    <p:animEffect filter="wipe(left)" transition="in">
                                      <p:cBhvr>
                                        <p:cTn dur="500" id="28"/>
                                        <p:tgtEl>
                                          <p:spTgt spid="21"/>
                                        </p:tgtEl>
                                      </p:cBhvr>
                                    </p:animEffect>
                                  </p:childTnLst>
                                </p:cTn>
                              </p:par>
                              <p:par>
                                <p:cTn fill="hold" id="29" nodeType="withEffect" presetClass="entr" presetID="22" presetSubtype="8">
                                  <p:stCondLst>
                                    <p:cond delay="0"/>
                                  </p:stCondLst>
                                  <p:childTnLst>
                                    <p:set>
                                      <p:cBhvr>
                                        <p:cTn dur="1" fill="hold" id="30">
                                          <p:stCondLst>
                                            <p:cond delay="0"/>
                                          </p:stCondLst>
                                        </p:cTn>
                                        <p:tgtEl>
                                          <p:spTgt spid="24"/>
                                        </p:tgtEl>
                                        <p:attrNameLst>
                                          <p:attrName>style.visibility</p:attrName>
                                        </p:attrNameLst>
                                      </p:cBhvr>
                                      <p:to>
                                        <p:strVal val="visible"/>
                                      </p:to>
                                    </p:set>
                                    <p:animEffect filter="wipe(left)" transition="in">
                                      <p:cBhvr>
                                        <p:cTn dur="500" id="31"/>
                                        <p:tgtEl>
                                          <p:spTgt spid="24"/>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22"/>
                                        </p:tgtEl>
                                        <p:attrNameLst>
                                          <p:attrName>style.visibility</p:attrName>
                                        </p:attrNameLst>
                                      </p:cBhvr>
                                      <p:to>
                                        <p:strVal val="visible"/>
                                      </p:to>
                                    </p:set>
                                    <p:animEffect filter="fade" transition="in">
                                      <p:cBhvr>
                                        <p:cTn dur="500" id="35"/>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0"/>
      <p:bldP grpId="0" spid="21"/>
      <p:bldP grpId="0" spid="22"/>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78EB772-6512-4C24-A70C-AF04A7EC3017}"/>
              </a:ext>
            </a:extLst>
          </p:cNvPr>
          <p:cNvGrpSpPr/>
          <p:nvPr/>
        </p:nvGrpSpPr>
        <p:grpSpPr>
          <a:xfrm>
            <a:off x="723" y="159351"/>
            <a:ext cx="12189689" cy="796720"/>
            <a:chOff x="723" y="429774"/>
            <a:chExt cx="12189689" cy="796720"/>
          </a:xfrm>
        </p:grpSpPr>
        <p:sp>
          <p:nvSpPr>
            <p:cNvPr id="7" name="矩形 6">
              <a:extLst>
                <a:ext uri="{FF2B5EF4-FFF2-40B4-BE49-F238E27FC236}">
                  <a16:creationId xmlns:a16="http://schemas.microsoft.com/office/drawing/2014/main" id="{74603587-8B52-46E5-8532-BEB1E3126D56}"/>
                </a:ext>
              </a:extLst>
            </p:cNvPr>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DB2D6681-9F3F-4F8A-AA02-FF76FED83B41}"/>
                </a:ext>
              </a:extLst>
            </p:cNvPr>
            <p:cNvGrpSpPr/>
            <p:nvPr/>
          </p:nvGrpSpPr>
          <p:grpSpPr>
            <a:xfrm>
              <a:off x="4701721" y="444288"/>
              <a:ext cx="2814375" cy="782206"/>
              <a:chOff x="4130196" y="398984"/>
              <a:chExt cx="2814375" cy="782206"/>
            </a:xfrm>
          </p:grpSpPr>
          <p:sp>
            <p:nvSpPr>
              <p:cNvPr id="14" name="TextBox 20">
                <a:extLst>
                  <a:ext uri="{FF2B5EF4-FFF2-40B4-BE49-F238E27FC236}">
                    <a16:creationId xmlns:a16="http://schemas.microsoft.com/office/drawing/2014/main" id="{3FE1115B-B3A2-4774-96AC-5EB274F22FF8}"/>
                  </a:ext>
                </a:extLst>
              </p:cNvPr>
              <p:cNvSpPr txBox="1"/>
              <p:nvPr/>
            </p:nvSpPr>
            <p:spPr>
              <a:xfrm>
                <a:off x="4130196" y="398984"/>
                <a:ext cx="2814375" cy="518160"/>
              </a:xfrm>
              <a:prstGeom prst="rect">
                <a:avLst/>
              </a:prstGeom>
              <a:noFill/>
            </p:spPr>
            <p:txBody>
              <a:bodyPr rtlCol="0" wrap="square">
                <a:spAutoFit/>
              </a:bodyPr>
              <a:lstStyle/>
              <a:p>
                <a:pPr algn="ctr"/>
                <a:r>
                  <a:rPr altLang="en-US" b="1" lang="zh-CN" spc="600" sz="2800">
                    <a:solidFill>
                      <a:schemeClr val="bg1">
                        <a:lumMod val="50000"/>
                      </a:schemeClr>
                    </a:solidFill>
                    <a:latin charset="-122" panose="020b0503020204020204" pitchFamily="34" typeface="微软雅黑"/>
                    <a:ea charset="-122" panose="020b0503020204020204" pitchFamily="34" typeface="微软雅黑"/>
                  </a:rPr>
                  <a:t>年度工作概述</a:t>
                </a:r>
              </a:p>
            </p:txBody>
          </p:sp>
          <p:sp>
            <p:nvSpPr>
              <p:cNvPr id="15" name="TextBox 37">
                <a:extLst>
                  <a:ext uri="{FF2B5EF4-FFF2-40B4-BE49-F238E27FC236}">
                    <a16:creationId xmlns:a16="http://schemas.microsoft.com/office/drawing/2014/main" id="{60A61CAA-1479-442D-817D-DF099FEA15D6}"/>
                  </a:ext>
                </a:extLst>
              </p:cNvPr>
              <p:cNvSpPr txBox="1"/>
              <p:nvPr/>
            </p:nvSpPr>
            <p:spPr>
              <a:xfrm>
                <a:off x="4319346" y="811858"/>
                <a:ext cx="2439777" cy="365760"/>
              </a:xfrm>
              <a:prstGeom prst="rect">
                <a:avLst/>
              </a:prstGeom>
              <a:noFill/>
            </p:spPr>
            <p:txBody>
              <a:bodyPr rtlCol="0" wrap="square">
                <a:spAutoFit/>
              </a:bodyPr>
              <a:lstStyle/>
              <a:p>
                <a:pPr algn="ctr"/>
                <a:r>
                  <a:rPr altLang="zh-CN" lang="en-US" spc="300">
                    <a:solidFill>
                      <a:schemeClr val="bg1">
                        <a:lumMod val="50000"/>
                      </a:schemeClr>
                    </a:solidFill>
                    <a:latin charset="-122" panose="020b0503020204020204" pitchFamily="34" typeface="微软雅黑"/>
                    <a:ea charset="-122" panose="020b0503020204020204" pitchFamily="34" typeface="微软雅黑"/>
                  </a:rPr>
                  <a:t>Add your title</a:t>
                </a:r>
              </a:p>
            </p:txBody>
          </p:sp>
        </p:grpSp>
        <p:sp>
          <p:nvSpPr>
            <p:cNvPr id="10" name="矩形 9">
              <a:extLst>
                <a:ext uri="{FF2B5EF4-FFF2-40B4-BE49-F238E27FC236}">
                  <a16:creationId xmlns:a16="http://schemas.microsoft.com/office/drawing/2014/main" id="{6F371869-903B-4CD4-9671-165741A98817}"/>
                </a:ext>
              </a:extLst>
            </p:cNvPr>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14">
            <a:extLst>
              <a:ext uri="{FF2B5EF4-FFF2-40B4-BE49-F238E27FC236}">
                <a16:creationId xmlns:a16="http://schemas.microsoft.com/office/drawing/2014/main" id="{66BFDB0F-5C9C-4F98-8F17-1A4DF6ACE7C9}"/>
              </a:ext>
            </a:extLst>
          </p:cNvPr>
          <p:cNvGrpSpPr/>
          <p:nvPr/>
        </p:nvGrpSpPr>
        <p:grpSpPr>
          <a:xfrm>
            <a:off x="1428834" y="2166664"/>
            <a:ext cx="4321544" cy="1211440"/>
            <a:chExt cx="3143064" cy="879692"/>
          </a:xfrm>
        </p:grpSpPr>
        <p:sp>
          <p:nvSpPr>
            <p:cNvPr id="11" name="矩形 15">
              <a:extLst>
                <a:ext uri="{FF2B5EF4-FFF2-40B4-BE49-F238E27FC236}">
                  <a16:creationId xmlns:a16="http://schemas.microsoft.com/office/drawing/2014/main" id="{082B9D2E-1120-40B8-82F3-04C4C3C6AC42}"/>
                </a:ext>
              </a:extLst>
            </p:cNvPr>
            <p:cNvSpPr>
              <a:spLocks noChangeArrowheads="1"/>
            </p:cNvSpPr>
            <p:nvPr/>
          </p:nvSpPr>
          <p:spPr bwMode="auto">
            <a:xfrm>
              <a:off x="95245" y="72172"/>
              <a:ext cx="358757" cy="229911"/>
            </a:xfrm>
            <a:prstGeom prst="rect">
              <a:avLst/>
            </a:prstGeom>
            <a:solidFill>
              <a:srgbClr val="59A3B0"/>
            </a:solidFill>
            <a:ln>
              <a:noFill/>
            </a:ln>
            <a:extLst>
              <a:ext uri="{91240B29-F687-4F45-9708-019B960494DF}">
                <a14:hiddenLine w="25400">
                  <a:solidFill>
                    <a:srgbClr val="000000"/>
                  </a:solidFill>
                  <a:bevel/>
                  <a:headEnd/>
                  <a:tailEnd/>
                </a14:hiddenLine>
              </a:ext>
            </a:extLst>
          </p:spPr>
          <p:txBody>
            <a:bodyPr anchor="ctr"/>
            <a:lstStyle/>
            <a:p>
              <a:pPr algn="ctr"/>
              <a:endParaRPr altLang="zh-CN" lang="zh-CN">
                <a:solidFill>
                  <a:schemeClr val="bg1">
                    <a:lumMod val="50000"/>
                  </a:schemeClr>
                </a:solidFill>
                <a:latin charset="-122" panose="020b0503020204020204" pitchFamily="34" typeface="微软雅黑"/>
                <a:ea charset="-122" panose="020b0503020204020204" pitchFamily="34" typeface="微软雅黑"/>
                <a:sym charset="-122" pitchFamily="2" typeface="宋体"/>
              </a:endParaRPr>
            </a:p>
          </p:txBody>
        </p:sp>
        <p:sp>
          <p:nvSpPr>
            <p:cNvPr id="12" name="TextBox 16">
              <a:extLst>
                <a:ext uri="{FF2B5EF4-FFF2-40B4-BE49-F238E27FC236}">
                  <a16:creationId xmlns:a16="http://schemas.microsoft.com/office/drawing/2014/main" id="{D58735A6-231A-4FE4-A2D5-E7233C8A51DF}"/>
                </a:ext>
              </a:extLst>
            </p:cNvPr>
            <p:cNvSpPr>
              <a:spLocks noChangeArrowheads="1"/>
            </p:cNvSpPr>
            <p:nvPr/>
          </p:nvSpPr>
          <p:spPr bwMode="auto">
            <a:xfrm>
              <a:off x="0" y="343308"/>
              <a:ext cx="3143064" cy="5311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lumMod val="50000"/>
                    </a:schemeClr>
                  </a:solidFill>
                  <a:latin charset="-122" panose="020b0503020204020204" pitchFamily="34" typeface="微软雅黑"/>
                  <a:ea charset="-122" panose="020b0503020204020204" pitchFamily="34" typeface="微软雅黑"/>
                  <a:sym charset="-122" pitchFamily="2" typeface="宋体"/>
                </a:rPr>
                <a:t>这里输入简单的文字概述这里输入简单文字概述简单的文字概述这里输入简单的文字概述这里输入简单</a:t>
              </a:r>
            </a:p>
          </p:txBody>
        </p:sp>
        <p:sp>
          <p:nvSpPr>
            <p:cNvPr id="13" name="矩形 17">
              <a:extLst>
                <a:ext uri="{FF2B5EF4-FFF2-40B4-BE49-F238E27FC236}">
                  <a16:creationId xmlns:a16="http://schemas.microsoft.com/office/drawing/2014/main" id="{9BCA4787-F193-4FD3-A61B-426C4762BD21}"/>
                </a:ext>
              </a:extLst>
            </p:cNvPr>
            <p:cNvSpPr>
              <a:spLocks noChangeArrowheads="1"/>
            </p:cNvSpPr>
            <p:nvPr/>
          </p:nvSpPr>
          <p:spPr bwMode="auto">
            <a:xfrm>
              <a:off x="558773" y="0"/>
              <a:ext cx="2020788" cy="2655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输入相关标题</a:t>
              </a:r>
            </a:p>
          </p:txBody>
        </p:sp>
      </p:grpSp>
      <p:grpSp>
        <p:nvGrpSpPr>
          <p:cNvPr id="16" name="组合 18">
            <a:extLst>
              <a:ext uri="{FF2B5EF4-FFF2-40B4-BE49-F238E27FC236}">
                <a16:creationId xmlns:a16="http://schemas.microsoft.com/office/drawing/2014/main" id="{37DDF068-C292-44EA-96BA-91C3955D433D}"/>
              </a:ext>
            </a:extLst>
          </p:cNvPr>
          <p:cNvGrpSpPr/>
          <p:nvPr/>
        </p:nvGrpSpPr>
        <p:grpSpPr>
          <a:xfrm>
            <a:off x="1428832" y="3526909"/>
            <a:ext cx="4321546" cy="1239875"/>
            <a:chExt cx="3143062" cy="901786"/>
          </a:xfrm>
        </p:grpSpPr>
        <p:sp>
          <p:nvSpPr>
            <p:cNvPr id="17" name="矩形 19">
              <a:extLst>
                <a:ext uri="{FF2B5EF4-FFF2-40B4-BE49-F238E27FC236}">
                  <a16:creationId xmlns:a16="http://schemas.microsoft.com/office/drawing/2014/main" id="{6826E6EF-42FD-496F-94EA-0978FCE4400D}"/>
                </a:ext>
              </a:extLst>
            </p:cNvPr>
            <p:cNvSpPr>
              <a:spLocks noChangeArrowheads="1"/>
            </p:cNvSpPr>
            <p:nvPr/>
          </p:nvSpPr>
          <p:spPr bwMode="auto">
            <a:xfrm>
              <a:off x="95245" y="92989"/>
              <a:ext cx="358757" cy="230264"/>
            </a:xfrm>
            <a:prstGeom prst="rect">
              <a:avLst/>
            </a:prstGeom>
            <a:solidFill>
              <a:srgbClr val="3B4658"/>
            </a:solidFill>
            <a:ln>
              <a:noFill/>
            </a:ln>
            <a:extLst>
              <a:ext uri="{91240B29-F687-4F45-9708-019B960494DF}">
                <a14:hiddenLine w="25400">
                  <a:solidFill>
                    <a:srgbClr val="000000"/>
                  </a:solidFill>
                  <a:bevel/>
                  <a:headEnd/>
                  <a:tailEnd/>
                </a14:hiddenLine>
              </a:ext>
            </a:extLst>
          </p:spPr>
          <p:txBody>
            <a:bodyPr anchor="ctr"/>
            <a:lstStyle/>
            <a:p>
              <a:pPr algn="ctr"/>
              <a:endParaRPr altLang="zh-CN" lang="zh-CN">
                <a:solidFill>
                  <a:schemeClr val="bg1">
                    <a:lumMod val="50000"/>
                  </a:schemeClr>
                </a:solidFill>
                <a:latin charset="-122" panose="020b0503020204020204" pitchFamily="34" typeface="微软雅黑"/>
                <a:ea charset="-122" panose="020b0503020204020204" pitchFamily="34" typeface="微软雅黑"/>
                <a:sym charset="-122" pitchFamily="2" typeface="宋体"/>
              </a:endParaRPr>
            </a:p>
          </p:txBody>
        </p:sp>
        <p:sp>
          <p:nvSpPr>
            <p:cNvPr id="18" name="TextBox 20">
              <a:extLst>
                <a:ext uri="{FF2B5EF4-FFF2-40B4-BE49-F238E27FC236}">
                  <a16:creationId xmlns:a16="http://schemas.microsoft.com/office/drawing/2014/main" id="{FDBB03BD-902E-44A1-8920-BF67E5060C08}"/>
                </a:ext>
              </a:extLst>
            </p:cNvPr>
            <p:cNvSpPr>
              <a:spLocks noChangeArrowheads="1"/>
            </p:cNvSpPr>
            <p:nvPr/>
          </p:nvSpPr>
          <p:spPr bwMode="auto">
            <a:xfrm>
              <a:off x="0" y="364541"/>
              <a:ext cx="3143062" cy="5320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lumMod val="50000"/>
                    </a:schemeClr>
                  </a:solidFill>
                  <a:latin charset="-122" panose="020b0503020204020204" pitchFamily="34" typeface="微软雅黑"/>
                  <a:ea charset="-122" panose="020b0503020204020204" pitchFamily="34" typeface="微软雅黑"/>
                  <a:sym charset="-122" pitchFamily="2" typeface="宋体"/>
                </a:rPr>
                <a:t>这里输入简单的文字概述这里输入简单文字概述简单的文字概述这里输入简单的文字概述这里输入简单</a:t>
              </a:r>
            </a:p>
          </p:txBody>
        </p:sp>
        <p:sp>
          <p:nvSpPr>
            <p:cNvPr id="19" name="矩形 21">
              <a:extLst>
                <a:ext uri="{FF2B5EF4-FFF2-40B4-BE49-F238E27FC236}">
                  <a16:creationId xmlns:a16="http://schemas.microsoft.com/office/drawing/2014/main" id="{7BFE6400-8E6A-4091-AAAC-31B689E4E766}"/>
                </a:ext>
              </a:extLst>
            </p:cNvPr>
            <p:cNvSpPr>
              <a:spLocks noChangeArrowheads="1"/>
            </p:cNvSpPr>
            <p:nvPr/>
          </p:nvSpPr>
          <p:spPr bwMode="auto">
            <a:xfrm>
              <a:off x="558772" y="0"/>
              <a:ext cx="2020787" cy="2660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输入相关标题</a:t>
              </a:r>
            </a:p>
          </p:txBody>
        </p:sp>
      </p:grpSp>
      <p:grpSp>
        <p:nvGrpSpPr>
          <p:cNvPr id="20" name="组合 22">
            <a:extLst>
              <a:ext uri="{FF2B5EF4-FFF2-40B4-BE49-F238E27FC236}">
                <a16:creationId xmlns:a16="http://schemas.microsoft.com/office/drawing/2014/main" id="{4952E05C-53CB-4D20-B801-7523F3CD2A55}"/>
              </a:ext>
            </a:extLst>
          </p:cNvPr>
          <p:cNvGrpSpPr/>
          <p:nvPr/>
        </p:nvGrpSpPr>
        <p:grpSpPr>
          <a:xfrm>
            <a:off x="1428832" y="4936277"/>
            <a:ext cx="4321545" cy="1193665"/>
            <a:chExt cx="3143061" cy="867794"/>
          </a:xfrm>
        </p:grpSpPr>
        <p:sp>
          <p:nvSpPr>
            <p:cNvPr id="21" name="矩形 23">
              <a:extLst>
                <a:ext uri="{FF2B5EF4-FFF2-40B4-BE49-F238E27FC236}">
                  <a16:creationId xmlns:a16="http://schemas.microsoft.com/office/drawing/2014/main" id="{CC22D5B9-9D00-4F9D-BDD4-A2174A63F315}"/>
                </a:ext>
              </a:extLst>
            </p:cNvPr>
            <p:cNvSpPr>
              <a:spLocks noChangeArrowheads="1"/>
            </p:cNvSpPr>
            <p:nvPr/>
          </p:nvSpPr>
          <p:spPr bwMode="auto">
            <a:xfrm>
              <a:off x="95245" y="59234"/>
              <a:ext cx="358757" cy="230264"/>
            </a:xfrm>
            <a:prstGeom prst="rect">
              <a:avLst/>
            </a:prstGeom>
            <a:solidFill>
              <a:srgbClr val="59A3B0"/>
            </a:solidFill>
            <a:ln>
              <a:noFill/>
            </a:ln>
            <a:extLst>
              <a:ext uri="{91240B29-F687-4F45-9708-019B960494DF}">
                <a14:hiddenLine w="25400">
                  <a:solidFill>
                    <a:srgbClr val="000000"/>
                  </a:solidFill>
                  <a:bevel/>
                  <a:headEnd/>
                  <a:tailEnd/>
                </a14:hiddenLine>
              </a:ext>
            </a:extLst>
          </p:spPr>
          <p:txBody>
            <a:bodyPr anchor="ctr"/>
            <a:lstStyle/>
            <a:p>
              <a:pPr algn="ctr"/>
              <a:endParaRPr altLang="zh-CN" lang="zh-CN">
                <a:solidFill>
                  <a:schemeClr val="bg1">
                    <a:lumMod val="50000"/>
                  </a:schemeClr>
                </a:solidFill>
                <a:latin charset="-122" panose="020b0503020204020204" pitchFamily="34" typeface="微软雅黑"/>
                <a:ea charset="-122" panose="020b0503020204020204" pitchFamily="34" typeface="微软雅黑"/>
                <a:sym charset="-122" pitchFamily="2" typeface="宋体"/>
              </a:endParaRPr>
            </a:p>
          </p:txBody>
        </p:sp>
        <p:sp>
          <p:nvSpPr>
            <p:cNvPr id="22" name="TextBox 24">
              <a:extLst>
                <a:ext uri="{FF2B5EF4-FFF2-40B4-BE49-F238E27FC236}">
                  <a16:creationId xmlns:a16="http://schemas.microsoft.com/office/drawing/2014/main" id="{8EB3B904-5AA1-40B7-9F5A-F20E09E95A1E}"/>
                </a:ext>
              </a:extLst>
            </p:cNvPr>
            <p:cNvSpPr>
              <a:spLocks noChangeArrowheads="1"/>
            </p:cNvSpPr>
            <p:nvPr/>
          </p:nvSpPr>
          <p:spPr bwMode="auto">
            <a:xfrm>
              <a:off x="0" y="330786"/>
              <a:ext cx="3143061" cy="5318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lumMod val="50000"/>
                    </a:schemeClr>
                  </a:solidFill>
                  <a:latin charset="-122" panose="020b0503020204020204" pitchFamily="34" typeface="微软雅黑"/>
                  <a:ea charset="-122" panose="020b0503020204020204" pitchFamily="34" typeface="微软雅黑"/>
                  <a:sym charset="-122" pitchFamily="2" typeface="宋体"/>
                </a:rPr>
                <a:t>这里输入简单的文字概述这里输入简单文字概述简单的文字概述这里输入简单的文字概述这里输入简单</a:t>
              </a:r>
            </a:p>
          </p:txBody>
        </p:sp>
        <p:sp>
          <p:nvSpPr>
            <p:cNvPr id="23" name="矩形 25">
              <a:extLst>
                <a:ext uri="{FF2B5EF4-FFF2-40B4-BE49-F238E27FC236}">
                  <a16:creationId xmlns:a16="http://schemas.microsoft.com/office/drawing/2014/main" id="{A3EAF820-637F-4235-8853-E437CE02ED3A}"/>
                </a:ext>
              </a:extLst>
            </p:cNvPr>
            <p:cNvSpPr>
              <a:spLocks noChangeArrowheads="1"/>
            </p:cNvSpPr>
            <p:nvPr/>
          </p:nvSpPr>
          <p:spPr bwMode="auto">
            <a:xfrm>
              <a:off x="558772" y="0"/>
              <a:ext cx="2020787" cy="2659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输入相关标题</a:t>
              </a:r>
            </a:p>
          </p:txBody>
        </p:sp>
      </p:grpSp>
      <p:grpSp>
        <p:nvGrpSpPr>
          <p:cNvPr id="24" name="组合 23">
            <a:extLst>
              <a:ext uri="{FF2B5EF4-FFF2-40B4-BE49-F238E27FC236}">
                <a16:creationId xmlns:a16="http://schemas.microsoft.com/office/drawing/2014/main" id="{05ECC1B4-3381-43C2-A165-6E724D58F7DF}"/>
              </a:ext>
            </a:extLst>
          </p:cNvPr>
          <p:cNvGrpSpPr/>
          <p:nvPr/>
        </p:nvGrpSpPr>
        <p:grpSpPr>
          <a:xfrm>
            <a:off x="5894430" y="2253749"/>
            <a:ext cx="5201025" cy="3848221"/>
            <a:chOff x="1108178" y="2379935"/>
            <a:chExt cx="3750263" cy="2774808"/>
          </a:xfrm>
        </p:grpSpPr>
        <p:sp>
          <p:nvSpPr>
            <p:cNvPr id="25" name="Rectangle 89">
              <a:extLst>
                <a:ext uri="{FF2B5EF4-FFF2-40B4-BE49-F238E27FC236}">
                  <a16:creationId xmlns:a16="http://schemas.microsoft.com/office/drawing/2014/main" id="{0A4AF5D6-9574-49EE-95B1-3F4C18BB9363}"/>
                </a:ext>
              </a:extLst>
            </p:cNvPr>
            <p:cNvSpPr/>
            <p:nvPr/>
          </p:nvSpPr>
          <p:spPr>
            <a:xfrm>
              <a:off x="1108178" y="4737241"/>
              <a:ext cx="3750263" cy="1071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nvGrpSpPr>
            <p:cNvPr id="26" name="Group 137">
              <a:extLst>
                <a:ext uri="{FF2B5EF4-FFF2-40B4-BE49-F238E27FC236}">
                  <a16:creationId xmlns:a16="http://schemas.microsoft.com/office/drawing/2014/main" id="{672E47AD-9AE7-4729-ACD5-5779BB702A9C}"/>
                </a:ext>
              </a:extLst>
            </p:cNvPr>
            <p:cNvGrpSpPr/>
            <p:nvPr/>
          </p:nvGrpSpPr>
          <p:grpSpPr>
            <a:xfrm>
              <a:off x="1445078" y="2379935"/>
              <a:ext cx="301358" cy="2317121"/>
              <a:chOff x="1074408" y="1485901"/>
              <a:chExt cx="214311" cy="1647821"/>
            </a:xfrm>
            <a:solidFill>
              <a:srgbClr val="71BA9F"/>
            </a:solidFill>
          </p:grpSpPr>
          <p:cxnSp>
            <p:nvCxnSpPr>
              <p:cNvPr id="48" name="Straight Connector 90">
                <a:extLst>
                  <a:ext uri="{FF2B5EF4-FFF2-40B4-BE49-F238E27FC236}">
                    <a16:creationId xmlns:a16="http://schemas.microsoft.com/office/drawing/2014/main" id="{0DB2FE6F-9200-406C-8D12-74F51863ECA3}"/>
                  </a:ext>
                </a:extLst>
              </p:cNvPr>
              <p:cNvCxnSpPr/>
              <p:nvPr/>
            </p:nvCxnSpPr>
            <p:spPr>
              <a:xfrm flipV="1" rot="16200000">
                <a:off x="359569" y="2302205"/>
                <a:ext cx="1638299" cy="5691"/>
              </a:xfrm>
              <a:prstGeom prst="line">
                <a:avLst/>
              </a:prstGeom>
              <a:grpFill/>
              <a:ln w="12700">
                <a:solidFill>
                  <a:schemeClr val="bg1">
                    <a:lumMod val="75000"/>
                  </a:schemeClr>
                </a:solidFill>
                <a:prstDash val="sysDot"/>
                <a:headEnd len="med" type="none" w="med"/>
                <a:tailEnd len="med" type="oval" w="med"/>
              </a:ln>
            </p:spPr>
            <p:style>
              <a:lnRef idx="1">
                <a:schemeClr val="accent1"/>
              </a:lnRef>
              <a:fillRef idx="0">
                <a:schemeClr val="accent1"/>
              </a:fillRef>
              <a:effectRef idx="0">
                <a:schemeClr val="accent1"/>
              </a:effectRef>
              <a:fontRef idx="minor">
                <a:schemeClr val="tx1"/>
              </a:fontRef>
            </p:style>
          </p:cxnSp>
          <p:sp>
            <p:nvSpPr>
              <p:cNvPr id="49" name="Rounded Rectangle 94">
                <a:extLst>
                  <a:ext uri="{FF2B5EF4-FFF2-40B4-BE49-F238E27FC236}">
                    <a16:creationId xmlns:a16="http://schemas.microsoft.com/office/drawing/2014/main" id="{7C1E310E-C546-4567-9EF1-712293215DDC}"/>
                  </a:ext>
                </a:extLst>
              </p:cNvPr>
              <p:cNvSpPr/>
              <p:nvPr/>
            </p:nvSpPr>
            <p:spPr>
              <a:xfrm>
                <a:off x="1074408" y="2190750"/>
                <a:ext cx="214311" cy="942972"/>
              </a:xfrm>
              <a:prstGeom prst="round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grpSp>
          <p:nvGrpSpPr>
            <p:cNvPr id="27" name="Group 138">
              <a:extLst>
                <a:ext uri="{FF2B5EF4-FFF2-40B4-BE49-F238E27FC236}">
                  <a16:creationId xmlns:a16="http://schemas.microsoft.com/office/drawing/2014/main" id="{F3E4DFAE-DDF2-4B7A-BCE7-13307102416A}"/>
                </a:ext>
              </a:extLst>
            </p:cNvPr>
            <p:cNvGrpSpPr/>
            <p:nvPr/>
          </p:nvGrpSpPr>
          <p:grpSpPr>
            <a:xfrm>
              <a:off x="1978689" y="2379935"/>
              <a:ext cx="301358" cy="2317121"/>
              <a:chOff x="1447800" y="1485901"/>
              <a:chExt cx="214311" cy="1647821"/>
            </a:xfrm>
            <a:solidFill>
              <a:srgbClr val="71BA9F"/>
            </a:solidFill>
          </p:grpSpPr>
          <p:cxnSp>
            <p:nvCxnSpPr>
              <p:cNvPr id="46" name="Straight Connector 97">
                <a:extLst>
                  <a:ext uri="{FF2B5EF4-FFF2-40B4-BE49-F238E27FC236}">
                    <a16:creationId xmlns:a16="http://schemas.microsoft.com/office/drawing/2014/main" id="{BCDCCA27-2A55-4A64-ABD4-AB4F44435188}"/>
                  </a:ext>
                </a:extLst>
              </p:cNvPr>
              <p:cNvCxnSpPr/>
              <p:nvPr/>
            </p:nvCxnSpPr>
            <p:spPr>
              <a:xfrm flipV="1" rot="16200000">
                <a:off x="732961" y="2302205"/>
                <a:ext cx="1638299" cy="5691"/>
              </a:xfrm>
              <a:prstGeom prst="line">
                <a:avLst/>
              </a:prstGeom>
              <a:grpFill/>
              <a:ln w="12700">
                <a:solidFill>
                  <a:schemeClr val="bg1">
                    <a:lumMod val="75000"/>
                  </a:schemeClr>
                </a:solidFill>
                <a:prstDash val="sysDot"/>
                <a:headEnd len="med" type="none" w="med"/>
                <a:tailEnd len="med" type="oval" w="med"/>
              </a:ln>
            </p:spPr>
            <p:style>
              <a:lnRef idx="1">
                <a:schemeClr val="accent1"/>
              </a:lnRef>
              <a:fillRef idx="0">
                <a:schemeClr val="accent1"/>
              </a:fillRef>
              <a:effectRef idx="0">
                <a:schemeClr val="accent1"/>
              </a:effectRef>
              <a:fontRef idx="minor">
                <a:schemeClr val="tx1"/>
              </a:fontRef>
            </p:style>
          </p:cxnSp>
          <p:sp>
            <p:nvSpPr>
              <p:cNvPr id="47" name="Rounded Rectangle 100">
                <a:extLst>
                  <a:ext uri="{FF2B5EF4-FFF2-40B4-BE49-F238E27FC236}">
                    <a16:creationId xmlns:a16="http://schemas.microsoft.com/office/drawing/2014/main" id="{50E164EE-A94A-46DD-8CB7-1FF71B89D090}"/>
                  </a:ext>
                </a:extLst>
              </p:cNvPr>
              <p:cNvSpPr/>
              <p:nvPr/>
            </p:nvSpPr>
            <p:spPr>
              <a:xfrm>
                <a:off x="1447800" y="1962150"/>
                <a:ext cx="214311" cy="1171572"/>
              </a:xfrm>
              <a:prstGeom prst="round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grpSp>
          <p:nvGrpSpPr>
            <p:cNvPr id="28" name="Group 139">
              <a:extLst>
                <a:ext uri="{FF2B5EF4-FFF2-40B4-BE49-F238E27FC236}">
                  <a16:creationId xmlns:a16="http://schemas.microsoft.com/office/drawing/2014/main" id="{407C4DF9-55D2-4793-A433-05B01D7E6B02}"/>
                </a:ext>
              </a:extLst>
            </p:cNvPr>
            <p:cNvGrpSpPr/>
            <p:nvPr/>
          </p:nvGrpSpPr>
          <p:grpSpPr>
            <a:xfrm>
              <a:off x="2512301" y="2379935"/>
              <a:ext cx="301358" cy="2317121"/>
              <a:chOff x="1828800" y="1485901"/>
              <a:chExt cx="214311" cy="1647821"/>
            </a:xfrm>
            <a:solidFill>
              <a:srgbClr val="71BA9F"/>
            </a:solidFill>
          </p:grpSpPr>
          <p:cxnSp>
            <p:nvCxnSpPr>
              <p:cNvPr id="44" name="Straight Connector 103">
                <a:extLst>
                  <a:ext uri="{FF2B5EF4-FFF2-40B4-BE49-F238E27FC236}">
                    <a16:creationId xmlns:a16="http://schemas.microsoft.com/office/drawing/2014/main" id="{52D475D1-2F12-46C8-8464-667142575006}"/>
                  </a:ext>
                </a:extLst>
              </p:cNvPr>
              <p:cNvCxnSpPr/>
              <p:nvPr/>
            </p:nvCxnSpPr>
            <p:spPr>
              <a:xfrm flipV="1" rot="16200000">
                <a:off x="1113961" y="2302205"/>
                <a:ext cx="1638299" cy="5691"/>
              </a:xfrm>
              <a:prstGeom prst="line">
                <a:avLst/>
              </a:prstGeom>
              <a:grpFill/>
              <a:ln w="12700">
                <a:solidFill>
                  <a:schemeClr val="bg1">
                    <a:lumMod val="75000"/>
                  </a:schemeClr>
                </a:solidFill>
                <a:prstDash val="sysDot"/>
                <a:headEnd len="med" type="none" w="med"/>
                <a:tailEnd len="med" type="oval" w="med"/>
              </a:ln>
            </p:spPr>
            <p:style>
              <a:lnRef idx="1">
                <a:schemeClr val="accent1"/>
              </a:lnRef>
              <a:fillRef idx="0">
                <a:schemeClr val="accent1"/>
              </a:fillRef>
              <a:effectRef idx="0">
                <a:schemeClr val="accent1"/>
              </a:effectRef>
              <a:fontRef idx="minor">
                <a:schemeClr val="tx1"/>
              </a:fontRef>
            </p:style>
          </p:cxnSp>
          <p:sp>
            <p:nvSpPr>
              <p:cNvPr id="45" name="Rounded Rectangle 106">
                <a:extLst>
                  <a:ext uri="{FF2B5EF4-FFF2-40B4-BE49-F238E27FC236}">
                    <a16:creationId xmlns:a16="http://schemas.microsoft.com/office/drawing/2014/main" id="{286A90CC-D3FB-4898-9DB2-EDBAEB5512B4}"/>
                  </a:ext>
                </a:extLst>
              </p:cNvPr>
              <p:cNvSpPr/>
              <p:nvPr/>
            </p:nvSpPr>
            <p:spPr>
              <a:xfrm>
                <a:off x="1828800" y="1809750"/>
                <a:ext cx="214311" cy="1323972"/>
              </a:xfrm>
              <a:prstGeom prst="round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grpSp>
          <p:nvGrpSpPr>
            <p:cNvPr id="29" name="Group 140">
              <a:extLst>
                <a:ext uri="{FF2B5EF4-FFF2-40B4-BE49-F238E27FC236}">
                  <a16:creationId xmlns:a16="http://schemas.microsoft.com/office/drawing/2014/main" id="{2212118F-DA78-4200-B084-1DF87EEF1CC7}"/>
                </a:ext>
              </a:extLst>
            </p:cNvPr>
            <p:cNvGrpSpPr/>
            <p:nvPr/>
          </p:nvGrpSpPr>
          <p:grpSpPr>
            <a:xfrm>
              <a:off x="3045913" y="2379935"/>
              <a:ext cx="301358" cy="2317121"/>
              <a:chOff x="2209800" y="1485901"/>
              <a:chExt cx="214311" cy="1647821"/>
            </a:xfrm>
            <a:solidFill>
              <a:srgbClr val="71BA9F"/>
            </a:solidFill>
          </p:grpSpPr>
          <p:cxnSp>
            <p:nvCxnSpPr>
              <p:cNvPr id="42" name="Straight Connector 107">
                <a:extLst>
                  <a:ext uri="{FF2B5EF4-FFF2-40B4-BE49-F238E27FC236}">
                    <a16:creationId xmlns:a16="http://schemas.microsoft.com/office/drawing/2014/main" id="{86EB4060-6B1C-4D9B-8300-D3014FE49406}"/>
                  </a:ext>
                </a:extLst>
              </p:cNvPr>
              <p:cNvCxnSpPr/>
              <p:nvPr/>
            </p:nvCxnSpPr>
            <p:spPr>
              <a:xfrm flipV="1" rot="16200000">
                <a:off x="1494961" y="2302205"/>
                <a:ext cx="1638299" cy="5691"/>
              </a:xfrm>
              <a:prstGeom prst="line">
                <a:avLst/>
              </a:prstGeom>
              <a:grpFill/>
              <a:ln w="12700">
                <a:solidFill>
                  <a:schemeClr val="bg1">
                    <a:lumMod val="75000"/>
                  </a:schemeClr>
                </a:solidFill>
                <a:prstDash val="sysDot"/>
                <a:headEnd len="med" type="none" w="med"/>
                <a:tailEnd len="med" type="oval" w="med"/>
              </a:ln>
            </p:spPr>
            <p:style>
              <a:lnRef idx="1">
                <a:schemeClr val="accent1"/>
              </a:lnRef>
              <a:fillRef idx="0">
                <a:schemeClr val="accent1"/>
              </a:fillRef>
              <a:effectRef idx="0">
                <a:schemeClr val="accent1"/>
              </a:effectRef>
              <a:fontRef idx="minor">
                <a:schemeClr val="tx1"/>
              </a:fontRef>
            </p:style>
          </p:cxnSp>
          <p:sp>
            <p:nvSpPr>
              <p:cNvPr id="43" name="Rounded Rectangle 120">
                <a:extLst>
                  <a:ext uri="{FF2B5EF4-FFF2-40B4-BE49-F238E27FC236}">
                    <a16:creationId xmlns:a16="http://schemas.microsoft.com/office/drawing/2014/main" id="{3967B632-FA4F-4256-965E-B419A7221AA3}"/>
                  </a:ext>
                </a:extLst>
              </p:cNvPr>
              <p:cNvSpPr/>
              <p:nvPr/>
            </p:nvSpPr>
            <p:spPr>
              <a:xfrm>
                <a:off x="2209800" y="2419350"/>
                <a:ext cx="214311" cy="714372"/>
              </a:xfrm>
              <a:prstGeom prst="round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grpSp>
          <p:nvGrpSpPr>
            <p:cNvPr id="30" name="Group 141">
              <a:extLst>
                <a:ext uri="{FF2B5EF4-FFF2-40B4-BE49-F238E27FC236}">
                  <a16:creationId xmlns:a16="http://schemas.microsoft.com/office/drawing/2014/main" id="{CFD85BCF-FA31-4F17-AAD1-B2A30B3EE5C7}"/>
                </a:ext>
              </a:extLst>
            </p:cNvPr>
            <p:cNvGrpSpPr/>
            <p:nvPr/>
          </p:nvGrpSpPr>
          <p:grpSpPr>
            <a:xfrm>
              <a:off x="3579524" y="2379935"/>
              <a:ext cx="301358" cy="2317121"/>
              <a:chOff x="2667000" y="1485901"/>
              <a:chExt cx="214311" cy="1647821"/>
            </a:xfrm>
            <a:solidFill>
              <a:srgbClr val="71BA9F"/>
            </a:solidFill>
          </p:grpSpPr>
          <p:cxnSp>
            <p:nvCxnSpPr>
              <p:cNvPr id="40" name="Straight Connector 127">
                <a:extLst>
                  <a:ext uri="{FF2B5EF4-FFF2-40B4-BE49-F238E27FC236}">
                    <a16:creationId xmlns:a16="http://schemas.microsoft.com/office/drawing/2014/main" id="{6A330FA0-DD15-4A13-99AB-FD77DE75371F}"/>
                  </a:ext>
                </a:extLst>
              </p:cNvPr>
              <p:cNvCxnSpPr/>
              <p:nvPr/>
            </p:nvCxnSpPr>
            <p:spPr>
              <a:xfrm flipV="1" rot="16200000">
                <a:off x="1952161" y="2302205"/>
                <a:ext cx="1638299" cy="5691"/>
              </a:xfrm>
              <a:prstGeom prst="line">
                <a:avLst/>
              </a:prstGeom>
              <a:grpFill/>
              <a:ln w="12700">
                <a:solidFill>
                  <a:schemeClr val="bg1">
                    <a:lumMod val="75000"/>
                  </a:schemeClr>
                </a:solidFill>
                <a:prstDash val="sysDot"/>
                <a:headEnd len="med" type="none" w="med"/>
                <a:tailEnd len="med" type="oval" w="med"/>
              </a:ln>
            </p:spPr>
            <p:style>
              <a:lnRef idx="1">
                <a:schemeClr val="accent1"/>
              </a:lnRef>
              <a:fillRef idx="0">
                <a:schemeClr val="accent1"/>
              </a:fillRef>
              <a:effectRef idx="0">
                <a:schemeClr val="accent1"/>
              </a:effectRef>
              <a:fontRef idx="minor">
                <a:schemeClr val="tx1"/>
              </a:fontRef>
            </p:style>
          </p:cxnSp>
          <p:sp>
            <p:nvSpPr>
              <p:cNvPr id="41" name="Rounded Rectangle 128">
                <a:extLst>
                  <a:ext uri="{FF2B5EF4-FFF2-40B4-BE49-F238E27FC236}">
                    <a16:creationId xmlns:a16="http://schemas.microsoft.com/office/drawing/2014/main" id="{98178880-3879-4758-A4F8-F51B40825ECC}"/>
                  </a:ext>
                </a:extLst>
              </p:cNvPr>
              <p:cNvSpPr/>
              <p:nvPr/>
            </p:nvSpPr>
            <p:spPr>
              <a:xfrm>
                <a:off x="2667000" y="1962150"/>
                <a:ext cx="214311" cy="1171572"/>
              </a:xfrm>
              <a:prstGeom prst="round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grpSp>
          <p:nvGrpSpPr>
            <p:cNvPr id="31" name="Group 142">
              <a:extLst>
                <a:ext uri="{FF2B5EF4-FFF2-40B4-BE49-F238E27FC236}">
                  <a16:creationId xmlns:a16="http://schemas.microsoft.com/office/drawing/2014/main" id="{7B7331DF-233F-45CB-A872-6239DBA6578E}"/>
                </a:ext>
              </a:extLst>
            </p:cNvPr>
            <p:cNvGrpSpPr/>
            <p:nvPr/>
          </p:nvGrpSpPr>
          <p:grpSpPr>
            <a:xfrm>
              <a:off x="4113139" y="2379935"/>
              <a:ext cx="301358" cy="2317121"/>
              <a:chOff x="2971800" y="1485901"/>
              <a:chExt cx="214311" cy="1647821"/>
            </a:xfrm>
            <a:solidFill>
              <a:srgbClr val="71BA9F"/>
            </a:solidFill>
          </p:grpSpPr>
          <p:cxnSp>
            <p:nvCxnSpPr>
              <p:cNvPr id="38" name="Straight Connector 135">
                <a:extLst>
                  <a:ext uri="{FF2B5EF4-FFF2-40B4-BE49-F238E27FC236}">
                    <a16:creationId xmlns:a16="http://schemas.microsoft.com/office/drawing/2014/main" id="{C024CE4E-19A8-44DF-9F87-1C908B5044D0}"/>
                  </a:ext>
                </a:extLst>
              </p:cNvPr>
              <p:cNvCxnSpPr/>
              <p:nvPr/>
            </p:nvCxnSpPr>
            <p:spPr>
              <a:xfrm flipV="1" rot="16200000">
                <a:off x="2256961" y="2302205"/>
                <a:ext cx="1638299" cy="5691"/>
              </a:xfrm>
              <a:prstGeom prst="line">
                <a:avLst/>
              </a:prstGeom>
              <a:grpFill/>
              <a:ln w="12700">
                <a:solidFill>
                  <a:schemeClr val="bg1">
                    <a:lumMod val="75000"/>
                  </a:schemeClr>
                </a:solidFill>
                <a:prstDash val="sysDot"/>
                <a:headEnd len="med" type="none" w="med"/>
                <a:tailEnd len="med" type="oval" w="med"/>
              </a:ln>
            </p:spPr>
            <p:style>
              <a:lnRef idx="1">
                <a:schemeClr val="accent1"/>
              </a:lnRef>
              <a:fillRef idx="0">
                <a:schemeClr val="accent1"/>
              </a:fillRef>
              <a:effectRef idx="0">
                <a:schemeClr val="accent1"/>
              </a:effectRef>
              <a:fontRef idx="minor">
                <a:schemeClr val="tx1"/>
              </a:fontRef>
            </p:style>
          </p:cxnSp>
          <p:sp>
            <p:nvSpPr>
              <p:cNvPr id="39" name="Rounded Rectangle 136">
                <a:extLst>
                  <a:ext uri="{FF2B5EF4-FFF2-40B4-BE49-F238E27FC236}">
                    <a16:creationId xmlns:a16="http://schemas.microsoft.com/office/drawing/2014/main" id="{C82AE544-0FB6-43CF-9645-93BFB286B9C2}"/>
                  </a:ext>
                </a:extLst>
              </p:cNvPr>
              <p:cNvSpPr/>
              <p:nvPr/>
            </p:nvSpPr>
            <p:spPr>
              <a:xfrm>
                <a:off x="2971800" y="1809750"/>
                <a:ext cx="214311" cy="1323972"/>
              </a:xfrm>
              <a:prstGeom prst="round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00">
                  <a:latin charset="0" pitchFamily="34" typeface="Arial"/>
                  <a:ea charset="-122" panose="020b0503020204020204" pitchFamily="34" typeface="微软雅黑"/>
                  <a:cs typeface="+mn-ea"/>
                  <a:sym charset="0" pitchFamily="34" typeface="Arial"/>
                </a:endParaRPr>
              </a:p>
            </p:txBody>
          </p:sp>
        </p:grpSp>
        <p:sp>
          <p:nvSpPr>
            <p:cNvPr id="32" name="Rectangle 143">
              <a:extLst>
                <a:ext uri="{FF2B5EF4-FFF2-40B4-BE49-F238E27FC236}">
                  <a16:creationId xmlns:a16="http://schemas.microsoft.com/office/drawing/2014/main" id="{BBB5DFB1-66B6-408C-95B5-FFFD1ED2EF35}"/>
                </a:ext>
              </a:extLst>
            </p:cNvPr>
            <p:cNvSpPr/>
            <p:nvPr/>
          </p:nvSpPr>
          <p:spPr>
            <a:xfrm>
              <a:off x="1508221" y="4886465"/>
              <a:ext cx="162545" cy="210989"/>
            </a:xfrm>
            <a:prstGeom prst="rect">
              <a:avLst/>
            </a:prstGeom>
          </p:spPr>
          <p:txBody>
            <a:bodyPr bIns="0" lIns="0" rIns="0" tIns="0" wrap="none">
              <a:spAutoFit/>
            </a:bodyPr>
            <a:lstStyle/>
            <a:p>
              <a:pPr algn="ctr">
                <a:lnSpc>
                  <a:spcPct val="120000"/>
                </a:lnSpc>
              </a:pPr>
              <a:r>
                <a:rPr lang="en-US" sz="1600">
                  <a:solidFill>
                    <a:schemeClr val="tx1">
                      <a:lumMod val="50000"/>
                      <a:lumOff val="50000"/>
                    </a:schemeClr>
                  </a:solidFill>
                  <a:latin charset="0" pitchFamily="34" typeface="Arial"/>
                  <a:ea charset="-122" panose="020b0503020204020204" pitchFamily="34" typeface="微软雅黑"/>
                  <a:cs typeface="+mn-ea"/>
                  <a:sym charset="0" pitchFamily="34" typeface="Arial"/>
                </a:rPr>
                <a:t>55</a:t>
              </a:r>
            </a:p>
          </p:txBody>
        </p:sp>
        <p:sp>
          <p:nvSpPr>
            <p:cNvPr id="33" name="Rectangle 144">
              <a:extLst>
                <a:ext uri="{FF2B5EF4-FFF2-40B4-BE49-F238E27FC236}">
                  <a16:creationId xmlns:a16="http://schemas.microsoft.com/office/drawing/2014/main" id="{4FE84192-93E6-4991-B1A6-A5036E7849A9}"/>
                </a:ext>
              </a:extLst>
            </p:cNvPr>
            <p:cNvSpPr/>
            <p:nvPr/>
          </p:nvSpPr>
          <p:spPr>
            <a:xfrm>
              <a:off x="2046493" y="4886465"/>
              <a:ext cx="162545" cy="210989"/>
            </a:xfrm>
            <a:prstGeom prst="rect">
              <a:avLst/>
            </a:prstGeom>
          </p:spPr>
          <p:txBody>
            <a:bodyPr bIns="0" lIns="0" rIns="0" tIns="0" wrap="none">
              <a:spAutoFit/>
            </a:bodyPr>
            <a:lstStyle/>
            <a:p>
              <a:pPr algn="ctr">
                <a:lnSpc>
                  <a:spcPct val="120000"/>
                </a:lnSpc>
              </a:pPr>
              <a:r>
                <a:rPr lang="en-US" sz="1600">
                  <a:solidFill>
                    <a:schemeClr val="tx1">
                      <a:lumMod val="50000"/>
                      <a:lumOff val="50000"/>
                    </a:schemeClr>
                  </a:solidFill>
                  <a:latin charset="0" pitchFamily="34" typeface="Arial"/>
                  <a:ea charset="-122" panose="020b0503020204020204" pitchFamily="34" typeface="微软雅黑"/>
                  <a:cs typeface="+mn-ea"/>
                  <a:sym charset="0" pitchFamily="34" typeface="Arial"/>
                </a:rPr>
                <a:t>70</a:t>
              </a:r>
            </a:p>
          </p:txBody>
        </p:sp>
        <p:sp>
          <p:nvSpPr>
            <p:cNvPr id="34" name="Rectangle 145">
              <a:extLst>
                <a:ext uri="{FF2B5EF4-FFF2-40B4-BE49-F238E27FC236}">
                  <a16:creationId xmlns:a16="http://schemas.microsoft.com/office/drawing/2014/main" id="{D10A524E-2893-45BE-91CB-74DA2E6217BC}"/>
                </a:ext>
              </a:extLst>
            </p:cNvPr>
            <p:cNvSpPr/>
            <p:nvPr/>
          </p:nvSpPr>
          <p:spPr>
            <a:xfrm>
              <a:off x="2584764" y="4886465"/>
              <a:ext cx="162545" cy="210989"/>
            </a:xfrm>
            <a:prstGeom prst="rect">
              <a:avLst/>
            </a:prstGeom>
          </p:spPr>
          <p:txBody>
            <a:bodyPr bIns="0" lIns="0" rIns="0" tIns="0" wrap="none">
              <a:spAutoFit/>
            </a:bodyPr>
            <a:lstStyle/>
            <a:p>
              <a:pPr algn="ctr">
                <a:lnSpc>
                  <a:spcPct val="120000"/>
                </a:lnSpc>
              </a:pPr>
              <a:r>
                <a:rPr lang="en-US" sz="1600">
                  <a:solidFill>
                    <a:schemeClr val="tx1">
                      <a:lumMod val="50000"/>
                      <a:lumOff val="50000"/>
                    </a:schemeClr>
                  </a:solidFill>
                  <a:latin charset="0" pitchFamily="34" typeface="Arial"/>
                  <a:ea charset="-122" panose="020b0503020204020204" pitchFamily="34" typeface="微软雅黑"/>
                  <a:cs typeface="+mn-ea"/>
                  <a:sym charset="0" pitchFamily="34" typeface="Arial"/>
                </a:rPr>
                <a:t>85</a:t>
              </a:r>
            </a:p>
          </p:txBody>
        </p:sp>
        <p:sp>
          <p:nvSpPr>
            <p:cNvPr id="35" name="Rectangle 146">
              <a:extLst>
                <a:ext uri="{FF2B5EF4-FFF2-40B4-BE49-F238E27FC236}">
                  <a16:creationId xmlns:a16="http://schemas.microsoft.com/office/drawing/2014/main" id="{80FB3937-0BC6-4340-A027-576764625273}"/>
                </a:ext>
              </a:extLst>
            </p:cNvPr>
            <p:cNvSpPr/>
            <p:nvPr/>
          </p:nvSpPr>
          <p:spPr>
            <a:xfrm>
              <a:off x="3123034" y="4886465"/>
              <a:ext cx="162545" cy="210989"/>
            </a:xfrm>
            <a:prstGeom prst="rect">
              <a:avLst/>
            </a:prstGeom>
          </p:spPr>
          <p:txBody>
            <a:bodyPr bIns="0" lIns="0" rIns="0" tIns="0" wrap="none">
              <a:spAutoFit/>
            </a:bodyPr>
            <a:lstStyle/>
            <a:p>
              <a:pPr algn="ctr">
                <a:lnSpc>
                  <a:spcPct val="120000"/>
                </a:lnSpc>
              </a:pPr>
              <a:r>
                <a:rPr lang="en-US" sz="1600">
                  <a:solidFill>
                    <a:schemeClr val="tx1">
                      <a:lumMod val="50000"/>
                      <a:lumOff val="50000"/>
                    </a:schemeClr>
                  </a:solidFill>
                  <a:latin charset="0" pitchFamily="34" typeface="Arial"/>
                  <a:ea charset="-122" panose="020b0503020204020204" pitchFamily="34" typeface="微软雅黑"/>
                  <a:cs typeface="+mn-ea"/>
                  <a:sym charset="0" pitchFamily="34" typeface="Arial"/>
                </a:rPr>
                <a:t>40</a:t>
              </a:r>
            </a:p>
          </p:txBody>
        </p:sp>
        <p:sp>
          <p:nvSpPr>
            <p:cNvPr id="36" name="Rectangle 147">
              <a:extLst>
                <a:ext uri="{FF2B5EF4-FFF2-40B4-BE49-F238E27FC236}">
                  <a16:creationId xmlns:a16="http://schemas.microsoft.com/office/drawing/2014/main" id="{AF198EC1-AA35-4F8F-901D-A2031333A5AE}"/>
                </a:ext>
              </a:extLst>
            </p:cNvPr>
            <p:cNvSpPr/>
            <p:nvPr/>
          </p:nvSpPr>
          <p:spPr>
            <a:xfrm>
              <a:off x="3661305" y="4886465"/>
              <a:ext cx="162545" cy="210989"/>
            </a:xfrm>
            <a:prstGeom prst="rect">
              <a:avLst/>
            </a:prstGeom>
          </p:spPr>
          <p:txBody>
            <a:bodyPr bIns="0" lIns="0" rIns="0" tIns="0" wrap="none">
              <a:spAutoFit/>
            </a:bodyPr>
            <a:lstStyle/>
            <a:p>
              <a:pPr algn="ctr">
                <a:lnSpc>
                  <a:spcPct val="120000"/>
                </a:lnSpc>
              </a:pPr>
              <a:r>
                <a:rPr lang="en-US" sz="1600">
                  <a:solidFill>
                    <a:schemeClr val="tx1">
                      <a:lumMod val="50000"/>
                      <a:lumOff val="50000"/>
                    </a:schemeClr>
                  </a:solidFill>
                  <a:latin charset="0" pitchFamily="34" typeface="Arial"/>
                  <a:ea charset="-122" panose="020b0503020204020204" pitchFamily="34" typeface="微软雅黑"/>
                  <a:cs typeface="+mn-ea"/>
                  <a:sym charset="0" pitchFamily="34" typeface="Arial"/>
                </a:rPr>
                <a:t>60</a:t>
              </a:r>
            </a:p>
          </p:txBody>
        </p:sp>
        <p:sp>
          <p:nvSpPr>
            <p:cNvPr id="37" name="Rectangle 148">
              <a:extLst>
                <a:ext uri="{FF2B5EF4-FFF2-40B4-BE49-F238E27FC236}">
                  <a16:creationId xmlns:a16="http://schemas.microsoft.com/office/drawing/2014/main" id="{B8423739-9764-4654-89C2-CB94FB19FEEC}"/>
                </a:ext>
              </a:extLst>
            </p:cNvPr>
            <p:cNvSpPr/>
            <p:nvPr/>
          </p:nvSpPr>
          <p:spPr>
            <a:xfrm>
              <a:off x="4199576" y="4886465"/>
              <a:ext cx="162545" cy="210989"/>
            </a:xfrm>
            <a:prstGeom prst="rect">
              <a:avLst/>
            </a:prstGeom>
          </p:spPr>
          <p:txBody>
            <a:bodyPr bIns="0" lIns="0" rIns="0" tIns="0" wrap="none">
              <a:spAutoFit/>
            </a:bodyPr>
            <a:lstStyle/>
            <a:p>
              <a:pPr algn="ctr">
                <a:lnSpc>
                  <a:spcPct val="120000"/>
                </a:lnSpc>
              </a:pPr>
              <a:r>
                <a:rPr lang="en-US" sz="1600">
                  <a:solidFill>
                    <a:schemeClr val="tx1">
                      <a:lumMod val="50000"/>
                      <a:lumOff val="50000"/>
                    </a:schemeClr>
                  </a:solidFill>
                  <a:latin charset="0" pitchFamily="34" typeface="Arial"/>
                  <a:ea charset="-122" panose="020b0503020204020204" pitchFamily="34" typeface="微软雅黑"/>
                  <a:cs typeface="+mn-ea"/>
                  <a:sym charset="0" pitchFamily="34" typeface="Arial"/>
                </a:rPr>
                <a:t>80</a:t>
              </a:r>
            </a:p>
          </p:txBody>
        </p:sp>
      </p:grpSp>
    </p:spTree>
    <p:extLst>
      <p:ext uri="{BB962C8B-B14F-4D97-AF65-F5344CB8AC3E}">
        <p14:creationId val="440188768"/>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8"/>
                                        </p:tgtEl>
                                        <p:attrNameLst>
                                          <p:attrName>style.visibility</p:attrName>
                                        </p:attrNameLst>
                                      </p:cBhvr>
                                      <p:to>
                                        <p:strVal val="visible"/>
                                      </p:to>
                                    </p:set>
                                    <p:animEffect filter="">
                                      <p:cBhvr>
                                        <p:cTn dur="750" id="11"/>
                                        <p:tgtEl>
                                          <p:spTgt spid="8"/>
                                        </p:tgtEl>
                                      </p:cBhvr>
                                    </p:animEffect>
                                    <p:anim calcmode="lin" valueType="num">
                                      <p:cBhvr>
                                        <p:cTn dur="750" fill="hold" id="12"/>
                                        <p:tgtEl>
                                          <p:spTgt spid="8"/>
                                        </p:tgtEl>
                                        <p:attrNameLst>
                                          <p:attrName>ppt_x</p:attrName>
                                        </p:attrNameLst>
                                      </p:cBhvr>
                                      <p:tavLst>
                                        <p:tav tm="0">
                                          <p:val>
                                            <p:strVal val="#ppt_x"/>
                                          </p:val>
                                        </p:tav>
                                        <p:tav tm="100000">
                                          <p:val>
                                            <p:strVal val="#ppt_x"/>
                                          </p:val>
                                        </p:tav>
                                      </p:tavLst>
                                    </p:anim>
                                    <p:anim calcmode="lin" valueType="num">
                                      <p:cBhvr>
                                        <p:cTn dur="750" fill="hold" id="13"/>
                                        <p:tgtEl>
                                          <p:spTgt spid="8"/>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250"/>
                            </p:stCondLst>
                            <p:childTnLst>
                              <p:par>
                                <p:cTn fill="hold" id="15" nodeType="afterEffect" presetClass="entr" presetID="42" presetSubtype="0">
                                  <p:stCondLst>
                                    <p:cond delay="0"/>
                                  </p:stCondLst>
                                  <p:childTnLst>
                                    <p:set>
                                      <p:cBhvr>
                                        <p:cTn dur="1" fill="hold" id="16">
                                          <p:stCondLst>
                                            <p:cond delay="0"/>
                                          </p:stCondLst>
                                        </p:cTn>
                                        <p:tgtEl>
                                          <p:spTgt spid="16"/>
                                        </p:tgtEl>
                                        <p:attrNameLst>
                                          <p:attrName>style.visibility</p:attrName>
                                        </p:attrNameLst>
                                      </p:cBhvr>
                                      <p:to>
                                        <p:strVal val="visible"/>
                                      </p:to>
                                    </p:set>
                                    <p:animEffect filter="">
                                      <p:cBhvr>
                                        <p:cTn dur="750" id="17"/>
                                        <p:tgtEl>
                                          <p:spTgt spid="16"/>
                                        </p:tgtEl>
                                      </p:cBhvr>
                                    </p:animEffect>
                                    <p:anim calcmode="lin" valueType="num">
                                      <p:cBhvr>
                                        <p:cTn dur="750" fill="hold" id="18"/>
                                        <p:tgtEl>
                                          <p:spTgt spid="16"/>
                                        </p:tgtEl>
                                        <p:attrNameLst>
                                          <p:attrName>ppt_x</p:attrName>
                                        </p:attrNameLst>
                                      </p:cBhvr>
                                      <p:tavLst>
                                        <p:tav tm="0">
                                          <p:val>
                                            <p:strVal val="#ppt_x"/>
                                          </p:val>
                                        </p:tav>
                                        <p:tav tm="100000">
                                          <p:val>
                                            <p:strVal val="#ppt_x"/>
                                          </p:val>
                                        </p:tav>
                                      </p:tavLst>
                                    </p:anim>
                                    <p:anim calcmode="lin" valueType="num">
                                      <p:cBhvr>
                                        <p:cTn dur="750" fill="hold" id="19"/>
                                        <p:tgtEl>
                                          <p:spTgt spid="16"/>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000"/>
                            </p:stCondLst>
                            <p:childTnLst>
                              <p:par>
                                <p:cTn fill="hold" id="21" nodeType="afterEffect" presetClass="entr" presetID="42" presetSubtype="0">
                                  <p:stCondLst>
                                    <p:cond delay="0"/>
                                  </p:stCondLst>
                                  <p:childTnLst>
                                    <p:set>
                                      <p:cBhvr>
                                        <p:cTn dur="1" fill="hold" id="22">
                                          <p:stCondLst>
                                            <p:cond delay="0"/>
                                          </p:stCondLst>
                                        </p:cTn>
                                        <p:tgtEl>
                                          <p:spTgt spid="20"/>
                                        </p:tgtEl>
                                        <p:attrNameLst>
                                          <p:attrName>style.visibility</p:attrName>
                                        </p:attrNameLst>
                                      </p:cBhvr>
                                      <p:to>
                                        <p:strVal val="visible"/>
                                      </p:to>
                                    </p:set>
                                    <p:animEffect filter="">
                                      <p:cBhvr>
                                        <p:cTn dur="750" id="23"/>
                                        <p:tgtEl>
                                          <p:spTgt spid="20"/>
                                        </p:tgtEl>
                                      </p:cBhvr>
                                    </p:animEffect>
                                    <p:anim calcmode="lin" valueType="num">
                                      <p:cBhvr>
                                        <p:cTn dur="750" fill="hold" id="24"/>
                                        <p:tgtEl>
                                          <p:spTgt spid="20"/>
                                        </p:tgtEl>
                                        <p:attrNameLst>
                                          <p:attrName>ppt_x</p:attrName>
                                        </p:attrNameLst>
                                      </p:cBhvr>
                                      <p:tavLst>
                                        <p:tav tm="0">
                                          <p:val>
                                            <p:strVal val="#ppt_x"/>
                                          </p:val>
                                        </p:tav>
                                        <p:tav tm="100000">
                                          <p:val>
                                            <p:strVal val="#ppt_x"/>
                                          </p:val>
                                        </p:tav>
                                      </p:tavLst>
                                    </p:anim>
                                    <p:anim calcmode="lin" valueType="num">
                                      <p:cBhvr>
                                        <p:cTn dur="750" fill="hold" id="25"/>
                                        <p:tgtEl>
                                          <p:spTgt spid="20"/>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2750"/>
                            </p:stCondLst>
                            <p:childTnLst>
                              <p:par>
                                <p:cTn fill="hold" id="27" nodeType="afterEffect" presetClass="entr" presetID="42" presetSubtype="0">
                                  <p:stCondLst>
                                    <p:cond delay="0"/>
                                  </p:stCondLst>
                                  <p:childTnLst>
                                    <p:set>
                                      <p:cBhvr>
                                        <p:cTn dur="1" fill="hold" id="28">
                                          <p:stCondLst>
                                            <p:cond delay="0"/>
                                          </p:stCondLst>
                                        </p:cTn>
                                        <p:tgtEl>
                                          <p:spTgt spid="24"/>
                                        </p:tgtEl>
                                        <p:attrNameLst>
                                          <p:attrName>style.visibility</p:attrName>
                                        </p:attrNameLst>
                                      </p:cBhvr>
                                      <p:to>
                                        <p:strVal val="visible"/>
                                      </p:to>
                                    </p:set>
                                    <p:animEffect filter="fade" transition="in">
                                      <p:cBhvr>
                                        <p:cTn dur="1000" id="29"/>
                                        <p:tgtEl>
                                          <p:spTgt spid="24"/>
                                        </p:tgtEl>
                                      </p:cBhvr>
                                    </p:animEffect>
                                    <p:anim calcmode="lin" valueType="num">
                                      <p:cBhvr>
                                        <p:cTn dur="1000" fill="hold" id="30"/>
                                        <p:tgtEl>
                                          <p:spTgt spid="24"/>
                                        </p:tgtEl>
                                        <p:attrNameLst>
                                          <p:attrName>ppt_x</p:attrName>
                                        </p:attrNameLst>
                                      </p:cBhvr>
                                      <p:tavLst>
                                        <p:tav tm="0">
                                          <p:val>
                                            <p:strVal val="#ppt_x"/>
                                          </p:val>
                                        </p:tav>
                                        <p:tav tm="100000">
                                          <p:val>
                                            <p:strVal val="#ppt_x"/>
                                          </p:val>
                                        </p:tav>
                                      </p:tavLst>
                                    </p:anim>
                                    <p:anim calcmode="lin" valueType="num">
                                      <p:cBhvr>
                                        <p:cTn dur="1000" fill="hold" id="31"/>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B0443C31-36F3-4D01-A468-1C957B27B1FF}"/>
              </a:ext>
            </a:extLst>
          </p:cNvPr>
          <p:cNvPicPr>
            <a:picLocks noChangeAspect="1"/>
          </p:cNvPicPr>
          <p:nvPr/>
        </p:nvPicPr>
        <p:blipFill>
          <a:blip r:embed="rId3">
            <a:extLst>
              <a:ext uri="{28A0092B-C50C-407E-A947-70E740481C1C}">
                <a14:useLocalDpi/>
              </a:ext>
            </a:extLst>
          </a:blip>
          <a:stretch>
            <a:fillRect/>
          </a:stretch>
        </p:blipFill>
        <p:spPr>
          <a:xfrm>
            <a:off x="0" y="1240"/>
            <a:ext cx="12190413" cy="6857107"/>
          </a:xfrm>
          <a:prstGeom prst="rect">
            <a:avLst/>
          </a:prstGeom>
        </p:spPr>
      </p:pic>
      <p:sp>
        <p:nvSpPr>
          <p:cNvPr id="12" name="TextBox 15">
            <a:extLst>
              <a:ext uri="{FF2B5EF4-FFF2-40B4-BE49-F238E27FC236}">
                <a16:creationId xmlns:a16="http://schemas.microsoft.com/office/drawing/2014/main" id="{740B66A3-3624-4DB4-9673-1DE3BE45593A}"/>
              </a:ext>
            </a:extLst>
          </p:cNvPr>
          <p:cNvSpPr txBox="1"/>
          <p:nvPr/>
        </p:nvSpPr>
        <p:spPr>
          <a:xfrm>
            <a:off x="146135" y="5605737"/>
            <a:ext cx="3068638" cy="822960"/>
          </a:xfrm>
          <a:prstGeom prst="rect">
            <a:avLst/>
          </a:prstGeom>
          <a:noFill/>
          <a:ln>
            <a:noFill/>
          </a:ln>
        </p:spPr>
        <p:txBody>
          <a:bodyPr rtlCol="0" wrap="square">
            <a:spAutoFit/>
          </a:bodyPr>
          <a:lstStyle/>
          <a:p>
            <a:pPr algn="ctr"/>
            <a:r>
              <a:rPr altLang="en-US" b="1" lang="zh-CN" spc="600" sz="4800">
                <a:solidFill>
                  <a:schemeClr val="bg1"/>
                </a:solidFill>
                <a:latin charset="-122" panose="020b0503020204020204" pitchFamily="34" typeface="微软雅黑"/>
                <a:ea charset="-122" panose="020b0503020204020204" pitchFamily="34" typeface="微软雅黑"/>
                <a:cs charset="0" typeface="Lato Black"/>
              </a:rPr>
              <a:t>第二章</a:t>
            </a:r>
          </a:p>
        </p:txBody>
      </p:sp>
      <p:sp>
        <p:nvSpPr>
          <p:cNvPr id="13" name="矩形 12">
            <a:extLst>
              <a:ext uri="{FF2B5EF4-FFF2-40B4-BE49-F238E27FC236}">
                <a16:creationId xmlns:a16="http://schemas.microsoft.com/office/drawing/2014/main" id="{C9D8A9E3-C2D0-402E-83F8-75B35122FF8C}"/>
              </a:ext>
            </a:extLst>
          </p:cNvPr>
          <p:cNvSpPr/>
          <p:nvPr/>
        </p:nvSpPr>
        <p:spPr>
          <a:xfrm>
            <a:off x="1312851" y="1981146"/>
            <a:ext cx="4884750" cy="762000"/>
          </a:xfrm>
          <a:prstGeom prst="rect">
            <a:avLst/>
          </a:prstGeom>
        </p:spPr>
        <p:txBody>
          <a:bodyPr bIns="0" lIns="0" rIns="0" tIns="0" wrap="square">
            <a:spAutoFit/>
          </a:bodyPr>
          <a:lstStyle/>
          <a:p>
            <a:pPr algn="ctr" eaLnBrk="1" hangingPunct="1">
              <a:defRPr/>
            </a:pPr>
            <a:r>
              <a:rPr altLang="en-US" b="1" lang="zh-CN" noProof="1" spc="300" sz="5000">
                <a:solidFill>
                  <a:srgbClr val="59A3B0"/>
                </a:solidFill>
                <a:latin charset="-122" panose="020b0503020204020204" pitchFamily="34" typeface="微软雅黑"/>
                <a:ea charset="-122" panose="020b0503020204020204" pitchFamily="34" typeface="微软雅黑"/>
                <a:cs typeface="+mn-ea"/>
                <a:sym charset="0" pitchFamily="34" typeface="Arial"/>
              </a:rPr>
              <a:t>工作完成情况</a:t>
            </a:r>
          </a:p>
        </p:txBody>
      </p:sp>
      <p:sp>
        <p:nvSpPr>
          <p:cNvPr id="14" name="TextBox 11">
            <a:extLst>
              <a:ext uri="{FF2B5EF4-FFF2-40B4-BE49-F238E27FC236}">
                <a16:creationId xmlns:a16="http://schemas.microsoft.com/office/drawing/2014/main" id="{FDDF6BE1-DF3B-40FF-B363-DC31C4DEED7A}"/>
              </a:ext>
            </a:extLst>
          </p:cNvPr>
          <p:cNvSpPr txBox="1"/>
          <p:nvPr/>
        </p:nvSpPr>
        <p:spPr>
          <a:xfrm>
            <a:off x="1668779" y="27928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
        <p:nvSpPr>
          <p:cNvPr id="15" name="TextBox 11">
            <a:extLst>
              <a:ext uri="{FF2B5EF4-FFF2-40B4-BE49-F238E27FC236}">
                <a16:creationId xmlns:a16="http://schemas.microsoft.com/office/drawing/2014/main" id="{0C01CBE0-D97F-45E2-85D3-239FAA9053BC}"/>
              </a:ext>
            </a:extLst>
          </p:cNvPr>
          <p:cNvSpPr txBox="1"/>
          <p:nvPr/>
        </p:nvSpPr>
        <p:spPr>
          <a:xfrm>
            <a:off x="1668779" y="3084958"/>
            <a:ext cx="4094480" cy="304800"/>
          </a:xfrm>
          <a:prstGeom prst="rect">
            <a:avLst/>
          </a:prstGeom>
          <a:noFill/>
        </p:spPr>
        <p:txBody>
          <a:bodyPr wrap="none">
            <a:spAutoFit/>
          </a:bodyPr>
          <a:lstStyle/>
          <a:p>
            <a:pPr lvl="1" marL="0">
              <a:defRPr/>
            </a:pPr>
            <a:r>
              <a:rPr altLang="en-US" lang="zh-CN" noProof="1" sz="1400">
                <a:solidFill>
                  <a:schemeClr val="bg1">
                    <a:lumMod val="85000"/>
                  </a:schemeClr>
                </a:solidFill>
                <a:latin charset="-122" panose="020b0503020204020204" pitchFamily="34" typeface="微软雅黑"/>
                <a:ea charset="-122" panose="020b0503020204020204" pitchFamily="34" typeface="微软雅黑"/>
                <a:cs typeface="+mn-ea"/>
                <a:sym charset="0" pitchFamily="34" typeface="Arial"/>
              </a:rPr>
              <a:t>添加相关标题文字添加相关标题文字相关标题文字</a:t>
            </a:r>
          </a:p>
        </p:txBody>
      </p:sp>
    </p:spTree>
    <p:extLst>
      <p:ext uri="{BB962C8B-B14F-4D97-AF65-F5344CB8AC3E}">
        <p14:creationId val="2594365995"/>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7"/>
                                        </p:tgtEl>
                                        <p:attrNameLst>
                                          <p:attrName>style.visibility</p:attrName>
                                        </p:attrNameLst>
                                      </p:cBhvr>
                                      <p:to>
                                        <p:strVal val="visible"/>
                                      </p:to>
                                    </p:set>
                                    <p:animEffect filter="barn(inVertical)" transition="in">
                                      <p:cBhvr>
                                        <p:cTn dur="750" id="7"/>
                                        <p:tgtEl>
                                          <p:spTgt spid="7"/>
                                        </p:tgtEl>
                                      </p:cBhvr>
                                    </p:animEffect>
                                  </p:childTnLst>
                                </p:cTn>
                              </p:par>
                            </p:childTnLst>
                          </p:cTn>
                        </p:par>
                        <p:par>
                          <p:cTn fill="hold" id="8" nodeType="afterGroup">
                            <p:stCondLst>
                              <p:cond delay="750"/>
                            </p:stCondLst>
                            <p:childTnLst>
                              <p:par>
                                <p:cTn fill="hold" grpId="0" id="9" nodeType="afterEffect" presetClass="entr" presetID="42" presetSubtype="0">
                                  <p:stCondLst>
                                    <p:cond delay="0"/>
                                  </p:stCondLst>
                                  <p:childTnLst>
                                    <p:set>
                                      <p:cBhvr>
                                        <p:cTn dur="1" fill="hold" id="10">
                                          <p:stCondLst>
                                            <p:cond delay="0"/>
                                          </p:stCondLst>
                                        </p:cTn>
                                        <p:tgtEl>
                                          <p:spTgt spid="12"/>
                                        </p:tgtEl>
                                        <p:attrNameLst>
                                          <p:attrName>style.visibility</p:attrName>
                                        </p:attrNameLst>
                                      </p:cBhvr>
                                      <p:to>
                                        <p:strVal val="visible"/>
                                      </p:to>
                                    </p:set>
                                    <p:animEffect filter="fade" transition="in">
                                      <p:cBhvr>
                                        <p:cTn dur="750" id="11"/>
                                        <p:tgtEl>
                                          <p:spTgt spid="12"/>
                                        </p:tgtEl>
                                      </p:cBhvr>
                                    </p:animEffect>
                                    <p:anim calcmode="lin" valueType="num">
                                      <p:cBhvr>
                                        <p:cTn dur="750" fill="hold" id="12"/>
                                        <p:tgtEl>
                                          <p:spTgt spid="12"/>
                                        </p:tgtEl>
                                        <p:attrNameLst>
                                          <p:attrName>ppt_x</p:attrName>
                                        </p:attrNameLst>
                                      </p:cBhvr>
                                      <p:tavLst>
                                        <p:tav tm="0">
                                          <p:val>
                                            <p:strVal val="#ppt_x"/>
                                          </p:val>
                                        </p:tav>
                                        <p:tav tm="100000">
                                          <p:val>
                                            <p:strVal val="#ppt_x"/>
                                          </p:val>
                                        </p:tav>
                                      </p:tavLst>
                                    </p:anim>
                                    <p:anim calcmode="lin" valueType="num">
                                      <p:cBhvr>
                                        <p:cTn dur="750" fill="hold" id="13"/>
                                        <p:tgtEl>
                                          <p:spTgt spid="1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3" presetSubtype="32">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p:cTn dur="500" fill="hold" id="17"/>
                                        <p:tgtEl>
                                          <p:spTgt spid="13"/>
                                        </p:tgtEl>
                                        <p:attrNameLst>
                                          <p:attrName>ppt_w</p:attrName>
                                        </p:attrNameLst>
                                      </p:cBhvr>
                                      <p:tavLst>
                                        <p:tav tm="0">
                                          <p:val>
                                            <p:strVal val="4*#ppt_w"/>
                                          </p:val>
                                        </p:tav>
                                        <p:tav tm="100000">
                                          <p:val>
                                            <p:strVal val="#ppt_w"/>
                                          </p:val>
                                        </p:tav>
                                      </p:tavLst>
                                    </p:anim>
                                    <p:anim calcmode="lin" valueType="num">
                                      <p:cBhvr>
                                        <p:cTn dur="500" fill="hold" id="18"/>
                                        <p:tgtEl>
                                          <p:spTgt spid="13"/>
                                        </p:tgtEl>
                                        <p:attrNameLst>
                                          <p:attrName>ppt_h</p:attrName>
                                        </p:attrNameLst>
                                      </p:cBhvr>
                                      <p:tavLst>
                                        <p:tav tm="0">
                                          <p:val>
                                            <p:strVal val="4*#ppt_h"/>
                                          </p:val>
                                        </p:tav>
                                        <p:tav tm="100000">
                                          <p:val>
                                            <p:strVal val="#ppt_h"/>
                                          </p:val>
                                        </p:tav>
                                      </p:tavLst>
                                    </p:anim>
                                  </p:childTnLst>
                                </p:cTn>
                              </p:par>
                            </p:childTnLst>
                          </p:cTn>
                        </p:par>
                        <p:par>
                          <p:cTn fill="hold" id="19" nodeType="afterGroup">
                            <p:stCondLst>
                              <p:cond delay="2000"/>
                            </p:stCondLst>
                            <p:childTnLst>
                              <p:par>
                                <p:cTn fill="hold" grpId="0" id="20" nodeType="afterEffect" presetClass="entr" presetID="12" presetSubtype="8">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id="22"/>
                                        <p:tgtEl>
                                          <p:spTgt spid="14"/>
                                        </p:tgtEl>
                                        <p:attrNameLst>
                                          <p:attrName>ppt_x</p:attrName>
                                        </p:attrNameLst>
                                      </p:cBhvr>
                                      <p:tavLst>
                                        <p:tav tm="0">
                                          <p:val>
                                            <p:strVal val="#ppt_x-#ppt_w*1.125000"/>
                                          </p:val>
                                        </p:tav>
                                        <p:tav tm="100000">
                                          <p:val>
                                            <p:strVal val="#ppt_x"/>
                                          </p:val>
                                        </p:tav>
                                      </p:tavLst>
                                    </p:anim>
                                    <p:animEffect filter="wipe(right)" transition="in">
                                      <p:cBhvr>
                                        <p:cTn dur="500" id="23"/>
                                        <p:tgtEl>
                                          <p:spTgt spid="14"/>
                                        </p:tgtEl>
                                      </p:cBhvr>
                                    </p:animEffect>
                                  </p:childTnLst>
                                </p:cTn>
                              </p:par>
                            </p:childTnLst>
                          </p:cTn>
                        </p:par>
                        <p:par>
                          <p:cTn fill="hold" id="24" nodeType="afterGroup">
                            <p:stCondLst>
                              <p:cond delay="2500"/>
                            </p:stCondLst>
                            <p:childTnLst>
                              <p:par>
                                <p:cTn fill="hold" grpId="0" id="25" nodeType="afterEffect" presetClass="entr" presetID="12" presetSubtype="8">
                                  <p:stCondLst>
                                    <p:cond delay="0"/>
                                  </p:stCondLst>
                                  <p:childTnLst>
                                    <p:set>
                                      <p:cBhvr>
                                        <p:cTn dur="1" fill="hold" id="26">
                                          <p:stCondLst>
                                            <p:cond delay="0"/>
                                          </p:stCondLst>
                                        </p:cTn>
                                        <p:tgtEl>
                                          <p:spTgt spid="15"/>
                                        </p:tgtEl>
                                        <p:attrNameLst>
                                          <p:attrName>style.visibility</p:attrName>
                                        </p:attrNameLst>
                                      </p:cBhvr>
                                      <p:to>
                                        <p:strVal val="visible"/>
                                      </p:to>
                                    </p:set>
                                    <p:anim calcmode="lin" valueType="num">
                                      <p:cBhvr>
                                        <p:cTn dur="500" id="27"/>
                                        <p:tgtEl>
                                          <p:spTgt spid="15"/>
                                        </p:tgtEl>
                                        <p:attrNameLst>
                                          <p:attrName>ppt_x</p:attrName>
                                        </p:attrNameLst>
                                      </p:cBhvr>
                                      <p:tavLst>
                                        <p:tav tm="0">
                                          <p:val>
                                            <p:strVal val="#ppt_x-#ppt_w*1.125000"/>
                                          </p:val>
                                        </p:tav>
                                        <p:tav tm="100000">
                                          <p:val>
                                            <p:strVal val="#ppt_x"/>
                                          </p:val>
                                        </p:tav>
                                      </p:tavLst>
                                    </p:anim>
                                    <p:animEffect filter="wipe(right)" transition="in">
                                      <p:cBhvr>
                                        <p:cTn dur="500" id="2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PA" val="v3.0.1"/>
</p:tagLst>
</file>

<file path=ppt/tags/tag12.xml><?xml version="1.0" encoding="utf-8"?>
<p:tagLst xmlns:p="http://schemas.openxmlformats.org/presentationml/2006/main">
  <p:tag name="PA" val="v3.0.1"/>
</p:tagLst>
</file>

<file path=ppt/tags/tag13.xml><?xml version="1.0" encoding="utf-8"?>
<p:tagLst xmlns:p="http://schemas.openxmlformats.org/presentationml/2006/main">
  <p:tag name="PA" val="v3.0.1"/>
</p:tagLst>
</file>

<file path=ppt/tags/tag14.xml><?xml version="1.0" encoding="utf-8"?>
<p:tagLst xmlns:p="http://schemas.openxmlformats.org/presentationml/2006/main">
  <p:tag name="PA" val="v3.0.1"/>
</p:tagLst>
</file>

<file path=ppt/tags/tag15.xml><?xml version="1.0" encoding="utf-8"?>
<p:tagLst xmlns:p="http://schemas.openxmlformats.org/presentationml/2006/main">
  <p:tag name="PA" val="v3.0.1"/>
</p:tagLst>
</file>

<file path=ppt/tags/tag16.xml><?xml version="1.0" encoding="utf-8"?>
<p:tagLst xmlns:p="http://schemas.openxmlformats.org/presentationml/2006/main">
  <p:tag name="PA" val="v3.0.1"/>
</p:tagLst>
</file>

<file path=ppt/tags/tag17.xml><?xml version="1.0" encoding="utf-8"?>
<p:tagLst xmlns:p="http://schemas.openxmlformats.org/presentationml/2006/main">
  <p:tag name="PA" val="v3.0.1"/>
</p:tagLst>
</file>

<file path=ppt/tags/tag18.xml><?xml version="1.0" encoding="utf-8"?>
<p:tagLst xmlns:p="http://schemas.openxmlformats.org/presentationml/2006/main">
  <p:tag name="PA" val="v3.0.1"/>
</p:tagLst>
</file>

<file path=ppt/tags/tag19.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20.xml><?xml version="1.0" encoding="utf-8"?>
<p:tagLst xmlns:p="http://schemas.openxmlformats.org/presentationml/2006/main">
  <p:tag name="PA" val="v3.0.1"/>
</p:tagLst>
</file>

<file path=ppt/tags/tag21.xml><?xml version="1.0" encoding="utf-8"?>
<p:tagLst xmlns:p="http://schemas.openxmlformats.org/presentationml/2006/main">
  <p:tag name="PA" val="v3.0.1"/>
</p:tagLst>
</file>

<file path=ppt/tags/tag22.xml><?xml version="1.0" encoding="utf-8"?>
<p:tagLst xmlns:p="http://schemas.openxmlformats.org/presentationml/2006/main">
  <p:tag name="PA" val="v3.0.1"/>
</p:tagLst>
</file>

<file path=ppt/tags/tag23.xml><?xml version="1.0" encoding="utf-8"?>
<p:tagLst xmlns:p="http://schemas.openxmlformats.org/presentationml/2006/main">
  <p:tag name="PA" val="v3.0.1"/>
</p:tagLst>
</file>

<file path=ppt/tags/tag24.xml><?xml version="1.0" encoding="utf-8"?>
<p:tagLst xmlns:p="http://schemas.openxmlformats.org/presentationml/2006/main">
  <p:tag name="PA" val="v3.0.1"/>
</p:tagLst>
</file>

<file path=ppt/tags/tag25.xml><?xml version="1.0" encoding="utf-8"?>
<p:tagLst xmlns:p="http://schemas.openxmlformats.org/presentationml/2006/main">
  <p:tag name="PA" val="v3.0.1"/>
</p:tagLst>
</file>

<file path=ppt/tags/tag26.xml><?xml version="1.0" encoding="utf-8"?>
<p:tagLst xmlns:p="http://schemas.openxmlformats.org/presentationml/2006/main">
  <p:tag name="PA" val="v3.0.1"/>
</p:tagLst>
</file>

<file path=ppt/tags/tag27.xml><?xml version="1.0" encoding="utf-8"?>
<p:tagLst xmlns:p="http://schemas.openxmlformats.org/presentationml/2006/main">
  <p:tag name="PA" val="v3.0.1"/>
</p:tagLst>
</file>

<file path=ppt/tags/tag28.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GENSWF_OUTPUT_FILE_NAME" val="33"/>
  <p:tag name="ISPRING_PRESENTATION_TITLE" val="商务风市场部年终总结计划PPT模板"/>
  <p:tag name="ISPRING_ULTRA_SCORM_TRACKING_SLIDES" val="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r="http://schemas.openxmlformats.org/officeDocument/2006/relationships" xmlns:a="http://schemas.openxmlformats.org/drawingml/2006/main" na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280</Paragraphs>
  <Slides>24</Slides>
  <Notes>24</Notes>
  <TotalTime>5137</TotalTime>
  <HiddenSlides>0</HiddenSlides>
  <MMClips>0</MMClips>
  <ScaleCrop>0</ScaleCrop>
  <HeadingPairs>
    <vt:vector baseType="variant" size="6">
      <vt:variant>
        <vt:lpstr>Fonts used</vt:lpstr>
      </vt:variant>
      <vt:variant>
        <vt:i4>28</vt:i4>
      </vt:variant>
      <vt:variant>
        <vt:lpstr>Theme</vt:lpstr>
      </vt:variant>
      <vt:variant>
        <vt:i4>1</vt:i4>
      </vt:variant>
      <vt:variant>
        <vt:lpstr>Slide Titles</vt:lpstr>
      </vt:variant>
      <vt:variant>
        <vt:i4>24</vt:i4>
      </vt:variant>
    </vt:vector>
  </HeadingPairs>
  <TitlesOfParts>
    <vt:vector baseType="lpstr" size="53">
      <vt:lpstr>Arial</vt:lpstr>
      <vt:lpstr>Calibri</vt:lpstr>
      <vt:lpstr>宋体</vt:lpstr>
      <vt:lpstr>ITC Avant Garde Std Bk</vt:lpstr>
      <vt:lpstr>Calibri Light</vt:lpstr>
      <vt:lpstr>等线 Light</vt:lpstr>
      <vt:lpstr>等线</vt:lpstr>
      <vt:lpstr>微软雅黑</vt:lpstr>
      <vt:lpstr>Agency FB</vt:lpstr>
      <vt:lpstr>宋体-PUA</vt:lpstr>
      <vt:lpstr>Lato Black</vt:lpstr>
      <vt:lpstr>Lato Regular</vt:lpstr>
      <vt:lpstr>方正兰亭细黑_GBK</vt:lpstr>
      <vt:lpstr>Century Gothic</vt:lpstr>
      <vt:lpstr>思源黑体 CN Medium</vt:lpstr>
      <vt:lpstr>方正兰亭纤黑_GBK</vt:lpstr>
      <vt:lpstr>Impact</vt:lpstr>
      <vt:lpstr>造字工房尚雅体演示版常规体</vt:lpstr>
      <vt:lpstr>Open Sans Light</vt:lpstr>
      <vt:lpstr>Open Sans</vt:lpstr>
      <vt:lpstr>Source Sans Pro</vt:lpstr>
      <vt:lpstr>Helvetica Neue</vt:lpstr>
      <vt:lpstr>Lato Light</vt:lpstr>
      <vt:lpstr>Lato</vt:lpstr>
      <vt:lpstr>Gill Sans</vt:lpstr>
      <vt:lpstr>Stencil Std</vt:lpstr>
      <vt:lpstr>Hiragino Sans GB W3</vt:lpstr>
      <vt:lpstr>PT Sans</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2015-12-01T09:06:39Z</dcterms:created>
  <cp:lastModifiedBy>kan</cp:lastModifiedBy>
  <dcterms:modified xsi:type="dcterms:W3CDTF">2021-08-20T10:52:24Z</dcterms:modified>
  <cp:revision>3203</cp:revision>
  <dc:title>PowerPoint 演示文稿</dc:title>
</cp:coreProperties>
</file>