
<file path=[Content_Types].xml><?xml version="1.0" encoding="utf-8"?>
<Types xmlns="http://schemas.openxmlformats.org/package/2006/content-types">
  <Default ContentType="image/x-emf" Extension="emf"/>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drawingml.chart+xml" PartName="/ppt/charts/chart2.xml"/>
  <Override ContentType="application/vnd.openxmlformats-officedocument.drawingml.chart+xml" PartName="/ppt/charts/chart3.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presentation.main+xml" PartName="/ppt/presentation.xml"/>
  <Override ContentType="application/vnd.openxmlformats-officedocument.presentationml.presProps+xml" PartName="/ppt/presProps.xml"/>
  <Override ContentType="application/vnd.ms-powerpoint.revisioninfo+xml" PartName="/ppt/revisionInfo.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71" r:id="rId2"/>
  </p:sldMasterIdLst>
  <p:notesMasterIdLst>
    <p:notesMasterId r:id="rId3"/>
  </p:notesMasterIdLst>
  <p:sldIdLst>
    <p:sldId id="294" r:id="rId4"/>
    <p:sldId id="257" r:id="rId5"/>
    <p:sldId id="260" r:id="rId6"/>
    <p:sldId id="314" r:id="rId7"/>
    <p:sldId id="323" r:id="rId8"/>
    <p:sldId id="298" r:id="rId9"/>
    <p:sldId id="320" r:id="rId10"/>
    <p:sldId id="316" r:id="rId11"/>
    <p:sldId id="305" r:id="rId12"/>
    <p:sldId id="273" r:id="rId13"/>
    <p:sldId id="308" r:id="rId14"/>
    <p:sldId id="319" r:id="rId15"/>
    <p:sldId id="317" r:id="rId16"/>
    <p:sldId id="272" r:id="rId17"/>
    <p:sldId id="296" r:id="rId18"/>
    <p:sldId id="324" r:id="rId19"/>
    <p:sldId id="297" r:id="rId20"/>
    <p:sldId id="321" r:id="rId21"/>
    <p:sldId id="318" r:id="rId22"/>
    <p:sldId id="261" r:id="rId23"/>
    <p:sldId id="309" r:id="rId24"/>
    <p:sldId id="281" r:id="rId25"/>
    <p:sldId id="302" r:id="rId26"/>
    <p:sldId id="322" r:id="rId27"/>
  </p:sldIdLst>
  <p:sldSz cx="9144000" cy="5145088"/>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1">
          <p15:clr>
            <a:srgbClr val="A4A3A4"/>
          </p15:clr>
        </p15:guide>
        <p15:guide id="2" pos="288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19" autoAdjust="0"/>
    <p:restoredTop sz="93029" autoAdjust="0"/>
  </p:normalViewPr>
  <p:slideViewPr>
    <p:cSldViewPr>
      <p:cViewPr varScale="1">
        <p:scale>
          <a:sx n="109" d="100"/>
          <a:sy n="109" d="100"/>
        </p:scale>
        <p:origin x="372" y="96"/>
      </p:cViewPr>
      <p:guideLst>
        <p:guide orient="horz" pos="1621"/>
        <p:guide pos="2880"/>
      </p:guideLst>
    </p:cSldViewPr>
  </p:slideViewPr>
  <p:notesTextViewPr>
    <p:cViewPr>
      <p:scale>
        <a:sx n="100" d="100"/>
        <a:sy n="100" d="100"/>
      </p:scale>
      <p:origin x="0" y="0"/>
    </p:cViewPr>
  </p:notesTextViewPr>
  <p:sorterViewPr>
    <p:cViewPr>
      <p:scale>
        <a:sx n="50" d="100"/>
        <a:sy n="50" d="100"/>
      </p:scale>
      <p:origin x="0" y="0"/>
    </p:cViewPr>
  </p:sorterViewPr>
  <p:notesViewPr>
    <p:cSldViewPr>
      <p:cViewPr>
        <p:scale>
          <a:sx n="1" d="100"/>
          <a:sy n="1" d="100"/>
        </p:scale>
        <p:origin x="0" y="0"/>
      </p:cViewPr>
    </p:cSldViewPr>
  </p:notesViewPr>
  <p:gridSpacing cx="36004" cy="36004"/>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tags/tag15.xml" Type="http://schemas.openxmlformats.org/officeDocument/2006/relationships/tags"/><Relationship Id="rId29" Target="presProps.xml" Type="http://schemas.openxmlformats.org/officeDocument/2006/relationships/presProps"/><Relationship Id="rId3" Target="notesMasters/notesMaster1.xml" Type="http://schemas.openxmlformats.org/officeDocument/2006/relationships/notesMaster"/><Relationship Id="rId30" Target="viewProps.xml" Type="http://schemas.openxmlformats.org/officeDocument/2006/relationships/viewProps"/><Relationship Id="rId31" Target="theme/theme1.xml" Type="http://schemas.openxmlformats.org/officeDocument/2006/relationships/theme"/><Relationship Id="rId32" Target="tableStyles.xml" Type="http://schemas.openxmlformats.org/officeDocument/2006/relationships/tableStyles"/><Relationship Id="rId33" Target="revisionInfo.xml" Type="http://schemas.microsoft.com/office/2015/10/relationships/revisionInfo"/><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s>
</file>

<file path=ppt/charts/_rels/chart2.xml.rels><?xml version="1.0" encoding="UTF-8" standalone="yes"?><Relationships xmlns="http://schemas.openxmlformats.org/package/2006/relationships"><Relationship Id="rId1" Target="../embeddings/Microsoft_Excel_Worksheet2.xlsx" Type="http://schemas.openxmlformats.org/officeDocument/2006/relationships/package"/></Relationships>
</file>

<file path=ppt/charts/_rels/chart3.xml.rels><?xml version="1.0" encoding="UTF-8" standalone="yes"?><Relationships xmlns="http://schemas.openxmlformats.org/package/2006/relationships"><Relationship Id="rId1" Target="../embeddings/Microsoft_Excel_Worksheet3.xlsx" Type="http://schemas.openxmlformats.org/officeDocument/2006/relationships/packag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销售额</c:v>
                </c:pt>
              </c:strCache>
            </c:strRef>
          </c:tx>
          <c:spPr>
            <a:ln>
              <a:noFill/>
            </a:ln>
            <a:effectLst>
              <a:innerShdw blurRad="127000" dist="50800" dir="13500000">
                <a:prstClr val="black">
                  <a:alpha val="30000"/>
                </a:prstClr>
              </a:innerShdw>
            </a:effectLst>
          </c:spPr>
          <c:dPt>
            <c:idx val="0"/>
            <c:invertIfNegative val="1"/>
            <c:spPr>
              <a:solidFill>
                <a:schemeClr val="accent2"/>
              </a:solidFill>
              <a:ln w="19050">
                <a:noFill/>
              </a:ln>
              <a:effectLst>
                <a:innerShdw blurRad="127000" dist="50800" dir="13500000">
                  <a:prstClr val="black">
                    <a:alpha val="30000"/>
                  </a:prstClr>
                </a:innerShdw>
              </a:effectLst>
            </c:spPr>
            <c:extLst>
              <c:ext xmlns:c16="http://schemas.microsoft.com/office/drawing/2014/chart" uri="{C3380CC4-5D6E-409C-BE32-E72D297353CC}">
                <c16:uniqueId val="{00000001-9C3F-4017-8A67-8B5768340F52}"/>
              </c:ext>
            </c:extLst>
          </c:dPt>
          <c:dPt>
            <c:idx val="1"/>
            <c:invertIfNegative val="1"/>
            <c:spPr>
              <a:solidFill>
                <a:schemeClr val="bg1">
                  <a:lumMod val="85000"/>
                </a:schemeClr>
              </a:solidFill>
              <a:ln w="19050">
                <a:noFill/>
              </a:ln>
              <a:effectLst>
                <a:innerShdw blurRad="127000" dist="50800" dir="13500000">
                  <a:prstClr val="black">
                    <a:alpha val="30000"/>
                  </a:prstClr>
                </a:innerShdw>
              </a:effectLst>
            </c:spPr>
            <c:extLst>
              <c:ext xmlns:c16="http://schemas.microsoft.com/office/drawing/2014/chart" uri="{C3380CC4-5D6E-409C-BE32-E72D297353CC}">
                <c16:uniqueId val="{00000001-EFD6-47F8-B702-73B365F017C6}"/>
              </c:ext>
            </c:extLst>
          </c:dPt>
          <c:dLbls>
            <c:delete val="1"/>
            <c:extLst>
              <c:ext xmlns:c15="http://schemas.microsoft.com/office/drawing/2012/chart" uri="{CE6537A1-D6FC-4f65-9D91-7224C49458BB}">
                <c15:showLeaderLines val="1"/>
              </c:ext>
            </c:extLst>
          </c:dLbls>
          <c:cat>
            <c:strRef>
              <c:f>Sheet1!$A$2:$A$3</c:f>
              <c:strCache>
                <c:ptCount val="2"/>
                <c:pt idx="0">
                  <c:v>第一季度</c:v>
                </c:pt>
                <c:pt idx="1">
                  <c:v>第二季度</c:v>
                </c:pt>
              </c:strCache>
            </c:strRef>
          </c:cat>
          <c:val>
            <c:numRef>
              <c:f>Sheet1!$B$2:$B$3</c:f>
              <c:numCache>
                <c:formatCode>General</c:formatCode>
                <c:ptCount val="2"/>
                <c:pt idx="0">
                  <c:v>60</c:v>
                </c:pt>
                <c:pt idx="1">
                  <c:v>40</c:v>
                </c:pt>
              </c:numCache>
            </c:numRef>
          </c:val>
          <c:extLst>
            <c:ext xmlns:c16="http://schemas.microsoft.com/office/drawing/2014/chart" uri="{C3380CC4-5D6E-409C-BE32-E72D297353CC}">
              <c16:uniqueId val="{00000000-EFD6-47F8-B702-73B365F017C6}"/>
            </c:ext>
          </c:extLst>
        </c:ser>
        <c:dLbls>
          <c:showLegendKey val="0"/>
          <c:showVal val="0"/>
          <c:showCatName val="0"/>
          <c:showSerName val="0"/>
          <c:showPercent val="0"/>
          <c:showBubbleSize val="0"/>
          <c:showLeaderLines val="0"/>
        </c:dLbls>
        <c:firstSliceAng/>
        <c:holeSize val="86"/>
      </c:doughnutChart>
      <c:spPr>
        <a:noFill/>
        <a:ln>
          <a:noFill/>
        </a:ln>
        <a:effectLst/>
      </c:spPr>
    </c:plotArea>
    <c:plotVisOnly val="1"/>
    <c:dispBlanksAs/>
    <c:showDLblsOverMax val="0"/>
  </c:chart>
  <c:spPr>
    <a:noFill/>
    <a:ln>
      <a:noFill/>
    </a:ln>
    <a:effectLst>
      <a:innerShdw blurRad="63500" dist="50800" dir="13500000">
        <a:prstClr val="black">
          <a:alpha val="50000"/>
        </a:prstClr>
      </a:innerShdw>
    </a:effectLst>
  </c:spPr>
  <c:txPr>
    <a:bodyPr/>
    <a:p>
      <a:pPr>
        <a:defRPr/>
      </a:pPr>
      <a:endParaRPr lang="zh-CN"/>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销售额</c:v>
                </c:pt>
              </c:strCache>
            </c:strRef>
          </c:tx>
          <c:spPr>
            <a:ln>
              <a:noFill/>
            </a:ln>
            <a:effectLst>
              <a:innerShdw blurRad="127000" dist="50800" dir="13500000">
                <a:prstClr val="black">
                  <a:alpha val="30000"/>
                </a:prstClr>
              </a:innerShdw>
            </a:effectLst>
          </c:spPr>
          <c:dPt>
            <c:idx val="0"/>
            <c:invertIfNegative val="1"/>
            <c:spPr>
              <a:solidFill>
                <a:schemeClr val="accent2"/>
              </a:solidFill>
              <a:ln w="19050">
                <a:noFill/>
              </a:ln>
              <a:effectLst>
                <a:innerShdw blurRad="127000" dist="50800" dir="13500000">
                  <a:prstClr val="black">
                    <a:alpha val="30000"/>
                  </a:prstClr>
                </a:innerShdw>
              </a:effectLst>
            </c:spPr>
            <c:extLst>
              <c:ext xmlns:c16="http://schemas.microsoft.com/office/drawing/2014/chart" uri="{C3380CC4-5D6E-409C-BE32-E72D297353CC}">
                <c16:uniqueId val="{00000001-E47C-43A3-9C8D-96D65DEA273D}"/>
              </c:ext>
            </c:extLst>
          </c:dPt>
          <c:dPt>
            <c:idx val="1"/>
            <c:invertIfNegative val="1"/>
            <c:spPr>
              <a:solidFill>
                <a:schemeClr val="bg1">
                  <a:lumMod val="85000"/>
                </a:schemeClr>
              </a:solidFill>
              <a:ln w="19050">
                <a:noFill/>
              </a:ln>
              <a:effectLst>
                <a:innerShdw blurRad="127000" dist="50800" dir="13500000">
                  <a:prstClr val="black">
                    <a:alpha val="30000"/>
                  </a:prstClr>
                </a:innerShdw>
              </a:effectLst>
            </c:spPr>
            <c:extLst>
              <c:ext xmlns:c16="http://schemas.microsoft.com/office/drawing/2014/chart" uri="{C3380CC4-5D6E-409C-BE32-E72D297353CC}">
                <c16:uniqueId val="{00000001-EFD6-47F8-B702-73B365F017C6}"/>
              </c:ext>
            </c:extLst>
          </c:dPt>
          <c:dLbls>
            <c:delete val="1"/>
            <c:extLst>
              <c:ext xmlns:c15="http://schemas.microsoft.com/office/drawing/2012/chart" uri="{CE6537A1-D6FC-4f65-9D91-7224C49458BB}">
                <c15:showLeaderLines val="1"/>
              </c:ext>
            </c:extLst>
          </c:dLbls>
          <c:cat>
            <c:strRef>
              <c:f>Sheet1!$A$2:$A$3</c:f>
              <c:strCache>
                <c:ptCount val="2"/>
                <c:pt idx="0">
                  <c:v>第一季度</c:v>
                </c:pt>
                <c:pt idx="1">
                  <c:v>第二季度</c:v>
                </c:pt>
              </c:strCache>
            </c:strRef>
          </c:cat>
          <c:val>
            <c:numRef>
              <c:f>Sheet1!$B$2:$B$3</c:f>
              <c:numCache>
                <c:formatCode>General</c:formatCode>
                <c:ptCount val="2"/>
                <c:pt idx="0">
                  <c:v>75</c:v>
                </c:pt>
                <c:pt idx="1">
                  <c:v>25</c:v>
                </c:pt>
              </c:numCache>
            </c:numRef>
          </c:val>
          <c:extLst>
            <c:ext xmlns:c16="http://schemas.microsoft.com/office/drawing/2014/chart" uri="{C3380CC4-5D6E-409C-BE32-E72D297353CC}">
              <c16:uniqueId val="{00000000-EFD6-47F8-B702-73B365F017C6}"/>
            </c:ext>
          </c:extLst>
        </c:ser>
        <c:dLbls>
          <c:showLegendKey val="0"/>
          <c:showVal val="0"/>
          <c:showCatName val="0"/>
          <c:showSerName val="0"/>
          <c:showPercent val="0"/>
          <c:showBubbleSize val="0"/>
          <c:showLeaderLines val="0"/>
        </c:dLbls>
        <c:firstSliceAng/>
        <c:holeSize val="86"/>
      </c:doughnutChart>
      <c:spPr>
        <a:noFill/>
        <a:ln>
          <a:noFill/>
        </a:ln>
        <a:effectLst/>
      </c:spPr>
    </c:plotArea>
    <c:plotVisOnly val="1"/>
    <c:dispBlanksAs/>
    <c:showDLblsOverMax val="0"/>
  </c:chart>
  <c:spPr>
    <a:noFill/>
    <a:ln>
      <a:noFill/>
    </a:ln>
    <a:effectLst>
      <a:innerShdw blurRad="63500" dist="50800" dir="13500000">
        <a:prstClr val="black">
          <a:alpha val="50000"/>
        </a:prstClr>
      </a:innerShdw>
    </a:effectLst>
  </c:spPr>
  <c:txPr>
    <a:bodyPr/>
    <a:p>
      <a:pPr>
        <a:defRPr/>
      </a:pPr>
      <a:endParaRPr lang="zh-CN"/>
    </a:p>
  </c:txPr>
  <c:externalData r:id="rId1">
    <c:autoUpdate val="0"/>
  </c:externalData>
</c:chartSpace>
</file>

<file path=ppt/charts/chart3.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销售额</c:v>
                </c:pt>
              </c:strCache>
            </c:strRef>
          </c:tx>
          <c:spPr>
            <a:ln>
              <a:noFill/>
            </a:ln>
            <a:effectLst>
              <a:innerShdw blurRad="127000" dist="50800" dir="13500000">
                <a:prstClr val="black">
                  <a:alpha val="30000"/>
                </a:prstClr>
              </a:innerShdw>
            </a:effectLst>
          </c:spPr>
          <c:dPt>
            <c:idx val="0"/>
            <c:invertIfNegative val="1"/>
            <c:spPr>
              <a:solidFill>
                <a:schemeClr val="accent3"/>
              </a:solidFill>
              <a:ln w="19050">
                <a:noFill/>
              </a:ln>
              <a:effectLst>
                <a:innerShdw blurRad="127000" dist="50800" dir="13500000">
                  <a:prstClr val="black">
                    <a:alpha val="30000"/>
                  </a:prstClr>
                </a:innerShdw>
              </a:effectLst>
            </c:spPr>
            <c:extLst>
              <c:ext xmlns:c16="http://schemas.microsoft.com/office/drawing/2014/chart" uri="{C3380CC4-5D6E-409C-BE32-E72D297353CC}">
                <c16:uniqueId val="{00000001-BCDE-46DE-9ED0-246AA9C593D0}"/>
              </c:ext>
            </c:extLst>
          </c:dPt>
          <c:dPt>
            <c:idx val="1"/>
            <c:invertIfNegative val="1"/>
            <c:spPr>
              <a:solidFill>
                <a:schemeClr val="bg1">
                  <a:lumMod val="85000"/>
                </a:schemeClr>
              </a:solidFill>
              <a:ln w="19050">
                <a:noFill/>
              </a:ln>
              <a:effectLst>
                <a:innerShdw blurRad="127000" dist="50800" dir="13500000">
                  <a:prstClr val="black">
                    <a:alpha val="30000"/>
                  </a:prstClr>
                </a:innerShdw>
              </a:effectLst>
            </c:spPr>
            <c:extLst>
              <c:ext xmlns:c16="http://schemas.microsoft.com/office/drawing/2014/chart" uri="{C3380CC4-5D6E-409C-BE32-E72D297353CC}">
                <c16:uniqueId val="{00000001-EFD6-47F8-B702-73B365F017C6}"/>
              </c:ext>
            </c:extLst>
          </c:dPt>
          <c:dLbls>
            <c:delete val="1"/>
            <c:extLst>
              <c:ext xmlns:c15="http://schemas.microsoft.com/office/drawing/2012/chart" uri="{CE6537A1-D6FC-4f65-9D91-7224C49458BB}">
                <c15:showLeaderLines val="1"/>
              </c:ext>
            </c:extLst>
          </c:dLbls>
          <c:cat>
            <c:strRef>
              <c:f>Sheet1!$A$2:$A$3</c:f>
              <c:strCache>
                <c:ptCount val="2"/>
                <c:pt idx="0">
                  <c:v>第一季度</c:v>
                </c:pt>
                <c:pt idx="1">
                  <c:v>第二季度</c:v>
                </c:pt>
              </c:strCache>
            </c:strRef>
          </c:cat>
          <c:val>
            <c:numRef>
              <c:f>Sheet1!$B$2:$B$3</c:f>
              <c:numCache>
                <c:formatCode>General</c:formatCode>
                <c:ptCount val="2"/>
                <c:pt idx="0">
                  <c:v>60</c:v>
                </c:pt>
                <c:pt idx="1">
                  <c:v>40</c:v>
                </c:pt>
              </c:numCache>
            </c:numRef>
          </c:val>
          <c:extLst>
            <c:ext xmlns:c16="http://schemas.microsoft.com/office/drawing/2014/chart" uri="{C3380CC4-5D6E-409C-BE32-E72D297353CC}">
              <c16:uniqueId val="{00000000-EFD6-47F8-B702-73B365F017C6}"/>
            </c:ext>
          </c:extLst>
        </c:ser>
        <c:dLbls>
          <c:showLegendKey val="0"/>
          <c:showVal val="0"/>
          <c:showCatName val="0"/>
          <c:showSerName val="0"/>
          <c:showPercent val="0"/>
          <c:showBubbleSize val="0"/>
          <c:showLeaderLines val="0"/>
        </c:dLbls>
        <c:firstSliceAng/>
        <c:holeSize val="86"/>
      </c:doughnutChart>
      <c:spPr>
        <a:noFill/>
        <a:ln>
          <a:noFill/>
        </a:ln>
        <a:effectLst/>
      </c:spPr>
    </c:plotArea>
    <c:plotVisOnly val="1"/>
    <c:dispBlanksAs/>
    <c:showDLblsOverMax val="0"/>
  </c:chart>
  <c:spPr>
    <a:noFill/>
    <a:ln>
      <a:noFill/>
    </a:ln>
    <a:effectLst>
      <a:innerShdw blurRad="63500" dist="50800" dir="13500000">
        <a:prstClr val="black">
          <a:alpha val="50000"/>
        </a:prstClr>
      </a:innerShdw>
    </a:effectLst>
  </c:spPr>
  <c:txPr>
    <a:bodyPr/>
    <a:p>
      <a:pPr>
        <a:defRPr/>
      </a:pPr>
      <a:endParaRPr lang="zh-CN"/>
    </a:p>
  </c:txPr>
  <c:externalData r:id="rId1">
    <c:autoUpdate val="0"/>
  </c:externalData>
</c:chartSpace>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7DF9CB-D841-4420-B614-517D47E604FD}" type="datetimeFigureOut">
              <a:rPr lang="zh-CN" altLang="en-US" smtClean="0"/>
              <a:t>2018/1/29</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14BBC4-59AB-4167-B93C-10D0FF75D353}" type="slidenum">
              <a:rPr lang="zh-CN" altLang="en-US" smtClean="0"/>
              <a:t>‹#›</a:t>
            </a:fld>
            <a:endParaRPr lang="zh-CN" altLang="en-US"/>
          </a:p>
        </p:txBody>
      </p:sp>
    </p:spTree>
    <p:extLst>
      <p:ext uri="{BB962C8B-B14F-4D97-AF65-F5344CB8AC3E}">
        <p14:creationId val="38421426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79357096"/>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01682902"/>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5878013"/>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6785213"/>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90228736"/>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62930450"/>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30823458"/>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55857675"/>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81500814"/>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06624076"/>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37558072"/>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47341669"/>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98460668"/>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24250130"/>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49399765"/>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88355544"/>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28890828"/>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media/image1.png" Type="http://schemas.openxmlformats.org/officeDocument/2006/relationships/image"/><Relationship Id="rId2"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media/image1.png" Type="http://schemas.openxmlformats.org/officeDocument/2006/relationships/image"/><Relationship Id="rId2"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media/image1.png" Type="http://schemas.openxmlformats.org/officeDocument/2006/relationships/image"/><Relationship Id="rId2"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media/image1.png" Type="http://schemas.openxmlformats.org/officeDocument/2006/relationships/image"/><Relationship Id="rId2"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spTree>
      <p:nvGrpSpPr>
        <p:cNvPr id="1" name=""/>
        <p:cNvGrpSpPr/>
        <p:nvPr/>
      </p:nvGrpSpPr>
      <p:grpSpPr>
        <a:xfrm>
          <a:off x="0" y="0"/>
          <a:ext cx="0" cy="0"/>
        </a:xfrm>
      </p:grpSpPr>
      <p:sp>
        <p:nvSpPr>
          <p:cNvPr id="2" name="标题 1"/>
          <p:cNvSpPr>
            <a:spLocks noGrp="1"/>
          </p:cNvSpPr>
          <p:nvPr>
            <p:ph type="ctrTitle"/>
          </p:nvPr>
        </p:nvSpPr>
        <p:spPr>
          <a:xfrm>
            <a:off x="685800" y="1598313"/>
            <a:ext cx="7772400" cy="1102859"/>
          </a:xfrm>
        </p:spPr>
        <p:txBody>
          <a:bodyPr/>
          <a:lstStyle/>
          <a:p>
            <a:r>
              <a:rPr lang="zh-CN" altLang="en-US"/>
              <a:t>单击此处编辑母版标题样式</a:t>
            </a:r>
          </a:p>
        </p:txBody>
      </p:sp>
      <p:sp>
        <p:nvSpPr>
          <p:cNvPr id="3" name="副标题 2"/>
          <p:cNvSpPr>
            <a:spLocks noGrp="1"/>
          </p:cNvSpPr>
          <p:nvPr>
            <p:ph type="subTitle" idx="1"/>
          </p:nvPr>
        </p:nvSpPr>
        <p:spPr>
          <a:xfrm>
            <a:off x="1371600" y="2915550"/>
            <a:ext cx="6400800" cy="131485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22A346CC-E946-47D7-9A26-4281FBB25D14}" type="datetimeFigureOut">
              <a:rPr lang="zh-CN" altLang="en-US" smtClean="0"/>
              <a:t>2018/1/29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79D30C1-35CA-4D37-B40D-4B684AF3A96C}" type="slidenum">
              <a:rPr lang="zh-CN" altLang="en-US" smtClean="0"/>
              <a:t>‹#›</a:t>
            </a:fld>
            <a:endParaRPr lang="zh-CN" altLang="en-US"/>
          </a:p>
        </p:txBody>
      </p:sp>
    </p:spTree>
  </p:cSld>
  <p:clrMapOvr>
    <a:masterClrMapping/>
  </p:clrMapOvr>
  <p:transition advClick="0">
    <p:blinds/>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6_标题幻灯片">
    <p:spTree>
      <p:nvGrpSpPr>
        <p:cNvPr id="1" name=""/>
        <p:cNvGrpSpPr/>
        <p:nvPr/>
      </p:nvGrpSpPr>
      <p:grpSpPr>
        <a:xfrm>
          <a:off x="0" y="0"/>
          <a:ext cx="0" cy="0"/>
        </a:xfrm>
      </p:grpSpPr>
      <p:pic>
        <p:nvPicPr>
          <p:cNvPr id="5" name="图片 4">
            <a:extLst>
              <a:ext uri="{FF2B5EF4-FFF2-40B4-BE49-F238E27FC236}">
                <a16:creationId xmlns:a16="http://schemas.microsoft.com/office/drawing/2014/main" id="{01E65820-D84A-43E5-997E-17B4ADAECA5D}"/>
              </a:ext>
            </a:extLst>
          </p:cNvPr>
          <p:cNvPicPr>
            <a:picLocks noChangeAspect="1"/>
          </p:cNvPicPr>
          <p:nvPr userDrawn="1"/>
        </p:nvPicPr>
        <p:blipFill>
          <a:blip r:embed="rId1"/>
          <a:stretch>
            <a:fillRect/>
          </a:stretch>
        </p:blipFill>
        <p:spPr>
          <a:xfrm>
            <a:off x="1348" y="2133"/>
            <a:ext cx="9143244" cy="5144599"/>
          </a:xfrm>
          <a:prstGeom prst="rect">
            <a:avLst/>
          </a:prstGeom>
        </p:spPr>
      </p:pic>
      <p:sp>
        <p:nvSpPr>
          <p:cNvPr id="3" name="文本框 37"/>
          <p:cNvSpPr txBox="1"/>
          <p:nvPr userDrawn="1"/>
        </p:nvSpPr>
        <p:spPr>
          <a:xfrm>
            <a:off x="4094833" y="203130"/>
            <a:ext cx="1061796" cy="346232"/>
          </a:xfrm>
          <a:prstGeom prst="rect">
            <a:avLst/>
          </a:prstGeom>
          <a:noFill/>
        </p:spPr>
        <p:txBody>
          <a:bodyPr wrap="none" lIns="68563" tIns="34282" rIns="68563" bIns="34282" rtlCol="0">
            <a:spAutoFit/>
          </a:bodyPr>
          <a:lstStyle/>
          <a:p>
            <a:pPr algn="r"/>
            <a:r>
              <a:rPr lang="zh-CN" altLang="en-US" sz="1800">
                <a:solidFill>
                  <a:schemeClr val="accent1"/>
                </a:solidFill>
                <a:ea typeface="微软雅黑" panose="020b0503020204020204" pitchFamily="34" charset="-122"/>
              </a:rPr>
              <a:t>工作体会</a:t>
            </a:r>
          </a:p>
        </p:txBody>
      </p:sp>
      <p:cxnSp>
        <p:nvCxnSpPr>
          <p:cNvPr id="6" name="直接连接符 5">
            <a:extLst>
              <a:ext uri="{FF2B5EF4-FFF2-40B4-BE49-F238E27FC236}">
                <a16:creationId xmlns:a16="http://schemas.microsoft.com/office/drawing/2014/main" id="{938D03C8-5A6E-48BF-B576-BF785595610E}"/>
              </a:ext>
            </a:extLst>
          </p:cNvPr>
          <p:cNvCxnSpPr/>
          <p:nvPr userDrawn="1"/>
        </p:nvCxnSpPr>
        <p:spPr>
          <a:xfrm>
            <a:off x="28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a16="http://schemas.microsoft.com/office/drawing/2014/main" id="{B8AE3EB0-54E6-4F03-BF5D-660BE55BAA33}"/>
              </a:ext>
            </a:extLst>
          </p:cNvPr>
          <p:cNvCxnSpPr/>
          <p:nvPr userDrawn="1"/>
        </p:nvCxnSpPr>
        <p:spPr>
          <a:xfrm>
            <a:off x="550573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3581438865"/>
      </p:ext>
    </p:extLst>
  </p:cSld>
  <p:clrMapOvr>
    <a:masterClrMapping/>
  </p:clrMapOvr>
  <mc:AlternateContent>
    <mc:Choice Requires="p14">
      <p:transition spd="slow" advClick="0" p14:dur="1500">
        <p:split orient="vert"/>
      </p:transition>
    </mc:Choice>
    <mc:Fallback>
      <p:transition spd="slow" advClick="0">
        <p:split orient="vert"/>
      </p:transition>
    </mc:Fallback>
  </mc:AlternateConten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7_标题幻灯片">
    <p:spTree>
      <p:nvGrpSpPr>
        <p:cNvPr id="1" name=""/>
        <p:cNvGrpSpPr/>
        <p:nvPr/>
      </p:nvGrpSpPr>
      <p:grpSpPr>
        <a:xfrm>
          <a:off x="0" y="0"/>
          <a:ext cx="0" cy="0"/>
        </a:xfrm>
      </p:grpSpPr>
      <p:pic>
        <p:nvPicPr>
          <p:cNvPr id="5" name="图片 4">
            <a:extLst>
              <a:ext uri="{FF2B5EF4-FFF2-40B4-BE49-F238E27FC236}">
                <a16:creationId xmlns:a16="http://schemas.microsoft.com/office/drawing/2014/main" id="{2CDC0BC4-9150-45A9-BF03-884C5AFF1D81}"/>
              </a:ext>
            </a:extLst>
          </p:cNvPr>
          <p:cNvPicPr>
            <a:picLocks noChangeAspect="1"/>
          </p:cNvPicPr>
          <p:nvPr userDrawn="1"/>
        </p:nvPicPr>
        <p:blipFill>
          <a:blip r:embed="rId1"/>
          <a:stretch>
            <a:fillRect/>
          </a:stretch>
        </p:blipFill>
        <p:spPr>
          <a:xfrm>
            <a:off x="1348" y="2133"/>
            <a:ext cx="9143244" cy="5144599"/>
          </a:xfrm>
          <a:prstGeom prst="rect">
            <a:avLst/>
          </a:prstGeom>
        </p:spPr>
      </p:pic>
      <p:sp>
        <p:nvSpPr>
          <p:cNvPr id="3" name="文本框 37"/>
          <p:cNvSpPr txBox="1"/>
          <p:nvPr userDrawn="1"/>
        </p:nvSpPr>
        <p:spPr>
          <a:xfrm>
            <a:off x="4094834" y="203130"/>
            <a:ext cx="1754292" cy="346232"/>
          </a:xfrm>
          <a:prstGeom prst="rect">
            <a:avLst/>
          </a:prstGeom>
          <a:noFill/>
        </p:spPr>
        <p:txBody>
          <a:bodyPr wrap="none" lIns="68563" tIns="34282" rIns="68563" bIns="34282" rtlCol="0">
            <a:spAutoFit/>
          </a:bodyPr>
          <a:lstStyle/>
          <a:p>
            <a:r>
              <a:rPr lang="zh-CN" altLang="en-US" sz="1800">
                <a:solidFill>
                  <a:schemeClr val="accent1"/>
                </a:solidFill>
                <a:ea typeface="微软雅黑" panose="020b0503020204020204" pitchFamily="34" charset="-122"/>
              </a:rPr>
              <a:t>工作规划和展望</a:t>
            </a:r>
          </a:p>
        </p:txBody>
      </p:sp>
      <p:cxnSp>
        <p:nvCxnSpPr>
          <p:cNvPr id="6" name="直接连接符 5">
            <a:extLst>
              <a:ext uri="{FF2B5EF4-FFF2-40B4-BE49-F238E27FC236}">
                <a16:creationId xmlns:a16="http://schemas.microsoft.com/office/drawing/2014/main" id="{938D03C8-5A6E-48BF-B576-BF785595610E}"/>
              </a:ext>
            </a:extLst>
          </p:cNvPr>
          <p:cNvCxnSpPr/>
          <p:nvPr userDrawn="1"/>
        </p:nvCxnSpPr>
        <p:spPr>
          <a:xfrm>
            <a:off x="28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a16="http://schemas.microsoft.com/office/drawing/2014/main" id="{B8AE3EB0-54E6-4F03-BF5D-660BE55BAA33}"/>
              </a:ext>
            </a:extLst>
          </p:cNvPr>
          <p:cNvCxnSpPr/>
          <p:nvPr userDrawn="1"/>
        </p:nvCxnSpPr>
        <p:spPr>
          <a:xfrm>
            <a:off x="550573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3390623665"/>
      </p:ext>
    </p:extLst>
  </p:cSld>
  <p:clrMapOvr>
    <a:masterClrMapping/>
  </p:clrMapOvr>
  <mc:AlternateContent>
    <mc:Choice Requires="p14">
      <p:transition spd="slow" advClick="0" p14:dur="1500">
        <p:split orient="vert"/>
      </p:transition>
    </mc:Choice>
    <mc:Fallback>
      <p:transition spd="slow" advClick="0">
        <p:split orient="vert"/>
      </p:transition>
    </mc:Fallback>
  </mc:AlternateContent>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1_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CF421F52-CCEF-4BEB-A7A4-68DCBC88E495}" type="datetimeFigureOut">
              <a:rPr lang="zh-CN" altLang="en-US" smtClean="0"/>
              <a:t>2018/1/29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4B4E561-14A0-4F4A-9C55-219EC7598032}" type="slidenum">
              <a:rPr lang="zh-CN" altLang="en-US" smtClean="0"/>
              <a:t>‹#›</a:t>
            </a:fld>
            <a:endParaRPr lang="zh-CN" altLang="en-US"/>
          </a:p>
        </p:txBody>
      </p:sp>
      <p:sp>
        <p:nvSpPr>
          <p:cNvPr id="5" name="文本框 37"/>
          <p:cNvSpPr txBox="1"/>
          <p:nvPr userDrawn="1"/>
        </p:nvSpPr>
        <p:spPr>
          <a:xfrm>
            <a:off x="324052" y="176955"/>
            <a:ext cx="1015489" cy="343597"/>
          </a:xfrm>
          <a:prstGeom prst="rect">
            <a:avLst/>
          </a:prstGeom>
          <a:noFill/>
        </p:spPr>
        <p:txBody>
          <a:bodyPr wrap="none" lIns="96434" tIns="48217" rIns="96434" bIns="48217" rtlCol="0">
            <a:spAutoFit/>
          </a:bodyPr>
          <a:lstStyle/>
          <a:p>
            <a:pPr fontAlgn="base">
              <a:spcBef>
                <a:spcPct val="0"/>
              </a:spcBef>
              <a:spcAft>
                <a:spcPct val="0"/>
              </a:spcAft>
            </a:pPr>
            <a:r>
              <a:rPr lang="zh-CN" altLang="en-US" sz="1600">
                <a:solidFill>
                  <a:schemeClr val="tx1">
                    <a:lumMod val="95000"/>
                    <a:lumOff val="5000"/>
                  </a:schemeClr>
                </a:solidFill>
                <a:latin typeface="微软雅黑" pitchFamily="34" charset="-122"/>
                <a:ea typeface="微软雅黑" panose="020b0503020204020204" pitchFamily="34" charset="-122"/>
              </a:rPr>
              <a:t>个人简介</a:t>
            </a:r>
          </a:p>
        </p:txBody>
      </p:sp>
      <p:grpSp>
        <p:nvGrpSpPr>
          <p:cNvPr id="8" name="组合 29">
            <a:extLst>
              <a:ext uri="{FF2B5EF4-FFF2-40B4-BE49-F238E27FC236}">
                <a16:creationId xmlns:a16="http://schemas.microsoft.com/office/drawing/2014/main" id="{9DAA2E0B-570B-4AB4-AA6C-3C03D0EC2242}"/>
              </a:ext>
            </a:extLst>
          </p:cNvPr>
          <p:cNvGrpSpPr/>
          <p:nvPr userDrawn="1"/>
        </p:nvGrpSpPr>
        <p:grpSpPr>
          <a:xfrm>
            <a:off x="0" y="232285"/>
            <a:ext cx="359532" cy="288268"/>
            <a:chOff x="0" y="532828"/>
            <a:chExt cx="479315" cy="568897"/>
          </a:xfrm>
        </p:grpSpPr>
        <p:sp>
          <p:nvSpPr>
            <p:cNvPr id="9" name="矩形 8">
              <a:extLst>
                <a:ext uri="{FF2B5EF4-FFF2-40B4-BE49-F238E27FC236}">
                  <a16:creationId xmlns:a16="http://schemas.microsoft.com/office/drawing/2014/main" id="{1D714DEE-AE9B-4A23-819C-7F445FA13046}"/>
                </a:ext>
              </a:extLst>
            </p:cNvPr>
            <p:cNvSpPr/>
            <p:nvPr/>
          </p:nvSpPr>
          <p:spPr>
            <a:xfrm>
              <a:off x="0" y="532828"/>
              <a:ext cx="238791" cy="5688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E9413491-63A2-416F-9AD9-3EB14F4909B0}"/>
                </a:ext>
              </a:extLst>
            </p:cNvPr>
            <p:cNvSpPr/>
            <p:nvPr/>
          </p:nvSpPr>
          <p:spPr>
            <a:xfrm>
              <a:off x="276088" y="532828"/>
              <a:ext cx="107227" cy="5688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0A8049B1-AAD5-40B3-93DA-251A90E34AE0}"/>
                </a:ext>
              </a:extLst>
            </p:cNvPr>
            <p:cNvSpPr/>
            <p:nvPr/>
          </p:nvSpPr>
          <p:spPr>
            <a:xfrm>
              <a:off x="411850" y="532828"/>
              <a:ext cx="67465" cy="56889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val="3125871221"/>
      </p:ext>
    </p:extLst>
  </p:cSld>
  <p:clrMapOvr>
    <a:masterClrMapping/>
  </p:clrMapOvr>
  <p:transition advClick="0">
    <p:blinds/>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2_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CF421F52-CCEF-4BEB-A7A4-68DCBC88E495}" type="datetimeFigureOut">
              <a:rPr lang="zh-CN" altLang="en-US" smtClean="0"/>
              <a:t>2018/1/29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4B4E561-14A0-4F4A-9C55-219EC7598032}" type="slidenum">
              <a:rPr lang="zh-CN" altLang="en-US" smtClean="0"/>
              <a:t>‹#›</a:t>
            </a:fld>
            <a:endParaRPr lang="zh-CN" altLang="en-US"/>
          </a:p>
        </p:txBody>
      </p:sp>
      <p:sp>
        <p:nvSpPr>
          <p:cNvPr id="5" name="文本框 37"/>
          <p:cNvSpPr txBox="1"/>
          <p:nvPr userDrawn="1"/>
        </p:nvSpPr>
        <p:spPr>
          <a:xfrm>
            <a:off x="359532" y="212723"/>
            <a:ext cx="1015489" cy="343597"/>
          </a:xfrm>
          <a:prstGeom prst="rect">
            <a:avLst/>
          </a:prstGeom>
          <a:noFill/>
        </p:spPr>
        <p:txBody>
          <a:bodyPr wrap="none" lIns="96434" tIns="48217" rIns="96434" bIns="48217" rtlCol="0">
            <a:spAutoFit/>
          </a:bodyPr>
          <a:lstStyle/>
          <a:p>
            <a:pPr fontAlgn="base">
              <a:spcBef>
                <a:spcPct val="0"/>
              </a:spcBef>
              <a:spcAft>
                <a:spcPct val="0"/>
              </a:spcAft>
            </a:pPr>
            <a:r>
              <a:rPr lang="zh-CN" altLang="en-US" sz="1600">
                <a:solidFill>
                  <a:schemeClr val="tx1">
                    <a:lumMod val="95000"/>
                    <a:lumOff val="5000"/>
                  </a:schemeClr>
                </a:solidFill>
                <a:latin typeface="微软雅黑" pitchFamily="34" charset="-122"/>
                <a:ea typeface="微软雅黑" panose="020b0503020204020204" pitchFamily="34" charset="-122"/>
              </a:rPr>
              <a:t>岗位认识</a:t>
            </a:r>
          </a:p>
        </p:txBody>
      </p:sp>
      <p:grpSp>
        <p:nvGrpSpPr>
          <p:cNvPr id="12" name="组合 29">
            <a:extLst>
              <a:ext uri="{FF2B5EF4-FFF2-40B4-BE49-F238E27FC236}">
                <a16:creationId xmlns:a16="http://schemas.microsoft.com/office/drawing/2014/main" id="{47772449-EF73-44EF-A090-C63FAD286D7F}"/>
              </a:ext>
            </a:extLst>
          </p:cNvPr>
          <p:cNvGrpSpPr/>
          <p:nvPr userDrawn="1"/>
        </p:nvGrpSpPr>
        <p:grpSpPr>
          <a:xfrm>
            <a:off x="0" y="232285"/>
            <a:ext cx="359532" cy="288268"/>
            <a:chOff x="0" y="532828"/>
            <a:chExt cx="479315" cy="568897"/>
          </a:xfrm>
        </p:grpSpPr>
        <p:sp>
          <p:nvSpPr>
            <p:cNvPr id="13" name="矩形 12">
              <a:extLst>
                <a:ext uri="{FF2B5EF4-FFF2-40B4-BE49-F238E27FC236}">
                  <a16:creationId xmlns:a16="http://schemas.microsoft.com/office/drawing/2014/main" id="{2D384FBF-DA20-467C-846C-A3AE6D87AA8B}"/>
                </a:ext>
              </a:extLst>
            </p:cNvPr>
            <p:cNvSpPr/>
            <p:nvPr/>
          </p:nvSpPr>
          <p:spPr>
            <a:xfrm>
              <a:off x="0" y="532828"/>
              <a:ext cx="238791" cy="5688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28560CE2-12D2-434F-9006-294449DD96F6}"/>
                </a:ext>
              </a:extLst>
            </p:cNvPr>
            <p:cNvSpPr/>
            <p:nvPr/>
          </p:nvSpPr>
          <p:spPr>
            <a:xfrm>
              <a:off x="276088" y="532828"/>
              <a:ext cx="107227" cy="5688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7A95C68C-83D0-40ED-8D08-7B800F4E1F72}"/>
                </a:ext>
              </a:extLst>
            </p:cNvPr>
            <p:cNvSpPr/>
            <p:nvPr/>
          </p:nvSpPr>
          <p:spPr>
            <a:xfrm>
              <a:off x="411850" y="532828"/>
              <a:ext cx="67465" cy="56889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val="2059976812"/>
      </p:ext>
    </p:extLst>
  </p:cSld>
  <p:clrMapOvr>
    <a:masterClrMapping/>
  </p:clrMapOvr>
  <p:transition advClick="0">
    <p:blinds/>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3_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CF421F52-CCEF-4BEB-A7A4-68DCBC88E495}" type="datetimeFigureOut">
              <a:rPr lang="zh-CN" altLang="en-US" smtClean="0"/>
              <a:t>2018/1/29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4B4E561-14A0-4F4A-9C55-219EC7598032}" type="slidenum">
              <a:rPr lang="zh-CN" altLang="en-US" smtClean="0"/>
              <a:t>‹#›</a:t>
            </a:fld>
            <a:endParaRPr lang="zh-CN" altLang="en-US"/>
          </a:p>
        </p:txBody>
      </p:sp>
      <p:sp>
        <p:nvSpPr>
          <p:cNvPr id="5" name="文本框 37"/>
          <p:cNvSpPr txBox="1"/>
          <p:nvPr userDrawn="1"/>
        </p:nvSpPr>
        <p:spPr>
          <a:xfrm>
            <a:off x="307818" y="212723"/>
            <a:ext cx="1015489" cy="343597"/>
          </a:xfrm>
          <a:prstGeom prst="rect">
            <a:avLst/>
          </a:prstGeom>
          <a:noFill/>
        </p:spPr>
        <p:txBody>
          <a:bodyPr wrap="none" lIns="96434" tIns="48217" rIns="96434" bIns="48217" rtlCol="0">
            <a:spAutoFit/>
          </a:bodyPr>
          <a:lstStyle/>
          <a:p>
            <a:pPr fontAlgn="base">
              <a:spcBef>
                <a:spcPct val="0"/>
              </a:spcBef>
              <a:spcAft>
                <a:spcPct val="0"/>
              </a:spcAft>
            </a:pPr>
            <a:r>
              <a:rPr lang="zh-CN" altLang="en-US" sz="1600">
                <a:solidFill>
                  <a:schemeClr val="tx1">
                    <a:lumMod val="95000"/>
                    <a:lumOff val="5000"/>
                  </a:schemeClr>
                </a:solidFill>
                <a:latin typeface="微软雅黑" pitchFamily="34" charset="-122"/>
                <a:ea typeface="微软雅黑" panose="020b0503020204020204" pitchFamily="34" charset="-122"/>
              </a:rPr>
              <a:t>竞聘优势</a:t>
            </a:r>
          </a:p>
        </p:txBody>
      </p:sp>
      <p:grpSp>
        <p:nvGrpSpPr>
          <p:cNvPr id="8" name="组合 29">
            <a:extLst>
              <a:ext uri="{FF2B5EF4-FFF2-40B4-BE49-F238E27FC236}">
                <a16:creationId xmlns:a16="http://schemas.microsoft.com/office/drawing/2014/main" id="{CBE587E6-0D17-4E69-BE11-AE24F99674D4}"/>
              </a:ext>
            </a:extLst>
          </p:cNvPr>
          <p:cNvGrpSpPr/>
          <p:nvPr userDrawn="1"/>
        </p:nvGrpSpPr>
        <p:grpSpPr>
          <a:xfrm>
            <a:off x="0" y="232285"/>
            <a:ext cx="359532" cy="288268"/>
            <a:chOff x="0" y="532828"/>
            <a:chExt cx="479315" cy="568897"/>
          </a:xfrm>
        </p:grpSpPr>
        <p:sp>
          <p:nvSpPr>
            <p:cNvPr id="9" name="矩形 8">
              <a:extLst>
                <a:ext uri="{FF2B5EF4-FFF2-40B4-BE49-F238E27FC236}">
                  <a16:creationId xmlns:a16="http://schemas.microsoft.com/office/drawing/2014/main" id="{C25DFFB3-4907-46C4-BE7B-68904A61E636}"/>
                </a:ext>
              </a:extLst>
            </p:cNvPr>
            <p:cNvSpPr/>
            <p:nvPr/>
          </p:nvSpPr>
          <p:spPr>
            <a:xfrm>
              <a:off x="0" y="532828"/>
              <a:ext cx="238791" cy="5688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B4AFEC71-4B46-484F-925E-0E5AA09541F3}"/>
                </a:ext>
              </a:extLst>
            </p:cNvPr>
            <p:cNvSpPr/>
            <p:nvPr/>
          </p:nvSpPr>
          <p:spPr>
            <a:xfrm>
              <a:off x="276088" y="532828"/>
              <a:ext cx="107227" cy="5688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8F4B605C-C689-4873-B9C6-E88A2F52D292}"/>
                </a:ext>
              </a:extLst>
            </p:cNvPr>
            <p:cNvSpPr/>
            <p:nvPr/>
          </p:nvSpPr>
          <p:spPr>
            <a:xfrm>
              <a:off x="411850" y="532828"/>
              <a:ext cx="67465" cy="56889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val="4118348168"/>
      </p:ext>
    </p:extLst>
  </p:cSld>
  <p:clrMapOvr>
    <a:masterClrMapping/>
  </p:clrMapOvr>
  <p:transition advClick="0">
    <p:blinds/>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4_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CF421F52-CCEF-4BEB-A7A4-68DCBC88E495}" type="datetimeFigureOut">
              <a:rPr lang="zh-CN" altLang="en-US" smtClean="0"/>
              <a:t>2018/1/29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4B4E561-14A0-4F4A-9C55-219EC7598032}" type="slidenum">
              <a:rPr lang="zh-CN" altLang="en-US" smtClean="0"/>
              <a:t>‹#›</a:t>
            </a:fld>
            <a:endParaRPr lang="zh-CN" altLang="en-US"/>
          </a:p>
        </p:txBody>
      </p:sp>
      <p:sp>
        <p:nvSpPr>
          <p:cNvPr id="5" name="文本框 37"/>
          <p:cNvSpPr txBox="1"/>
          <p:nvPr userDrawn="1"/>
        </p:nvSpPr>
        <p:spPr>
          <a:xfrm>
            <a:off x="334229" y="212723"/>
            <a:ext cx="1015489" cy="343597"/>
          </a:xfrm>
          <a:prstGeom prst="rect">
            <a:avLst/>
          </a:prstGeom>
          <a:noFill/>
        </p:spPr>
        <p:txBody>
          <a:bodyPr wrap="none" lIns="96434" tIns="48217" rIns="96434" bIns="48217" rtlCol="0">
            <a:spAutoFit/>
          </a:bodyPr>
          <a:lstStyle/>
          <a:p>
            <a:pPr fontAlgn="base">
              <a:spcBef>
                <a:spcPct val="0"/>
              </a:spcBef>
              <a:spcAft>
                <a:spcPct val="0"/>
              </a:spcAft>
            </a:pPr>
            <a:r>
              <a:rPr lang="zh-CN" altLang="en-US" sz="1600">
                <a:solidFill>
                  <a:schemeClr val="tx1">
                    <a:lumMod val="95000"/>
                    <a:lumOff val="5000"/>
                  </a:schemeClr>
                </a:solidFill>
                <a:latin typeface="微软雅黑" pitchFamily="34" charset="-122"/>
                <a:ea typeface="微软雅黑" panose="020b0503020204020204" pitchFamily="34" charset="-122"/>
              </a:rPr>
              <a:t>工作规划</a:t>
            </a:r>
          </a:p>
        </p:txBody>
      </p:sp>
      <p:grpSp>
        <p:nvGrpSpPr>
          <p:cNvPr id="8" name="组合 29">
            <a:extLst>
              <a:ext uri="{FF2B5EF4-FFF2-40B4-BE49-F238E27FC236}">
                <a16:creationId xmlns:a16="http://schemas.microsoft.com/office/drawing/2014/main" id="{CAA1F423-1DC8-4910-AA38-5952E7683D6E}"/>
              </a:ext>
            </a:extLst>
          </p:cNvPr>
          <p:cNvGrpSpPr/>
          <p:nvPr userDrawn="1"/>
        </p:nvGrpSpPr>
        <p:grpSpPr>
          <a:xfrm>
            <a:off x="0" y="232285"/>
            <a:ext cx="359532" cy="288268"/>
            <a:chOff x="0" y="532828"/>
            <a:chExt cx="479315" cy="568897"/>
          </a:xfrm>
        </p:grpSpPr>
        <p:sp>
          <p:nvSpPr>
            <p:cNvPr id="9" name="矩形 8">
              <a:extLst>
                <a:ext uri="{FF2B5EF4-FFF2-40B4-BE49-F238E27FC236}">
                  <a16:creationId xmlns:a16="http://schemas.microsoft.com/office/drawing/2014/main" id="{AE1C0F01-0AD3-48C5-BAEF-D4F9AAD3AAA8}"/>
                </a:ext>
              </a:extLst>
            </p:cNvPr>
            <p:cNvSpPr/>
            <p:nvPr/>
          </p:nvSpPr>
          <p:spPr>
            <a:xfrm>
              <a:off x="0" y="532828"/>
              <a:ext cx="238791" cy="5688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D41A54E5-5E5B-4347-A8FE-87A731D01653}"/>
                </a:ext>
              </a:extLst>
            </p:cNvPr>
            <p:cNvSpPr/>
            <p:nvPr/>
          </p:nvSpPr>
          <p:spPr>
            <a:xfrm>
              <a:off x="276088" y="532828"/>
              <a:ext cx="107227" cy="5688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85E88CFA-120E-432E-8095-B4FA74FD38D1}"/>
                </a:ext>
              </a:extLst>
            </p:cNvPr>
            <p:cNvSpPr/>
            <p:nvPr/>
          </p:nvSpPr>
          <p:spPr>
            <a:xfrm>
              <a:off x="411850" y="532828"/>
              <a:ext cx="67465" cy="56889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val="1111772141"/>
      </p:ext>
    </p:extLst>
  </p:cSld>
  <p:clrMapOvr>
    <a:masterClrMapping/>
  </p:clrMapOvr>
  <p:transition advClick="0">
    <p:blinds/>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457201" y="204851"/>
            <a:ext cx="3008313" cy="871807"/>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851"/>
            <a:ext cx="5111750" cy="439119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658"/>
            <a:ext cx="3008313" cy="35193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22A346CC-E946-47D7-9A26-4281FBB25D14}" type="datetimeFigureOut">
              <a:rPr lang="zh-CN" altLang="en-US" smtClean="0"/>
              <a:t>2018/1/29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79D30C1-35CA-4D37-B40D-4B684AF3A96C}" type="slidenum">
              <a:rPr lang="zh-CN" altLang="en-US" smtClean="0"/>
              <a:t>‹#›</a:t>
            </a:fld>
            <a:endParaRPr lang="zh-CN" altLang="en-US"/>
          </a:p>
        </p:txBody>
      </p:sp>
    </p:spTree>
  </p:cSld>
  <p:clrMapOvr>
    <a:masterClrMapping/>
  </p:clrMapOvr>
  <p:transition advClick="0">
    <p:blinds/>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1792288" y="3601561"/>
            <a:ext cx="5486400" cy="425185"/>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723"/>
            <a:ext cx="5486400" cy="30870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6746"/>
            <a:ext cx="5486400" cy="6038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22A346CC-E946-47D7-9A26-4281FBB25D14}" type="datetimeFigureOut">
              <a:rPr lang="zh-CN" altLang="en-US" smtClean="0"/>
              <a:t>2018/1/29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79D30C1-35CA-4D37-B40D-4B684AF3A96C}" type="slidenum">
              <a:rPr lang="zh-CN" altLang="en-US" smtClean="0"/>
              <a:t>‹#›</a:t>
            </a:fld>
            <a:endParaRPr lang="zh-CN" altLang="en-US"/>
          </a:p>
        </p:txBody>
      </p:sp>
    </p:spTree>
  </p:cSld>
  <p:clrMapOvr>
    <a:masterClrMapping/>
  </p:clrMapOvr>
  <p:transition advClick="0">
    <p:blinds/>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2A346CC-E946-47D7-9A26-4281FBB25D14}" type="datetimeFigureOut">
              <a:rPr lang="zh-CN" altLang="en-US" smtClean="0"/>
              <a:t>2018/1/29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79D30C1-35CA-4D37-B40D-4B684AF3A96C}" type="slidenum">
              <a:rPr lang="zh-CN" altLang="en-US" smtClean="0"/>
              <a:t>‹#›</a:t>
            </a:fld>
            <a:endParaRPr lang="zh-CN" altLang="en-US"/>
          </a:p>
        </p:txBody>
      </p:sp>
    </p:spTree>
  </p:cSld>
  <p:clrMapOvr>
    <a:masterClrMapping/>
  </p:clrMapOvr>
  <p:transition advClick="0">
    <p:blinds/>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6629400" y="206042"/>
            <a:ext cx="2057400" cy="438999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6042"/>
            <a:ext cx="6019800" cy="438999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2A346CC-E946-47D7-9A26-4281FBB25D14}" type="datetimeFigureOut">
              <a:rPr lang="zh-CN" altLang="en-US" smtClean="0"/>
              <a:t>2018/1/29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79D30C1-35CA-4D37-B40D-4B684AF3A96C}" type="slidenum">
              <a:rPr lang="zh-CN" altLang="en-US" smtClean="0"/>
              <a:t>‹#›</a:t>
            </a:fld>
            <a:endParaRPr lang="zh-CN" altLang="en-US"/>
          </a:p>
        </p:txBody>
      </p:sp>
    </p:spTree>
  </p:cSld>
  <p:clrMapOvr>
    <a:masterClrMapping/>
  </p:clrMapOvr>
  <p:transition advClick="0">
    <p:blinds/>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2A346CC-E946-47D7-9A26-4281FBB25D14}" type="datetimeFigureOut">
              <a:rPr lang="zh-CN" altLang="en-US" smtClean="0"/>
              <a:t>2018/1/29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79D30C1-35CA-4D37-B40D-4B684AF3A96C}" type="slidenum">
              <a:rPr lang="zh-CN" altLang="en-US" smtClean="0"/>
              <a:t>‹#›</a:t>
            </a:fld>
            <a:endParaRPr lang="zh-CN" altLang="en-US"/>
          </a:p>
        </p:txBody>
      </p:sp>
    </p:spTree>
  </p:cSld>
  <p:clrMapOvr>
    <a:masterClrMapping/>
  </p:clrMapOvr>
  <p:transition advClick="0">
    <p:blinds/>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6_仅标题">
    <p:spTree>
      <p:nvGrpSpPr>
        <p:cNvPr id="1" name=""/>
        <p:cNvGrpSpPr/>
        <p:nvPr/>
      </p:nvGrpSpPr>
      <p:grpSpPr>
        <a:xfrm>
          <a:off x="0" y="0"/>
          <a:ext cx="0" cy="0"/>
        </a:xfrm>
      </p:grpSpPr>
    </p:spTree>
    <p:extLst>
      <p:ext uri="{BB962C8B-B14F-4D97-AF65-F5344CB8AC3E}">
        <p14:creationId val="3190782292"/>
      </p:ext>
    </p:extLst>
  </p:cSld>
  <p:clrMapOvr>
    <a:masterClrMapping/>
  </p:clrMapOvr>
  <mc:AlternateContent>
    <mc:Choice Requires="p14">
      <p:transition spd="slow" advClick="0" p14:dur="2000"/>
    </mc:Choice>
    <mc:Fallback>
      <p:transition spd="slow" advClick="0"/>
    </mc:Fallback>
  </mc:AlternateContent>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Custom Layout">
    <p:spTree>
      <p:nvGrpSpPr>
        <p:cNvPr id="1" name=""/>
        <p:cNvGrpSpPr/>
        <p:nvPr/>
      </p:nvGrpSpPr>
      <p:grpSpPr>
        <a:xfrm>
          <a:off x="0" y="0"/>
          <a:ext cx="0" cy="0"/>
        </a:xfrm>
      </p:grpSpPr>
    </p:spTree>
    <p:extLst>
      <p:ext uri="{BB962C8B-B14F-4D97-AF65-F5344CB8AC3E}">
        <p14:creationId val="3435192914"/>
      </p:ext>
    </p:extLst>
  </p:cSld>
  <p:clrMapOvr>
    <a:masterClrMapping/>
  </p:clrMapOvr>
  <mc:AlternateContent>
    <mc:Choice Requires="p14">
      <p:transition spd="slow" advClick="0" p14:dur="2000"/>
    </mc:Choice>
    <mc:Fallback>
      <p:transition spd="slow" advClick="0"/>
    </mc:Fallback>
  </mc:AlternateContent>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143000" y="842032"/>
            <a:ext cx="6858000" cy="1791253"/>
          </a:xfrm>
        </p:spPr>
        <p:txBody>
          <a:bodyPr anchor="b"/>
          <a:lstStyle>
            <a:lvl1pPr algn="ctr">
              <a:defRPr sz="4500"/>
            </a:lvl1pPr>
          </a:lstStyle>
          <a:p>
            <a:r>
              <a:rPr lang="zh-CN" altLang="en-US" smtClean="0"/>
              <a:t>单击此处编辑母版标题样式</a:t>
            </a:r>
            <a:endParaRPr lang="en-US"/>
          </a:p>
        </p:txBody>
      </p:sp>
      <p:sp>
        <p:nvSpPr>
          <p:cNvPr id="3" name="Subtitle 2"/>
          <p:cNvSpPr>
            <a:spLocks noGrp="1"/>
          </p:cNvSpPr>
          <p:nvPr>
            <p:ph type="subTitle" idx="1"/>
          </p:nvPr>
        </p:nvSpPr>
        <p:spPr>
          <a:xfrm>
            <a:off x="1143000" y="2702363"/>
            <a:ext cx="6858000" cy="124220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14387964"/>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5748574"/>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623888" y="1282700"/>
            <a:ext cx="7886700" cy="2140213"/>
          </a:xfrm>
        </p:spPr>
        <p:txBody>
          <a:bodyPr anchor="b"/>
          <a:lstStyle>
            <a:lvl1pPr>
              <a:defRPr sz="45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623888" y="3443160"/>
            <a:ext cx="7886700" cy="1125488"/>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14741714"/>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628650" y="1369642"/>
            <a:ext cx="3886200" cy="326451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4629150" y="1369642"/>
            <a:ext cx="3886200" cy="326451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2018/1/29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51159938"/>
      </p:ext>
    </p:extLst>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629841" y="273929"/>
            <a:ext cx="7886700" cy="994479"/>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629842" y="1261261"/>
            <a:ext cx="3868340"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9386"/>
            <a:ext cx="3868340" cy="276429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4629150" y="1261261"/>
            <a:ext cx="3887391"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9386"/>
            <a:ext cx="3887391" cy="276429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2018/1/29</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17261355"/>
      </p:ext>
    </p:extLst>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2018/1/29</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98659459"/>
      </p:ext>
    </p:extLst>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2018/1/29</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61707628"/>
      </p:ext>
    </p:extLst>
  </p:cSld>
  <p:clrMapOvr>
    <a:masterClrMapping/>
  </p:clrMapOvr>
  <p:transition/>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zh-CN" altLang="en-US" smtClean="0"/>
              <a:t>单击此处编辑母版标题样式</a:t>
            </a:r>
            <a:endParaRPr lang="en-US"/>
          </a:p>
        </p:txBody>
      </p:sp>
      <p:sp>
        <p:nvSpPr>
          <p:cNvPr id="3" name="Content Placeholder 2"/>
          <p:cNvSpPr>
            <a:spLocks noGrp="1"/>
          </p:cNvSpPr>
          <p:nvPr>
            <p:ph idx="1"/>
          </p:nvPr>
        </p:nvSpPr>
        <p:spPr>
          <a:xfrm>
            <a:off x="3887391" y="740798"/>
            <a:ext cx="4629150" cy="365634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2018/1/29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7734841"/>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722313" y="3306196"/>
            <a:ext cx="7772400" cy="1021872"/>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708"/>
            <a:ext cx="7772400" cy="112548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22A346CC-E946-47D7-9A26-4281FBB25D14}" type="datetimeFigureOut">
              <a:rPr lang="zh-CN" altLang="en-US" smtClean="0"/>
              <a:t>2018/1/29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79D30C1-35CA-4D37-B40D-4B684AF3A96C}" type="slidenum">
              <a:rPr lang="zh-CN" altLang="en-US" smtClean="0"/>
              <a:t>‹#›</a:t>
            </a:fld>
            <a:endParaRPr lang="zh-CN" altLang="en-US"/>
          </a:p>
        </p:txBody>
      </p:sp>
    </p:spTree>
  </p:cSld>
  <p:clrMapOvr>
    <a:masterClrMapping/>
  </p:clrMapOvr>
  <p:transition advClick="0">
    <p:blinds/>
  </p:transition>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3887391" y="740798"/>
            <a:ext cx="4629150" cy="365634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a:p>
        </p:txBody>
      </p:sp>
      <p:sp>
        <p:nvSpPr>
          <p:cNvPr id="4" name="Text Placeholder 3"/>
          <p:cNvSpPr>
            <a:spLocks noGrp="1"/>
          </p:cNvSpPr>
          <p:nvPr>
            <p:ph type="body" sz="half" idx="2"/>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2018/1/29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79871814"/>
      </p:ext>
    </p:extLst>
  </p:cSld>
  <p:clrMapOvr>
    <a:masterClrMapping/>
  </p:clrMapOvr>
  <p:transition/>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61362208"/>
      </p:ext>
    </p:extLst>
  </p:cSld>
  <p:clrMapOvr>
    <a:masterClrMapping/>
  </p:clrMapOvr>
  <p:transition/>
  <p:timing/>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6543675" y="273928"/>
            <a:ext cx="1971675" cy="4360224"/>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628650" y="273928"/>
            <a:ext cx="5800725" cy="436022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94896336"/>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521"/>
            <a:ext cx="4038600" cy="33955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521"/>
            <a:ext cx="4038600" cy="33955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22A346CC-E946-47D7-9A26-4281FBB25D14}" type="datetimeFigureOut">
              <a:rPr lang="zh-CN" altLang="en-US" smtClean="0"/>
              <a:t>2018/1/29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79D30C1-35CA-4D37-B40D-4B684AF3A96C}" type="slidenum">
              <a:rPr lang="zh-CN" altLang="en-US" smtClean="0"/>
              <a:t>‹#›</a:t>
            </a:fld>
            <a:endParaRPr lang="zh-CN" altLang="en-US"/>
          </a:p>
        </p:txBody>
      </p:sp>
    </p:spTree>
  </p:cSld>
  <p:clrMapOvr>
    <a:masterClrMapping/>
  </p:clrMapOvr>
  <p:transition advClick="0">
    <p:blinds/>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690"/>
            <a:ext cx="4040188"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660"/>
            <a:ext cx="4040188"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690"/>
            <a:ext cx="4041775"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660"/>
            <a:ext cx="4041775"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22A346CC-E946-47D7-9A26-4281FBB25D14}" type="datetimeFigureOut">
              <a:rPr lang="zh-CN" altLang="en-US" smtClean="0"/>
              <a:t>2018/1/29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79D30C1-35CA-4D37-B40D-4B684AF3A96C}" type="slidenum">
              <a:rPr lang="zh-CN" altLang="en-US" smtClean="0"/>
              <a:t>‹#›</a:t>
            </a:fld>
            <a:endParaRPr lang="zh-CN" altLang="en-US"/>
          </a:p>
        </p:txBody>
      </p:sp>
    </p:spTree>
  </p:cSld>
  <p:clrMapOvr>
    <a:masterClrMapping/>
  </p:clrMapOvr>
  <p:transition advClick="0">
    <p:blinds/>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22A346CC-E946-47D7-9A26-4281FBB25D14}" type="datetimeFigureOut">
              <a:rPr lang="zh-CN" altLang="en-US" smtClean="0"/>
              <a:t>2018/1/29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79D30C1-35CA-4D37-B40D-4B684AF3A96C}" type="slidenum">
              <a:rPr lang="zh-CN" altLang="en-US" smtClean="0"/>
              <a:t>‹#›</a:t>
            </a:fld>
            <a:endParaRPr lang="zh-CN" altLang="en-US"/>
          </a:p>
        </p:txBody>
      </p:sp>
    </p:spTree>
  </p:cSld>
  <p:clrMapOvr>
    <a:masterClrMapping/>
  </p:clrMapOvr>
  <p:transition advClick="0">
    <p:blinds/>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22A346CC-E946-47D7-9A26-4281FBB25D14}" type="datetimeFigureOut">
              <a:rPr lang="zh-CN" altLang="en-US" smtClean="0"/>
              <a:t>2018/1/29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79D30C1-35CA-4D37-B40D-4B684AF3A96C}" type="slidenum">
              <a:rPr lang="zh-CN" altLang="en-US" smtClean="0"/>
              <a:t>‹#›</a:t>
            </a:fld>
            <a:endParaRPr lang="zh-CN" altLang="en-US"/>
          </a:p>
        </p:txBody>
      </p:sp>
    </p:spTree>
  </p:cSld>
  <p:clrMapOvr>
    <a:masterClrMapping/>
  </p:clrMapOvr>
  <p:transition advClick="0">
    <p:blinds/>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_标题幻灯片">
    <p:spTree>
      <p:nvGrpSpPr>
        <p:cNvPr id="1" name=""/>
        <p:cNvGrpSpPr/>
        <p:nvPr/>
      </p:nvGrpSpPr>
      <p:grpSpPr>
        <a:xfrm>
          <a:off x="0" y="0"/>
          <a:ext cx="0" cy="0"/>
        </a:xfrm>
      </p:grpSpPr>
      <p:pic>
        <p:nvPicPr>
          <p:cNvPr id="5" name="图片 4">
            <a:extLst>
              <a:ext uri="{FF2B5EF4-FFF2-40B4-BE49-F238E27FC236}">
                <a16:creationId xmlns:a16="http://schemas.microsoft.com/office/drawing/2014/main" id="{F754F33F-B471-4916-A2E6-39C5E39E909A}"/>
              </a:ext>
            </a:extLst>
          </p:cNvPr>
          <p:cNvPicPr>
            <a:picLocks noChangeAspect="1"/>
          </p:cNvPicPr>
          <p:nvPr userDrawn="1"/>
        </p:nvPicPr>
        <p:blipFill>
          <a:blip r:embed="rId1"/>
          <a:stretch>
            <a:fillRect/>
          </a:stretch>
        </p:blipFill>
        <p:spPr>
          <a:xfrm>
            <a:off x="1348" y="2133"/>
            <a:ext cx="9143244" cy="5144599"/>
          </a:xfrm>
          <a:prstGeom prst="rect">
            <a:avLst/>
          </a:prstGeom>
        </p:spPr>
      </p:pic>
      <p:sp>
        <p:nvSpPr>
          <p:cNvPr id="3" name="文本框 37"/>
          <p:cNvSpPr txBox="1"/>
          <p:nvPr userDrawn="1"/>
        </p:nvSpPr>
        <p:spPr>
          <a:xfrm>
            <a:off x="4085308" y="203130"/>
            <a:ext cx="1061796" cy="346232"/>
          </a:xfrm>
          <a:prstGeom prst="rect">
            <a:avLst/>
          </a:prstGeom>
          <a:noFill/>
        </p:spPr>
        <p:txBody>
          <a:bodyPr wrap="none" lIns="68563" tIns="34282" rIns="68563" bIns="34282" rtlCol="0">
            <a:spAutoFit/>
          </a:bodyPr>
          <a:lstStyle/>
          <a:p>
            <a:pPr algn="r"/>
            <a:r>
              <a:rPr lang="zh-CN" altLang="en-US" sz="1800">
                <a:solidFill>
                  <a:schemeClr val="accent1"/>
                </a:solidFill>
                <a:ea typeface="微软雅黑" panose="020b0503020204020204" pitchFamily="34" charset="-122"/>
              </a:rPr>
              <a:t>工作回顾</a:t>
            </a:r>
          </a:p>
        </p:txBody>
      </p:sp>
      <p:cxnSp>
        <p:nvCxnSpPr>
          <p:cNvPr id="6" name="直接连接符 5">
            <a:extLst>
              <a:ext uri="{FF2B5EF4-FFF2-40B4-BE49-F238E27FC236}">
                <a16:creationId xmlns:a16="http://schemas.microsoft.com/office/drawing/2014/main" id="{938D03C8-5A6E-48BF-B576-BF785595610E}"/>
              </a:ext>
            </a:extLst>
          </p:cNvPr>
          <p:cNvCxnSpPr/>
          <p:nvPr userDrawn="1"/>
        </p:nvCxnSpPr>
        <p:spPr>
          <a:xfrm>
            <a:off x="28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a16="http://schemas.microsoft.com/office/drawing/2014/main" id="{B8AE3EB0-54E6-4F03-BF5D-660BE55BAA33}"/>
              </a:ext>
            </a:extLst>
          </p:cNvPr>
          <p:cNvCxnSpPr/>
          <p:nvPr userDrawn="1"/>
        </p:nvCxnSpPr>
        <p:spPr>
          <a:xfrm>
            <a:off x="550573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4009497996"/>
      </p:ext>
    </p:extLst>
  </p:cSld>
  <p:clrMapOvr>
    <a:masterClrMapping/>
  </p:clrMapOvr>
  <mc:AlternateContent>
    <mc:Choice Requires="p14">
      <p:transition spd="slow" advClick="0" p14:dur="1500">
        <p:split orient="vert"/>
      </p:transition>
    </mc:Choice>
    <mc:Fallback>
      <p:transition spd="slow" advClick="0">
        <p:split orient="vert"/>
      </p:transition>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5_标题幻灯片">
    <p:spTree>
      <p:nvGrpSpPr>
        <p:cNvPr id="1" name=""/>
        <p:cNvGrpSpPr/>
        <p:nvPr/>
      </p:nvGrpSpPr>
      <p:grpSpPr>
        <a:xfrm>
          <a:off x="0" y="0"/>
          <a:ext cx="0" cy="0"/>
        </a:xfrm>
      </p:grpSpPr>
      <p:pic>
        <p:nvPicPr>
          <p:cNvPr id="5" name="图片 4">
            <a:extLst>
              <a:ext uri="{FF2B5EF4-FFF2-40B4-BE49-F238E27FC236}">
                <a16:creationId xmlns:a16="http://schemas.microsoft.com/office/drawing/2014/main" id="{D0BF620C-6DA0-4C0B-BCB4-ACC4EEA50DEE}"/>
              </a:ext>
            </a:extLst>
          </p:cNvPr>
          <p:cNvPicPr>
            <a:picLocks noChangeAspect="1"/>
          </p:cNvPicPr>
          <p:nvPr userDrawn="1"/>
        </p:nvPicPr>
        <p:blipFill>
          <a:blip r:embed="rId1"/>
          <a:stretch>
            <a:fillRect/>
          </a:stretch>
        </p:blipFill>
        <p:spPr>
          <a:xfrm>
            <a:off x="1348" y="2133"/>
            <a:ext cx="9143244" cy="5144599"/>
          </a:xfrm>
          <a:prstGeom prst="rect">
            <a:avLst/>
          </a:prstGeom>
        </p:spPr>
      </p:pic>
      <p:sp>
        <p:nvSpPr>
          <p:cNvPr id="3" name="文本框 37"/>
          <p:cNvSpPr txBox="1"/>
          <p:nvPr userDrawn="1"/>
        </p:nvSpPr>
        <p:spPr>
          <a:xfrm>
            <a:off x="4094834" y="203130"/>
            <a:ext cx="1061795" cy="346232"/>
          </a:xfrm>
          <a:prstGeom prst="rect">
            <a:avLst/>
          </a:prstGeom>
          <a:noFill/>
        </p:spPr>
        <p:txBody>
          <a:bodyPr wrap="none" lIns="68563" tIns="34282" rIns="68563" bIns="34282" rtlCol="0">
            <a:spAutoFit/>
          </a:bodyPr>
          <a:lstStyle/>
          <a:p>
            <a:r>
              <a:rPr lang="zh-CN" altLang="en-US" sz="1800">
                <a:solidFill>
                  <a:schemeClr val="accent1"/>
                </a:solidFill>
                <a:ea typeface="微软雅黑" panose="020b0503020204020204" pitchFamily="34" charset="-122"/>
              </a:rPr>
              <a:t>自我评价</a:t>
            </a:r>
          </a:p>
        </p:txBody>
      </p:sp>
      <p:cxnSp>
        <p:nvCxnSpPr>
          <p:cNvPr id="6" name="直接连接符 5">
            <a:extLst>
              <a:ext uri="{FF2B5EF4-FFF2-40B4-BE49-F238E27FC236}">
                <a16:creationId xmlns:a16="http://schemas.microsoft.com/office/drawing/2014/main" id="{938D03C8-5A6E-48BF-B576-BF785595610E}"/>
              </a:ext>
            </a:extLst>
          </p:cNvPr>
          <p:cNvCxnSpPr/>
          <p:nvPr userDrawn="1"/>
        </p:nvCxnSpPr>
        <p:spPr>
          <a:xfrm>
            <a:off x="28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a16="http://schemas.microsoft.com/office/drawing/2014/main" id="{B8AE3EB0-54E6-4F03-BF5D-660BE55BAA33}"/>
              </a:ext>
            </a:extLst>
          </p:cNvPr>
          <p:cNvCxnSpPr/>
          <p:nvPr userDrawn="1"/>
        </p:nvCxnSpPr>
        <p:spPr>
          <a:xfrm>
            <a:off x="550573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2150563480"/>
      </p:ext>
    </p:extLst>
  </p:cSld>
  <p:clrMapOvr>
    <a:masterClrMapping/>
  </p:clrMapOvr>
  <mc:AlternateContent>
    <mc:Choice Requires="p14">
      <p:transition spd="slow" advClick="0" p14:dur="1500">
        <p:split orient="vert"/>
      </p:transition>
    </mc:Choice>
    <mc:Fallback>
      <p:transition spd="slow" advClick="0">
        <p:split orient="vert"/>
      </p:transition>
    </mc:Fallback>
  </mc:AlternateContent>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slideLayouts/slideLayout13.xml" Type="http://schemas.openxmlformats.org/officeDocument/2006/relationships/slideLayout"/><Relationship Id="rId14" Target="../slideLayouts/slideLayout14.xml" Type="http://schemas.openxmlformats.org/officeDocument/2006/relationships/slideLayout"/><Relationship Id="rId15" Target="../slideLayouts/slideLayout15.xml" Type="http://schemas.openxmlformats.org/officeDocument/2006/relationships/slideLayout"/><Relationship Id="rId16" Target="../slideLayouts/slideLayout16.xml" Type="http://schemas.openxmlformats.org/officeDocument/2006/relationships/slideLayout"/><Relationship Id="rId17" Target="../slideLayouts/slideLayout17.xml" Type="http://schemas.openxmlformats.org/officeDocument/2006/relationships/slideLayout"/><Relationship Id="rId18" Target="../slideLayouts/slideLayout18.xml" Type="http://schemas.openxmlformats.org/officeDocument/2006/relationships/slideLayout"/><Relationship Id="rId19" Target="../slideLayouts/slideLayout19.xml" Type="http://schemas.openxmlformats.org/officeDocument/2006/relationships/slideLayout"/><Relationship Id="rId2" Target="../slideLayouts/slideLayout2.xml" Type="http://schemas.openxmlformats.org/officeDocument/2006/relationships/slideLayout"/><Relationship Id="rId20" Target="../slideLayouts/slideLayout20.xml" Type="http://schemas.openxmlformats.org/officeDocument/2006/relationships/slideLayout"/><Relationship Id="rId21" Target="../slideLayouts/slideLayout21.xml" Type="http://schemas.openxmlformats.org/officeDocument/2006/relationships/slideLayout"/><Relationship Id="rId22" Target="../theme/theme1.xml" Type="http://schemas.openxmlformats.org/officeDocument/2006/relationships/theme"/><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22.xml" Type="http://schemas.openxmlformats.org/officeDocument/2006/relationships/slideLayout"/><Relationship Id="rId10" Target="../slideLayouts/slideLayout31.xml" Type="http://schemas.openxmlformats.org/officeDocument/2006/relationships/slideLayout"/><Relationship Id="rId11" Target="../slideLayouts/slideLayout32.xml" Type="http://schemas.openxmlformats.org/officeDocument/2006/relationships/slideLayout"/><Relationship Id="rId12" Target="../theme/theme2.xml" Type="http://schemas.openxmlformats.org/officeDocument/2006/relationships/theme"/><Relationship Id="rId2" Target="../slideLayouts/slideLayout23.xml" Type="http://schemas.openxmlformats.org/officeDocument/2006/relationships/slideLayout"/><Relationship Id="rId3" Target="../slideLayouts/slideLayout24.xml" Type="http://schemas.openxmlformats.org/officeDocument/2006/relationships/slideLayout"/><Relationship Id="rId4" Target="../slideLayouts/slideLayout25.xml" Type="http://schemas.openxmlformats.org/officeDocument/2006/relationships/slideLayout"/><Relationship Id="rId5" Target="../slideLayouts/slideLayout26.xml" Type="http://schemas.openxmlformats.org/officeDocument/2006/relationships/slideLayout"/><Relationship Id="rId6" Target="../slideLayouts/slideLayout27.xml" Type="http://schemas.openxmlformats.org/officeDocument/2006/relationships/slideLayout"/><Relationship Id="rId7" Target="../slideLayouts/slideLayout28.xml" Type="http://schemas.openxmlformats.org/officeDocument/2006/relationships/slideLayout"/><Relationship Id="rId8" Target="../slideLayouts/slideLayout29.xml" Type="http://schemas.openxmlformats.org/officeDocument/2006/relationships/slideLayout"/><Relationship Id="rId9" Target="../slideLayouts/slideLayout3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457200" y="206042"/>
            <a:ext cx="8229600" cy="857515"/>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521"/>
            <a:ext cx="8229600" cy="339552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8735"/>
            <a:ext cx="2133600" cy="273928"/>
          </a:xfrm>
          <a:prstGeom prst="rect">
            <a:avLst/>
          </a:prstGeom>
        </p:spPr>
        <p:txBody>
          <a:bodyPr vert="horz" lIns="91440" tIns="45720" rIns="91440" bIns="45720" rtlCol="0" anchor="ctr"/>
          <a:lstStyle>
            <a:lvl1pPr algn="l">
              <a:defRPr sz="1200">
                <a:solidFill>
                  <a:schemeClr val="tx1">
                    <a:tint val="75000"/>
                  </a:schemeClr>
                </a:solidFill>
              </a:defRPr>
            </a:lvl1pPr>
          </a:lstStyle>
          <a:p>
            <a:fld id="{22A346CC-E946-47D7-9A26-4281FBB25D14}" type="datetimeFigureOut">
              <a:rPr lang="zh-CN" altLang="en-US" smtClean="0"/>
              <a:t>2018/1/29</a:t>
            </a:fld>
            <a:endParaRPr lang="zh-CN" altLang="en-US"/>
          </a:p>
        </p:txBody>
      </p:sp>
      <p:sp>
        <p:nvSpPr>
          <p:cNvPr id="5" name="页脚占位符 4"/>
          <p:cNvSpPr>
            <a:spLocks noGrp="1"/>
          </p:cNvSpPr>
          <p:nvPr>
            <p:ph type="ftr" sz="quarter" idx="3"/>
          </p:nvPr>
        </p:nvSpPr>
        <p:spPr>
          <a:xfrm>
            <a:off x="3124200" y="4768735"/>
            <a:ext cx="2895600" cy="27392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8735"/>
            <a:ext cx="2133600" cy="273928"/>
          </a:xfrm>
          <a:prstGeom prst="rect">
            <a:avLst/>
          </a:prstGeom>
        </p:spPr>
        <p:txBody>
          <a:bodyPr vert="horz" lIns="91440" tIns="45720" rIns="91440" bIns="45720" rtlCol="0" anchor="ctr"/>
          <a:lstStyle>
            <a:lvl1pPr algn="r">
              <a:defRPr sz="1200">
                <a:solidFill>
                  <a:schemeClr val="tx1">
                    <a:tint val="75000"/>
                  </a:schemeClr>
                </a:solidFill>
              </a:defRPr>
            </a:lvl1pPr>
          </a:lstStyle>
          <a:p>
            <a:fld id="{379D30C1-35CA-4D37-B40D-4B684AF3A96C}"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6" r:id="rId8"/>
    <p:sldLayoutId id="2147483667" r:id="rId9"/>
    <p:sldLayoutId id="2147483668" r:id="rId10"/>
    <p:sldLayoutId id="2147483669" r:id="rId11"/>
    <p:sldLayoutId id="2147483660" r:id="rId12"/>
    <p:sldLayoutId id="2147483661" r:id="rId13"/>
    <p:sldLayoutId id="2147483662" r:id="rId14"/>
    <p:sldLayoutId id="2147483663" r:id="rId15"/>
    <p:sldLayoutId id="2147483656" r:id="rId16"/>
    <p:sldLayoutId id="2147483657" r:id="rId17"/>
    <p:sldLayoutId id="2147483658" r:id="rId18"/>
    <p:sldLayoutId id="2147483659" r:id="rId19"/>
    <p:sldLayoutId id="2147483664" r:id="rId20"/>
    <p:sldLayoutId id="2147483670" r:id="rId21"/>
  </p:sldLayoutIdLst>
  <p:transition advClick="0">
    <p:blinds/>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628650" y="273929"/>
            <a:ext cx="7886700" cy="994479"/>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628650" y="1369642"/>
            <a:ext cx="7886700" cy="3264511"/>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628650" y="4768735"/>
            <a:ext cx="2057400" cy="273928"/>
          </a:xfrm>
          <a:prstGeom prst="rect">
            <a:avLst/>
          </a:prstGeom>
        </p:spPr>
        <p:txBody>
          <a:bodyPr vert="horz" lIns="91440" tIns="45720" rIns="91440" bIns="45720" rtlCol="0" anchor="ctr"/>
          <a:lstStyle>
            <a:lvl1pPr algn="l">
              <a:defRPr sz="900">
                <a:solidFill>
                  <a:schemeClr val="tx1">
                    <a:tint val="75000"/>
                  </a:schemeClr>
                </a:solidFill>
              </a:defRPr>
            </a:lvl1pPr>
          </a:lstStyle>
          <a:p>
            <a:fld id="{16E5758D-A3C3-4E88-8AC0-22500507BD7E}" type="datetimeFigureOut">
              <a:rPr lang="zh-CN" altLang="en-US" smtClean="0">
                <a:solidFill>
                  <a:prstClr val="black">
                    <a:tint val="75000"/>
                  </a:prstClr>
                </a:solidFill>
              </a:rPr>
              <a:t>2018/1/29</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8735"/>
            <a:ext cx="3086100" cy="27392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8735"/>
            <a:ext cx="2057400" cy="273928"/>
          </a:xfrm>
          <a:prstGeom prst="rect">
            <a:avLst/>
          </a:prstGeom>
        </p:spPr>
        <p:txBody>
          <a:bodyPr vert="horz" lIns="91440" tIns="45720" rIns="91440" bIns="45720" rtlCol="0" anchor="ctr"/>
          <a:lstStyle>
            <a:lvl1pPr algn="r">
              <a:defRPr sz="9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32003608"/>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ransition/>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9.xml" Type="http://schemas.openxmlformats.org/officeDocument/2006/relationships/slideLayout"/><Relationship Id="rId2" Target="../notesSlides/notesSlide7.xml" Type="http://schemas.openxmlformats.org/officeDocument/2006/relationships/notesSlide"/><Relationship Id="rId3" Target="../media/image7.jpeg" Type="http://schemas.openxmlformats.org/officeDocument/2006/relationships/image"/><Relationship Id="rId4" Target="../media/image8.jpeg" Type="http://schemas.openxmlformats.org/officeDocument/2006/relationships/image"/><Relationship Id="rId5" Target="../media/image9.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9.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9.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8.xml" Type="http://schemas.openxmlformats.org/officeDocument/2006/relationships/notesSlide"/><Relationship Id="rId3" Target="../media/image3.png" Type="http://schemas.openxmlformats.org/officeDocument/2006/relationships/image"/><Relationship Id="rId4" Target="../media/image4.emf"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10.xml" Type="http://schemas.openxmlformats.org/officeDocument/2006/relationships/slideLayout"/><Relationship Id="rId2" Target="../notesSlides/notesSlide9.xml" Type="http://schemas.openxmlformats.org/officeDocument/2006/relationships/notesSlide"/></Relationships>
</file>

<file path=ppt/slides/_rels/slide15.xml.rels><?xml version="1.0" encoding="UTF-8" standalone="yes"?><Relationships xmlns="http://schemas.openxmlformats.org/package/2006/relationships"><Relationship Id="rId1" Target="../slideLayouts/slideLayout10.xml" Type="http://schemas.openxmlformats.org/officeDocument/2006/relationships/slideLayout"/><Relationship Id="rId2" Target="../notesSlides/notesSlide10.xml" Type="http://schemas.openxmlformats.org/officeDocument/2006/relationships/notesSlide"/></Relationships>
</file>

<file path=ppt/slides/_rels/slide16.xml.rels><?xml version="1.0" encoding="UTF-8" standalone="yes"?><Relationships xmlns="http://schemas.openxmlformats.org/package/2006/relationships"><Relationship Id="rId1" Target="../slideLayouts/slideLayout10.xml" Type="http://schemas.openxmlformats.org/officeDocument/2006/relationships/slideLayout"/><Relationship Id="rId2" Target="../notesSlides/notesSlide11.xml" Type="http://schemas.openxmlformats.org/officeDocument/2006/relationships/notesSlide"/><Relationship Id="rId3" Target="../media/image10.jpeg" Type="http://schemas.openxmlformats.org/officeDocument/2006/relationships/image"/><Relationship Id="rId4" Target="../media/image11.jpeg" Type="http://schemas.openxmlformats.org/officeDocument/2006/relationships/image"/><Relationship Id="rId5" Target="../media/image12.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10.xml" Type="http://schemas.openxmlformats.org/officeDocument/2006/relationships/slideLayout"/><Relationship Id="rId2" Target="../notesSlides/notesSlide12.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10.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3.xml" Type="http://schemas.openxmlformats.org/officeDocument/2006/relationships/notesSlide"/><Relationship Id="rId3" Target="../media/image3.png" Type="http://schemas.openxmlformats.org/officeDocument/2006/relationships/image"/><Relationship Id="rId4" Target="../media/image4.emf"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11.xml" Type="http://schemas.openxmlformats.org/officeDocument/2006/relationships/slideLayout"/><Relationship Id="rId2" Target="../notesSlides/notesSlide14.xml" Type="http://schemas.openxmlformats.org/officeDocument/2006/relationships/notesSlide"/><Relationship Id="rId3" Target="../charts/chart1.xml" Type="http://schemas.openxmlformats.org/officeDocument/2006/relationships/chart"/><Relationship Id="rId4" Target="../charts/chart2.xml" Type="http://schemas.openxmlformats.org/officeDocument/2006/relationships/chart"/><Relationship Id="rId5" Target="../charts/chart3.xml" Type="http://schemas.openxmlformats.org/officeDocument/2006/relationships/chart"/></Relationships>
</file>

<file path=ppt/slides/_rels/slide21.xml.rels><?xml version="1.0" encoding="UTF-8" standalone="yes"?><Relationships xmlns="http://schemas.openxmlformats.org/package/2006/relationships"><Relationship Id="rId1" Target="../slideLayouts/slideLayout11.xml" Type="http://schemas.openxmlformats.org/officeDocument/2006/relationships/slideLayout"/><Relationship Id="rId2" Target="../notesSlides/notesSlide15.xml" Type="http://schemas.openxmlformats.org/officeDocument/2006/relationships/notesSlide"/></Relationships>
</file>

<file path=ppt/slides/_rels/slide22.xml.rels><?xml version="1.0" encoding="UTF-8" standalone="yes"?><Relationships xmlns="http://schemas.openxmlformats.org/package/2006/relationships"><Relationship Id="rId1" Target="../slideLayouts/slideLayout11.xml" Type="http://schemas.openxmlformats.org/officeDocument/2006/relationships/slideLayout"/><Relationship Id="rId2" Target="../notesSlides/notesSlide16.xml" Type="http://schemas.openxmlformats.org/officeDocument/2006/relationships/notesSlide"/></Relationships>
</file>

<file path=ppt/slides/_rels/slide23.xml.rels><?xml version="1.0" encoding="UTF-8" standalone="yes"?><Relationships xmlns="http://schemas.openxmlformats.org/package/2006/relationships"><Relationship Id="rId1" Target="../slideLayouts/slideLayout11.xml" Type="http://schemas.openxmlformats.org/officeDocument/2006/relationships/slideLayout"/><Relationship Id="rId2" Target="../notesSlides/notesSlide17.xml" Type="http://schemas.openxmlformats.org/officeDocument/2006/relationships/notesSlide"/></Relationships>
</file>

<file path=ppt/slides/_rels/slide24.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xml" Type="http://schemas.openxmlformats.org/officeDocument/2006/relationships/notesSlide"/><Relationship Id="rId3" Target="../media/image3.png" Type="http://schemas.openxmlformats.org/officeDocument/2006/relationships/image"/><Relationship Id="rId4" Target="../media/image4.emf"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8.xml" Type="http://schemas.openxmlformats.org/officeDocument/2006/relationships/slideLayout"/></Relationships>
</file>

<file path=ppt/slides/_rels/slide5.xml.rels><?xml version="1.0" encoding="UTF-8" standalone="yes"?><Relationships xmlns="http://schemas.openxmlformats.org/package/2006/relationships"><Relationship Id="rId1" Target="../slideLayouts/slideLayout8.xml" Type="http://schemas.openxmlformats.org/officeDocument/2006/relationships/slideLayout"/><Relationship Id="rId10" Target="../tags/tag7.xml" Type="http://schemas.openxmlformats.org/officeDocument/2006/relationships/tags"/><Relationship Id="rId11" Target="../media/image6.jpeg" Type="http://schemas.openxmlformats.org/officeDocument/2006/relationships/image"/><Relationship Id="rId12" Target="../tags/tag8.xml" Type="http://schemas.openxmlformats.org/officeDocument/2006/relationships/tags"/><Relationship Id="rId13" Target="../tags/tag9.xml" Type="http://schemas.openxmlformats.org/officeDocument/2006/relationships/tags"/><Relationship Id="rId14" Target="../tags/tag10.xml" Type="http://schemas.openxmlformats.org/officeDocument/2006/relationships/tags"/><Relationship Id="rId15" Target="../tags/tag11.xml" Type="http://schemas.openxmlformats.org/officeDocument/2006/relationships/tags"/><Relationship Id="rId16" Target="../tags/tag12.xml" Type="http://schemas.openxmlformats.org/officeDocument/2006/relationships/tags"/><Relationship Id="rId17" Target="../tags/tag13.xml" Type="http://schemas.openxmlformats.org/officeDocument/2006/relationships/tags"/><Relationship Id="rId18" Target="../tags/tag14.xml" Type="http://schemas.openxmlformats.org/officeDocument/2006/relationships/tags"/><Relationship Id="rId2" Target="../notesSlides/notesSlide3.xml" Type="http://schemas.openxmlformats.org/officeDocument/2006/relationships/notesSlide"/><Relationship Id="rId3" Target="../tags/tag1.xml" Type="http://schemas.openxmlformats.org/officeDocument/2006/relationships/tags"/><Relationship Id="rId4" Target="../tags/tag2.xml" Type="http://schemas.openxmlformats.org/officeDocument/2006/relationships/tags"/><Relationship Id="rId5" Target="../media/image5.jpeg" Type="http://schemas.openxmlformats.org/officeDocument/2006/relationships/image"/><Relationship Id="rId6" Target="../tags/tag3.xml" Type="http://schemas.openxmlformats.org/officeDocument/2006/relationships/tags"/><Relationship Id="rId7" Target="../tags/tag4.xml" Type="http://schemas.openxmlformats.org/officeDocument/2006/relationships/tags"/><Relationship Id="rId8" Target="../tags/tag5.xml" Type="http://schemas.openxmlformats.org/officeDocument/2006/relationships/tags"/><Relationship Id="rId9" Target="../tags/tag6.xml" Type="http://schemas.openxmlformats.org/officeDocument/2006/relationships/tags"/></Relationships>
</file>

<file path=ppt/slides/_rels/slide6.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4.xml" Type="http://schemas.openxmlformats.org/officeDocument/2006/relationships/notesSlide"/></Relationships>
</file>

<file path=ppt/slides/_rels/slide7.xml.rels><?xml version="1.0" encoding="UTF-8" standalone="yes"?><Relationships xmlns="http://schemas.openxmlformats.org/package/2006/relationships"><Relationship Id="rId1" Target="../slideLayouts/slideLayout8.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5.xml" Type="http://schemas.openxmlformats.org/officeDocument/2006/relationships/notesSlide"/><Relationship Id="rId3" Target="../media/image3.png" Type="http://schemas.openxmlformats.org/officeDocument/2006/relationships/image"/><Relationship Id="rId4" Target="../media/image4.emf"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9.xml" Type="http://schemas.openxmlformats.org/officeDocument/2006/relationships/slideLayout"/><Relationship Id="rId2" Target="../notesSlides/notesSlide6.xml" Type="http://schemas.openxmlformats.org/officeDocument/2006/relationships/notesSlid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6" name="图片 15">
            <a:extLst>
              <a:ext uri="{FF2B5EF4-FFF2-40B4-BE49-F238E27FC236}">
                <a16:creationId xmlns:a16="http://schemas.microsoft.com/office/drawing/2014/main" id="{3232835B-7487-47D3-858B-0340E49F203E}"/>
              </a:ext>
            </a:extLst>
          </p:cNvPr>
          <p:cNvPicPr>
            <a:picLocks noChangeAspect="1"/>
          </p:cNvPicPr>
          <p:nvPr/>
        </p:nvPicPr>
        <p:blipFill>
          <a:blip r:embed="rId2"/>
          <a:stretch>
            <a:fillRect/>
          </a:stretch>
        </p:blipFill>
        <p:spPr>
          <a:xfrm>
            <a:off x="2070" y="1703"/>
            <a:ext cx="9143244" cy="5144599"/>
          </a:xfrm>
          <a:prstGeom prst="rect">
            <a:avLst/>
          </a:prstGeom>
        </p:spPr>
      </p:pic>
      <p:sp>
        <p:nvSpPr>
          <p:cNvPr id="6" name="文本框 226">
            <a:extLst>
              <a:ext uri="{FF2B5EF4-FFF2-40B4-BE49-F238E27FC236}">
                <a16:creationId xmlns:a16="http://schemas.microsoft.com/office/drawing/2014/main" id="{CB106EAB-F024-40EF-A037-4F6167A63B5E}"/>
              </a:ext>
            </a:extLst>
          </p:cNvPr>
          <p:cNvSpPr txBox="1">
            <a:spLocks noChangeArrowheads="1"/>
          </p:cNvSpPr>
          <p:nvPr/>
        </p:nvSpPr>
        <p:spPr bwMode="auto">
          <a:xfrm>
            <a:off x="3609068" y="2034624"/>
            <a:ext cx="4724718"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typeface="Arial"/>
              <a:buChar char="•"/>
              <a:defRPr sz="2800">
                <a:solidFill>
                  <a:schemeClr val="tx1"/>
                </a:solidFill>
                <a:latin charset="-122" pitchFamily="34" typeface="微软雅黑 Light"/>
                <a:ea charset="-122" pitchFamily="34" typeface="微软雅黑 Light"/>
              </a:defRPr>
            </a:lvl1pPr>
            <a:lvl2pPr indent="-285750" marL="742950">
              <a:lnSpc>
                <a:spcPct val="90000"/>
              </a:lnSpc>
              <a:spcBef>
                <a:spcPts val="500"/>
              </a:spcBef>
              <a:buFont typeface="Arial"/>
              <a:buChar char="•"/>
              <a:defRPr sz="2400">
                <a:solidFill>
                  <a:schemeClr val="tx1"/>
                </a:solidFill>
                <a:latin charset="-122" pitchFamily="34" typeface="微软雅黑 Light"/>
                <a:ea charset="-122" pitchFamily="34" typeface="微软雅黑 Light"/>
              </a:defRPr>
            </a:lvl2pPr>
            <a:lvl3pPr indent="-228600" marL="1143000">
              <a:lnSpc>
                <a:spcPct val="90000"/>
              </a:lnSpc>
              <a:spcBef>
                <a:spcPts val="500"/>
              </a:spcBef>
              <a:buFont typeface="Arial"/>
              <a:buChar char="•"/>
              <a:defRPr sz="2000">
                <a:solidFill>
                  <a:schemeClr val="tx1"/>
                </a:solidFill>
                <a:latin charset="-122" pitchFamily="34" typeface="微软雅黑 Light"/>
                <a:ea charset="-122" pitchFamily="34" typeface="微软雅黑 Light"/>
              </a:defRPr>
            </a:lvl3pPr>
            <a:lvl4pPr indent="-228600" marL="1600200">
              <a:lnSpc>
                <a:spcPct val="90000"/>
              </a:lnSpc>
              <a:spcBef>
                <a:spcPts val="500"/>
              </a:spcBef>
              <a:buFont typeface="Arial"/>
              <a:buChar char="•"/>
              <a:defRPr>
                <a:solidFill>
                  <a:schemeClr val="tx1"/>
                </a:solidFill>
                <a:latin charset="-122" pitchFamily="34" typeface="微软雅黑 Light"/>
                <a:ea charset="-122" pitchFamily="34" typeface="微软雅黑 Light"/>
              </a:defRPr>
            </a:lvl4pPr>
            <a:lvl5pPr indent="-228600" marL="2057400">
              <a:lnSpc>
                <a:spcPct val="90000"/>
              </a:lnSpc>
              <a:spcBef>
                <a:spcPts val="500"/>
              </a:spcBef>
              <a:buFont typeface="Arial"/>
              <a:buChar char="•"/>
              <a:defRPr>
                <a:solidFill>
                  <a:schemeClr val="tx1"/>
                </a:solidFill>
                <a:latin charset="-122" pitchFamily="34" typeface="微软雅黑 Light"/>
                <a:ea charset="-122" pitchFamily="34" typeface="微软雅黑 Light"/>
              </a:defRPr>
            </a:lvl5pPr>
            <a:lvl6pPr eaLnBrk="0" fontAlgn="base" hangingPunct="0" indent="-228600" marL="2514600">
              <a:lnSpc>
                <a:spcPct val="90000"/>
              </a:lnSpc>
              <a:spcBef>
                <a:spcPts val="500"/>
              </a:spcBef>
              <a:spcAft>
                <a:spcPct val="0"/>
              </a:spcAft>
              <a:buFont typeface="Arial"/>
              <a:buChar char="•"/>
              <a:defRPr>
                <a:solidFill>
                  <a:schemeClr val="tx1"/>
                </a:solidFill>
                <a:latin charset="-122" pitchFamily="34" typeface="微软雅黑 Light"/>
                <a:ea charset="-122" pitchFamily="34" typeface="微软雅黑 Light"/>
              </a:defRPr>
            </a:lvl6pPr>
            <a:lvl7pPr eaLnBrk="0" fontAlgn="base" hangingPunct="0" indent="-228600" marL="2971800">
              <a:lnSpc>
                <a:spcPct val="90000"/>
              </a:lnSpc>
              <a:spcBef>
                <a:spcPts val="500"/>
              </a:spcBef>
              <a:spcAft>
                <a:spcPct val="0"/>
              </a:spcAft>
              <a:buFont typeface="Arial"/>
              <a:buChar char="•"/>
              <a:defRPr>
                <a:solidFill>
                  <a:schemeClr val="tx1"/>
                </a:solidFill>
                <a:latin charset="-122" pitchFamily="34" typeface="微软雅黑 Light"/>
                <a:ea charset="-122" pitchFamily="34" typeface="微软雅黑 Light"/>
              </a:defRPr>
            </a:lvl7pPr>
            <a:lvl8pPr eaLnBrk="0" fontAlgn="base" hangingPunct="0" indent="-228600" marL="3429000">
              <a:lnSpc>
                <a:spcPct val="90000"/>
              </a:lnSpc>
              <a:spcBef>
                <a:spcPts val="500"/>
              </a:spcBef>
              <a:spcAft>
                <a:spcPct val="0"/>
              </a:spcAft>
              <a:buFont typeface="Arial"/>
              <a:buChar char="•"/>
              <a:defRPr>
                <a:solidFill>
                  <a:schemeClr val="tx1"/>
                </a:solidFill>
                <a:latin charset="-122" pitchFamily="34" typeface="微软雅黑 Light"/>
                <a:ea charset="-122" pitchFamily="34" typeface="微软雅黑 Light"/>
              </a:defRPr>
            </a:lvl8pPr>
            <a:lvl9pPr eaLnBrk="0" fontAlgn="base" hangingPunct="0" indent="-228600" marL="3886200">
              <a:lnSpc>
                <a:spcPct val="90000"/>
              </a:lnSpc>
              <a:spcBef>
                <a:spcPts val="500"/>
              </a:spcBef>
              <a:spcAft>
                <a:spcPct val="0"/>
              </a:spcAft>
              <a:buFont typeface="Arial"/>
              <a:buChar char="•"/>
              <a:defRPr>
                <a:solidFill>
                  <a:schemeClr val="tx1"/>
                </a:solidFill>
                <a:latin charset="-122" pitchFamily="34" typeface="微软雅黑 Light"/>
                <a:ea charset="-122" pitchFamily="34" typeface="微软雅黑 Light"/>
              </a:defRPr>
            </a:lvl9pPr>
          </a:lstStyle>
          <a:p>
            <a:pPr eaLnBrk="1" hangingPunct="1">
              <a:lnSpc>
                <a:spcPct val="100000"/>
              </a:lnSpc>
              <a:spcBef>
                <a:spcPct val="0"/>
              </a:spcBef>
              <a:buFontTx/>
              <a:buNone/>
            </a:pPr>
            <a:r>
              <a:rPr altLang="en-US" lang="zh-CN" sz="4000">
                <a:solidFill>
                  <a:schemeClr val="bg1"/>
                </a:solidFill>
                <a:latin charset="0" pitchFamily="34" typeface="Century Gothic"/>
              </a:rPr>
              <a:t>小清新唯美PPT模板</a:t>
            </a:r>
          </a:p>
        </p:txBody>
      </p:sp>
      <p:cxnSp>
        <p:nvCxnSpPr>
          <p:cNvPr id="7" name="直接连接符 6">
            <a:extLst>
              <a:ext uri="{FF2B5EF4-FFF2-40B4-BE49-F238E27FC236}">
                <a16:creationId xmlns:a16="http://schemas.microsoft.com/office/drawing/2014/main" id="{E09085EE-43EF-4CEA-BDFD-93E9EBDEC36B}"/>
              </a:ext>
            </a:extLst>
          </p:cNvPr>
          <p:cNvCxnSpPr/>
          <p:nvPr/>
        </p:nvCxnSpPr>
        <p:spPr bwMode="auto">
          <a:xfrm>
            <a:off x="3800367" y="1888468"/>
            <a:ext cx="43720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a16="http://schemas.microsoft.com/office/drawing/2014/main" id="{1B8E137F-C2B4-4225-99B8-6203891469A3}"/>
              </a:ext>
            </a:extLst>
          </p:cNvPr>
          <p:cNvCxnSpPr/>
          <p:nvPr/>
        </p:nvCxnSpPr>
        <p:spPr bwMode="auto">
          <a:xfrm>
            <a:off x="3800367" y="1952814"/>
            <a:ext cx="14401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id="{2ACD2760-7595-4D60-8792-0E06C05870B5}"/>
              </a:ext>
            </a:extLst>
          </p:cNvPr>
          <p:cNvCxnSpPr/>
          <p:nvPr/>
        </p:nvCxnSpPr>
        <p:spPr bwMode="auto">
          <a:xfrm>
            <a:off x="3800367" y="2818620"/>
            <a:ext cx="399644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a16="http://schemas.microsoft.com/office/drawing/2014/main" id="{641A6CBD-9CCE-4DCB-83D0-91FA7541DBA8}"/>
              </a:ext>
            </a:extLst>
          </p:cNvPr>
          <p:cNvCxnSpPr/>
          <p:nvPr/>
        </p:nvCxnSpPr>
        <p:spPr bwMode="auto">
          <a:xfrm>
            <a:off x="5564563" y="2860576"/>
            <a:ext cx="2232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标题 4">
            <a:extLst>
              <a:ext uri="{FF2B5EF4-FFF2-40B4-BE49-F238E27FC236}">
                <a16:creationId xmlns:a16="http://schemas.microsoft.com/office/drawing/2014/main" id="{695B7F1E-7872-48BD-AC16-B13F8747E5C7}"/>
              </a:ext>
            </a:extLst>
          </p:cNvPr>
          <p:cNvSpPr txBox="1"/>
          <p:nvPr/>
        </p:nvSpPr>
        <p:spPr>
          <a:xfrm>
            <a:off x="4424430" y="1492424"/>
            <a:ext cx="2847870" cy="276675"/>
          </a:xfrm>
          <a:prstGeom prst="rect">
            <a:avLst/>
          </a:prstGeom>
        </p:spPr>
        <p:txBody>
          <a:bodyPr anchor="ctr" bIns="34285" lIns="68571" rIns="68571" rtlCol="0" tIns="34285"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r>
              <a:rPr altLang="zh-CN" lang="en-US" smtClean="0" sz="2000">
                <a:solidFill>
                  <a:schemeClr val="bg1"/>
                </a:solidFill>
                <a:latin charset="-122" panose="02010509060101010101" pitchFamily="49" typeface="汉仪南宫体简"/>
                <a:ea charset="-122" panose="02010509060101010101" pitchFamily="49" typeface="汉仪南宫体简"/>
              </a:rPr>
              <a:t>2018小清新时尚花卉</a:t>
            </a:r>
          </a:p>
        </p:txBody>
      </p:sp>
      <p:sp>
        <p:nvSpPr>
          <p:cNvPr id="12" name="文本框 8">
            <a:extLst>
              <a:ext uri="{FF2B5EF4-FFF2-40B4-BE49-F238E27FC236}">
                <a16:creationId xmlns:a16="http://schemas.microsoft.com/office/drawing/2014/main" id="{A827CE7A-7CC1-4306-BC5F-CF55F91C4BBE}"/>
              </a:ext>
            </a:extLst>
          </p:cNvPr>
          <p:cNvSpPr txBox="1"/>
          <p:nvPr/>
        </p:nvSpPr>
        <p:spPr>
          <a:xfrm>
            <a:off x="3738806" y="3000772"/>
            <a:ext cx="4284476" cy="335280"/>
          </a:xfrm>
          <a:prstGeom prst="rect">
            <a:avLst/>
          </a:prstGeom>
          <a:noFill/>
        </p:spPr>
        <p:txBody>
          <a:bodyPr rtlCol="0" wrap="square">
            <a:spAutoFit/>
          </a:bodyPr>
          <a:lstStyle/>
          <a:p>
            <a:pPr algn="ctr"/>
            <a:r>
              <a:rPr altLang="zh-CN" lang="en-US" sz="800">
                <a:solidFill>
                  <a:schemeClr val="bg1"/>
                </a:solidFill>
                <a:latin charset="-122" panose="02010509060101010101" pitchFamily="49" typeface="汉仪南宫体简"/>
                <a:ea charset="-122" panose="02010509060101010101" pitchFamily="49" typeface="汉仪南宫体简"/>
              </a:rPr>
              <a:t> I look forward to a show themselves, give yourself a chance! For personal resume, I look forward to a show themselves, give yourself a chance!</a:t>
            </a:r>
          </a:p>
        </p:txBody>
      </p:sp>
      <p:sp>
        <p:nvSpPr>
          <p:cNvPr id="13" name="标题 4">
            <a:extLst>
              <a:ext uri="{FF2B5EF4-FFF2-40B4-BE49-F238E27FC236}">
                <a16:creationId xmlns:a16="http://schemas.microsoft.com/office/drawing/2014/main" id="{C674A821-9EC9-400A-A3FE-03843FAE5DCA}"/>
              </a:ext>
            </a:extLst>
          </p:cNvPr>
          <p:cNvSpPr txBox="1"/>
          <p:nvPr/>
        </p:nvSpPr>
        <p:spPr>
          <a:xfrm>
            <a:off x="4890934" y="3436640"/>
            <a:ext cx="1193234" cy="288032"/>
          </a:xfrm>
          <a:prstGeom prst="rect">
            <a:avLst/>
          </a:prstGeom>
          <a:noFill/>
        </p:spPr>
        <p:txBody>
          <a:bodyPr anchor="ctr" bIns="34285" lIns="68571" rIns="68571" rtlCol="0" tIns="34285"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r>
              <a:rPr altLang="en-US" lang="zh-CN" sz="1000">
                <a:solidFill>
                  <a:schemeClr val="bg1"/>
                </a:solidFill>
                <a:latin charset="-122" pitchFamily="34" typeface="微软雅黑"/>
                <a:ea charset="-122" panose="020b0503020204020204" pitchFamily="34" typeface="微软雅黑"/>
              </a:rPr>
              <a:t>汇报人：优页PPT</a:t>
            </a:r>
          </a:p>
        </p:txBody>
      </p:sp>
      <p:sp>
        <p:nvSpPr>
          <p:cNvPr id="14" name="标题 4">
            <a:extLst>
              <a:ext uri="{FF2B5EF4-FFF2-40B4-BE49-F238E27FC236}">
                <a16:creationId xmlns:a16="http://schemas.microsoft.com/office/drawing/2014/main" id="{89A64EB7-909D-429D-8FF2-3D22BB6B4389}"/>
              </a:ext>
            </a:extLst>
          </p:cNvPr>
          <p:cNvSpPr txBox="1"/>
          <p:nvPr/>
        </p:nvSpPr>
        <p:spPr>
          <a:xfrm>
            <a:off x="5971335" y="3474587"/>
            <a:ext cx="1079839" cy="214081"/>
          </a:xfrm>
          <a:prstGeom prst="rect">
            <a:avLst/>
          </a:prstGeom>
          <a:noFill/>
        </p:spPr>
        <p:txBody>
          <a:bodyPr anchor="ctr" bIns="34285" lIns="68571" rIns="68571" rtlCol="0" tIns="34285"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r>
              <a:rPr altLang="en-US" lang="zh-CN" sz="1100">
                <a:solidFill>
                  <a:schemeClr val="bg1"/>
                </a:solidFill>
                <a:latin charset="-122" pitchFamily="34" typeface="微软雅黑"/>
                <a:ea charset="-122" panose="020b0503020204020204" pitchFamily="34" typeface="微软雅黑"/>
              </a:rPr>
              <a:t>时间：xxx</a:t>
            </a:r>
          </a:p>
        </p:txBody>
      </p:sp>
    </p:spTree>
    <p:extLst>
      <p:ext uri="{BB962C8B-B14F-4D97-AF65-F5344CB8AC3E}">
        <p14:creationId val="561878151"/>
      </p:ext>
    </p:extLst>
  </p:cSld>
  <p:clrMapOvr>
    <a:masterClrMapping/>
  </p:clrMapOvr>
  <mc:AlternateContent>
    <mc:Choice Requires="p14">
      <p:transition p14:dur="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id="5" nodeType="withEffect" presetClass="entr" presetID="50" presetSubtype="0">
                                  <p:stCondLst>
                                    <p:cond delay="0"/>
                                  </p:stCondLst>
                                  <p:childTnLst>
                                    <p:set>
                                      <p:cBhvr>
                                        <p:cTn dur="1" fill="hold" id="6">
                                          <p:stCondLst>
                                            <p:cond delay="0"/>
                                          </p:stCondLst>
                                        </p:cTn>
                                        <p:tgtEl>
                                          <p:spTgt spid="16"/>
                                        </p:tgtEl>
                                        <p:attrNameLst>
                                          <p:attrName>style.visibility</p:attrName>
                                        </p:attrNameLst>
                                      </p:cBhvr>
                                      <p:to>
                                        <p:strVal val="visible"/>
                                      </p:to>
                                    </p:set>
                                    <p:anim calcmode="lin" valueType="num">
                                      <p:cBhvr>
                                        <p:cTn dur="1000" fill="hold" id="7"/>
                                        <p:tgtEl>
                                          <p:spTgt spid="16"/>
                                        </p:tgtEl>
                                        <p:attrNameLst>
                                          <p:attrName>ppt_w</p:attrName>
                                        </p:attrNameLst>
                                      </p:cBhvr>
                                      <p:tavLst>
                                        <p:tav tm="0">
                                          <p:val>
                                            <p:strVal val="#ppt_w+.3"/>
                                          </p:val>
                                        </p:tav>
                                        <p:tav tm="100000">
                                          <p:val>
                                            <p:strVal val="#ppt_w"/>
                                          </p:val>
                                        </p:tav>
                                      </p:tavLst>
                                    </p:anim>
                                    <p:anim calcmode="lin" valueType="num">
                                      <p:cBhvr>
                                        <p:cTn dur="1000" fill="hold" id="8"/>
                                        <p:tgtEl>
                                          <p:spTgt spid="16"/>
                                        </p:tgtEl>
                                        <p:attrNameLst>
                                          <p:attrName>ppt_h</p:attrName>
                                        </p:attrNameLst>
                                      </p:cBhvr>
                                      <p:tavLst>
                                        <p:tav tm="0">
                                          <p:val>
                                            <p:strVal val="#ppt_h"/>
                                          </p:val>
                                        </p:tav>
                                        <p:tav tm="100000">
                                          <p:val>
                                            <p:strVal val="#ppt_h"/>
                                          </p:val>
                                        </p:tav>
                                      </p:tavLst>
                                    </p:anim>
                                    <p:animEffect filter="fade" transition="in">
                                      <p:cBhvr>
                                        <p:cTn dur="1000" id="9"/>
                                        <p:tgtEl>
                                          <p:spTgt spid="16"/>
                                        </p:tgtEl>
                                      </p:cBhvr>
                                    </p:animEffect>
                                  </p:childTnLst>
                                </p:cTn>
                              </p:par>
                            </p:childTnLst>
                          </p:cTn>
                        </p:par>
                        <p:par>
                          <p:cTn fill="hold" id="10" nodeType="afterGroup">
                            <p:stCondLst>
                              <p:cond delay="1000"/>
                            </p:stCondLst>
                            <p:childTnLst>
                              <p:par>
                                <p:cTn fill="hold" grpId="0" id="11" nodeType="afterEffect" presetClass="entr" presetID="12" presetSubtype="8">
                                  <p:stCondLst>
                                    <p:cond delay="0"/>
                                  </p:stCondLst>
                                  <p:childTnLst>
                                    <p:set>
                                      <p:cBhvr>
                                        <p:cTn dur="1" fill="hold" id="12">
                                          <p:stCondLst>
                                            <p:cond delay="0"/>
                                          </p:stCondLst>
                                        </p:cTn>
                                        <p:tgtEl>
                                          <p:spTgt spid="6"/>
                                        </p:tgtEl>
                                        <p:attrNameLst>
                                          <p:attrName>style.visibility</p:attrName>
                                        </p:attrNameLst>
                                      </p:cBhvr>
                                      <p:to>
                                        <p:strVal val="visible"/>
                                      </p:to>
                                    </p:set>
                                    <p:animEffect filter="slide(fromLeft)" transition="in">
                                      <p:cBhvr>
                                        <p:cTn dur="500" id="13"/>
                                        <p:tgtEl>
                                          <p:spTgt spid="6"/>
                                        </p:tgtEl>
                                      </p:cBhvr>
                                    </p:animEffect>
                                  </p:childTnLst>
                                </p:cTn>
                              </p:par>
                              <p:par>
                                <p:cTn fill="hold" id="14" nodeType="withEffect" presetClass="entr" presetID="22" presetSubtype="8">
                                  <p:stCondLst>
                                    <p:cond delay="300"/>
                                  </p:stCondLst>
                                  <p:childTnLst>
                                    <p:set>
                                      <p:cBhvr>
                                        <p:cTn dur="1" fill="hold" id="15">
                                          <p:stCondLst>
                                            <p:cond delay="0"/>
                                          </p:stCondLst>
                                        </p:cTn>
                                        <p:tgtEl>
                                          <p:spTgt spid="8"/>
                                        </p:tgtEl>
                                        <p:attrNameLst>
                                          <p:attrName>style.visibility</p:attrName>
                                        </p:attrNameLst>
                                      </p:cBhvr>
                                      <p:to>
                                        <p:strVal val="visible"/>
                                      </p:to>
                                    </p:set>
                                    <p:animEffect filter="wipe(left)" transition="in">
                                      <p:cBhvr>
                                        <p:cTn dur="500" id="16"/>
                                        <p:tgtEl>
                                          <p:spTgt spid="8"/>
                                        </p:tgtEl>
                                      </p:cBhvr>
                                    </p:animEffect>
                                  </p:childTnLst>
                                </p:cTn>
                              </p:par>
                              <p:par>
                                <p:cTn fill="hold" id="17" nodeType="withEffect" presetClass="entr" presetID="22" presetSubtype="8">
                                  <p:stCondLst>
                                    <p:cond delay="500"/>
                                  </p:stCondLst>
                                  <p:childTnLst>
                                    <p:set>
                                      <p:cBhvr>
                                        <p:cTn dur="1" fill="hold" id="18">
                                          <p:stCondLst>
                                            <p:cond delay="0"/>
                                          </p:stCondLst>
                                        </p:cTn>
                                        <p:tgtEl>
                                          <p:spTgt spid="7"/>
                                        </p:tgtEl>
                                        <p:attrNameLst>
                                          <p:attrName>style.visibility</p:attrName>
                                        </p:attrNameLst>
                                      </p:cBhvr>
                                      <p:to>
                                        <p:strVal val="visible"/>
                                      </p:to>
                                    </p:set>
                                    <p:animEffect filter="wipe(left)" transition="in">
                                      <p:cBhvr>
                                        <p:cTn dur="500" id="19"/>
                                        <p:tgtEl>
                                          <p:spTgt spid="7"/>
                                        </p:tgtEl>
                                      </p:cBhvr>
                                    </p:animEffect>
                                  </p:childTnLst>
                                </p:cTn>
                              </p:par>
                            </p:childTnLst>
                          </p:cTn>
                        </p:par>
                        <p:par>
                          <p:cTn fill="hold" id="20" nodeType="afterGroup">
                            <p:stCondLst>
                              <p:cond delay="2000"/>
                            </p:stCondLst>
                            <p:childTnLst>
                              <p:par>
                                <p:cTn fill="hold" id="21" nodeType="afterEffect" presetClass="entr" presetID="22" presetSubtype="2">
                                  <p:stCondLst>
                                    <p:cond delay="0"/>
                                  </p:stCondLst>
                                  <p:childTnLst>
                                    <p:set>
                                      <p:cBhvr>
                                        <p:cTn dur="1" fill="hold" id="22">
                                          <p:stCondLst>
                                            <p:cond delay="0"/>
                                          </p:stCondLst>
                                        </p:cTn>
                                        <p:tgtEl>
                                          <p:spTgt spid="10"/>
                                        </p:tgtEl>
                                        <p:attrNameLst>
                                          <p:attrName>style.visibility</p:attrName>
                                        </p:attrNameLst>
                                      </p:cBhvr>
                                      <p:to>
                                        <p:strVal val="visible"/>
                                      </p:to>
                                    </p:set>
                                    <p:animEffect filter="wipe(right)" transition="in">
                                      <p:cBhvr>
                                        <p:cTn dur="500" id="23"/>
                                        <p:tgtEl>
                                          <p:spTgt spid="10"/>
                                        </p:tgtEl>
                                      </p:cBhvr>
                                    </p:animEffect>
                                  </p:childTnLst>
                                </p:cTn>
                              </p:par>
                              <p:par>
                                <p:cTn fill="hold" id="24" nodeType="withEffect" presetClass="entr" presetID="22" presetSubtype="2">
                                  <p:stCondLst>
                                    <p:cond delay="200"/>
                                  </p:stCondLst>
                                  <p:childTnLst>
                                    <p:set>
                                      <p:cBhvr>
                                        <p:cTn dur="1" fill="hold" id="25">
                                          <p:stCondLst>
                                            <p:cond delay="0"/>
                                          </p:stCondLst>
                                        </p:cTn>
                                        <p:tgtEl>
                                          <p:spTgt spid="9"/>
                                        </p:tgtEl>
                                        <p:attrNameLst>
                                          <p:attrName>style.visibility</p:attrName>
                                        </p:attrNameLst>
                                      </p:cBhvr>
                                      <p:to>
                                        <p:strVal val="visible"/>
                                      </p:to>
                                    </p:set>
                                    <p:animEffect filter="wipe(right)" transition="in">
                                      <p:cBhvr>
                                        <p:cTn dur="500" id="26"/>
                                        <p:tgtEl>
                                          <p:spTgt spid="9"/>
                                        </p:tgtEl>
                                      </p:cBhvr>
                                    </p:animEffect>
                                  </p:childTnLst>
                                </p:cTn>
                              </p:par>
                            </p:childTnLst>
                          </p:cTn>
                        </p:par>
                        <p:par>
                          <p:cTn fill="hold" id="27" nodeType="afterGroup">
                            <p:stCondLst>
                              <p:cond delay="2700"/>
                            </p:stCondLst>
                            <p:childTnLst>
                              <p:par>
                                <p:cTn fill="hold" grpId="0" id="28" nodeType="afterEffect" presetClass="entr" presetID="42" presetSubtype="0">
                                  <p:stCondLst>
                                    <p:cond delay="0"/>
                                  </p:stCondLst>
                                  <p:childTnLst>
                                    <p:set>
                                      <p:cBhvr>
                                        <p:cTn dur="1" fill="hold" id="29">
                                          <p:stCondLst>
                                            <p:cond delay="0"/>
                                          </p:stCondLst>
                                        </p:cTn>
                                        <p:tgtEl>
                                          <p:spTgt spid="11"/>
                                        </p:tgtEl>
                                        <p:attrNameLst>
                                          <p:attrName>style.visibility</p:attrName>
                                        </p:attrNameLst>
                                      </p:cBhvr>
                                      <p:to>
                                        <p:strVal val="visible"/>
                                      </p:to>
                                    </p:set>
                                    <p:animEffect filter="fade" transition="in">
                                      <p:cBhvr>
                                        <p:cTn dur="1000" id="30"/>
                                        <p:tgtEl>
                                          <p:spTgt spid="11"/>
                                        </p:tgtEl>
                                      </p:cBhvr>
                                    </p:animEffect>
                                    <p:anim calcmode="lin" valueType="num">
                                      <p:cBhvr>
                                        <p:cTn dur="1000" fill="hold" id="31"/>
                                        <p:tgtEl>
                                          <p:spTgt spid="11"/>
                                        </p:tgtEl>
                                        <p:attrNameLst>
                                          <p:attrName>ppt_x</p:attrName>
                                        </p:attrNameLst>
                                      </p:cBhvr>
                                      <p:tavLst>
                                        <p:tav tm="0">
                                          <p:val>
                                            <p:strVal val="#ppt_x"/>
                                          </p:val>
                                        </p:tav>
                                        <p:tav tm="100000">
                                          <p:val>
                                            <p:strVal val="#ppt_x"/>
                                          </p:val>
                                        </p:tav>
                                      </p:tavLst>
                                    </p:anim>
                                    <p:anim calcmode="lin" valueType="num">
                                      <p:cBhvr>
                                        <p:cTn dur="1000" fill="hold" id="32"/>
                                        <p:tgtEl>
                                          <p:spTgt spid="11"/>
                                        </p:tgtEl>
                                        <p:attrNameLst>
                                          <p:attrName>ppt_y</p:attrName>
                                        </p:attrNameLst>
                                      </p:cBhvr>
                                      <p:tavLst>
                                        <p:tav tm="0">
                                          <p:val>
                                            <p:strVal val="#ppt_y+.1"/>
                                          </p:val>
                                        </p:tav>
                                        <p:tav tm="100000">
                                          <p:val>
                                            <p:strVal val="#ppt_y"/>
                                          </p:val>
                                        </p:tav>
                                      </p:tavLst>
                                    </p:anim>
                                  </p:childTnLst>
                                </p:cTn>
                              </p:par>
                            </p:childTnLst>
                          </p:cTn>
                        </p:par>
                        <p:par>
                          <p:cTn fill="hold" id="33" nodeType="afterGroup">
                            <p:stCondLst>
                              <p:cond delay="3700"/>
                            </p:stCondLst>
                            <p:childTnLst>
                              <p:par>
                                <p:cTn fill="hold" grpId="0" id="34" nodeType="afterEffect" presetClass="entr" presetID="42" presetSubtype="0">
                                  <p:stCondLst>
                                    <p:cond delay="0"/>
                                  </p:stCondLst>
                                  <p:childTnLst>
                                    <p:set>
                                      <p:cBhvr>
                                        <p:cTn dur="1" fill="hold" id="35">
                                          <p:stCondLst>
                                            <p:cond delay="0"/>
                                          </p:stCondLst>
                                        </p:cTn>
                                        <p:tgtEl>
                                          <p:spTgt spid="12"/>
                                        </p:tgtEl>
                                        <p:attrNameLst>
                                          <p:attrName>style.visibility</p:attrName>
                                        </p:attrNameLst>
                                      </p:cBhvr>
                                      <p:to>
                                        <p:strVal val="visible"/>
                                      </p:to>
                                    </p:set>
                                    <p:animEffect filter="fade" transition="in">
                                      <p:cBhvr>
                                        <p:cTn dur="850" id="36"/>
                                        <p:tgtEl>
                                          <p:spTgt spid="12"/>
                                        </p:tgtEl>
                                      </p:cBhvr>
                                    </p:animEffect>
                                    <p:anim calcmode="lin" valueType="num">
                                      <p:cBhvr>
                                        <p:cTn dur="850" fill="hold" id="37"/>
                                        <p:tgtEl>
                                          <p:spTgt spid="12"/>
                                        </p:tgtEl>
                                        <p:attrNameLst>
                                          <p:attrName>ppt_x</p:attrName>
                                        </p:attrNameLst>
                                      </p:cBhvr>
                                      <p:tavLst>
                                        <p:tav tm="0">
                                          <p:val>
                                            <p:strVal val="#ppt_x"/>
                                          </p:val>
                                        </p:tav>
                                        <p:tav tm="100000">
                                          <p:val>
                                            <p:strVal val="#ppt_x"/>
                                          </p:val>
                                        </p:tav>
                                      </p:tavLst>
                                    </p:anim>
                                    <p:anim calcmode="lin" valueType="num">
                                      <p:cBhvr>
                                        <p:cTn dur="850" fill="hold" id="38"/>
                                        <p:tgtEl>
                                          <p:spTgt spid="12"/>
                                        </p:tgtEl>
                                        <p:attrNameLst>
                                          <p:attrName>ppt_y</p:attrName>
                                        </p:attrNameLst>
                                      </p:cBhvr>
                                      <p:tavLst>
                                        <p:tav tm="0">
                                          <p:val>
                                            <p:strVal val="#ppt_y+.1"/>
                                          </p:val>
                                        </p:tav>
                                        <p:tav tm="100000">
                                          <p:val>
                                            <p:strVal val="#ppt_y"/>
                                          </p:val>
                                        </p:tav>
                                      </p:tavLst>
                                    </p:anim>
                                  </p:childTnLst>
                                </p:cTn>
                              </p:par>
                            </p:childTnLst>
                          </p:cTn>
                        </p:par>
                        <p:par>
                          <p:cTn fill="hold" id="39" nodeType="afterGroup">
                            <p:stCondLst>
                              <p:cond delay="4550"/>
                            </p:stCondLst>
                            <p:childTnLst>
                              <p:par>
                                <p:cTn fill="hold" grpId="0" id="40" nodeType="afterEffect" presetClass="entr" presetID="41" presetSubtype="0">
                                  <p:stCondLst>
                                    <p:cond delay="0"/>
                                  </p:stCondLst>
                                  <p:iterate type="lt">
                                    <p:tmPct val="10000"/>
                                  </p:iterate>
                                  <p:childTnLst>
                                    <p:set>
                                      <p:cBhvr>
                                        <p:cTn dur="1" fill="hold" id="41">
                                          <p:stCondLst>
                                            <p:cond delay="0"/>
                                          </p:stCondLst>
                                        </p:cTn>
                                        <p:tgtEl>
                                          <p:spTgt spid="13"/>
                                        </p:tgtEl>
                                        <p:attrNameLst>
                                          <p:attrName>style.visibility</p:attrName>
                                        </p:attrNameLst>
                                      </p:cBhvr>
                                      <p:to>
                                        <p:strVal val="visible"/>
                                      </p:to>
                                    </p:set>
                                    <p:anim calcmode="lin" valueType="num">
                                      <p:cBhvr>
                                        <p:cTn dur="500" fill="hold" id="42"/>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43"/>
                                        <p:tgtEl>
                                          <p:spTgt spid="13"/>
                                        </p:tgtEl>
                                        <p:attrNameLst>
                                          <p:attrName>ppt_y</p:attrName>
                                        </p:attrNameLst>
                                      </p:cBhvr>
                                      <p:tavLst>
                                        <p:tav tm="0">
                                          <p:val>
                                            <p:strVal val="#ppt_y"/>
                                          </p:val>
                                        </p:tav>
                                        <p:tav tm="100000">
                                          <p:val>
                                            <p:strVal val="#ppt_y"/>
                                          </p:val>
                                        </p:tav>
                                      </p:tavLst>
                                    </p:anim>
                                    <p:anim calcmode="lin" valueType="num">
                                      <p:cBhvr>
                                        <p:cTn dur="500" fill="hold" id="44"/>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45"/>
                                        <p:tgtEl>
                                          <p:spTgt spid="13"/>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46" tmFilter="0,0; .5, 1; 1, 1"/>
                                        <p:tgtEl>
                                          <p:spTgt spid="13"/>
                                        </p:tgtEl>
                                      </p:cBhvr>
                                    </p:animEffect>
                                  </p:childTnLst>
                                </p:cTn>
                              </p:par>
                            </p:childTnLst>
                          </p:cTn>
                        </p:par>
                        <p:par>
                          <p:cTn fill="hold" id="47" nodeType="afterGroup">
                            <p:stCondLst>
                              <p:cond delay="5050"/>
                            </p:stCondLst>
                            <p:childTnLst>
                              <p:par>
                                <p:cTn fill="hold" grpId="0" id="48" nodeType="afterEffect" presetClass="entr" presetID="41" presetSubtype="0">
                                  <p:stCondLst>
                                    <p:cond delay="0"/>
                                  </p:stCondLst>
                                  <p:iterate type="lt">
                                    <p:tmPct val="10000"/>
                                  </p:iterate>
                                  <p:childTnLst>
                                    <p:set>
                                      <p:cBhvr>
                                        <p:cTn dur="1" fill="hold" id="49">
                                          <p:stCondLst>
                                            <p:cond delay="0"/>
                                          </p:stCondLst>
                                        </p:cTn>
                                        <p:tgtEl>
                                          <p:spTgt spid="14"/>
                                        </p:tgtEl>
                                        <p:attrNameLst>
                                          <p:attrName>style.visibility</p:attrName>
                                        </p:attrNameLst>
                                      </p:cBhvr>
                                      <p:to>
                                        <p:strVal val="visible"/>
                                      </p:to>
                                    </p:set>
                                    <p:anim calcmode="lin" valueType="num">
                                      <p:cBhvr>
                                        <p:cTn dur="500" fill="hold" id="50"/>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51"/>
                                        <p:tgtEl>
                                          <p:spTgt spid="14"/>
                                        </p:tgtEl>
                                        <p:attrNameLst>
                                          <p:attrName>ppt_y</p:attrName>
                                        </p:attrNameLst>
                                      </p:cBhvr>
                                      <p:tavLst>
                                        <p:tav tm="0">
                                          <p:val>
                                            <p:strVal val="#ppt_y"/>
                                          </p:val>
                                        </p:tav>
                                        <p:tav tm="100000">
                                          <p:val>
                                            <p:strVal val="#ppt_y"/>
                                          </p:val>
                                        </p:tav>
                                      </p:tavLst>
                                    </p:anim>
                                    <p:anim calcmode="lin" valueType="num">
                                      <p:cBhvr>
                                        <p:cTn dur="500" fill="hold" id="52"/>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53"/>
                                        <p:tgtEl>
                                          <p:spTgt spid="14"/>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54" tmFilter="0,0; .5, 1; 1, 1"/>
                                        <p:tgtEl>
                                          <p:spTgt spid="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11"/>
      <p:bldP grpId="0" spid="12"/>
      <p:bldP grpId="0" spid="13"/>
      <p:bldP grpId="0" spid="14"/>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5"/>
          <p:cNvSpPr/>
          <p:nvPr/>
        </p:nvSpPr>
        <p:spPr>
          <a:xfrm>
            <a:off x="5957272" y="763905"/>
            <a:ext cx="939600" cy="1669115"/>
          </a:xfrm>
          <a:custGeom>
            <a:gdLst>
              <a:gd fmla="*/ 486712 w 974023" name="connsiteX0"/>
              <a:gd fmla="*/ 0 h 1206104" name="connsiteY0"/>
              <a:gd fmla="*/ 973423 w 974023" name="connsiteX1"/>
              <a:gd fmla="*/ 241518 h 1206104" name="connsiteY1"/>
              <a:gd fmla="*/ 974023 w 974023" name="connsiteX2"/>
              <a:gd fmla="*/ 241518 h 1206104" name="connsiteY2"/>
              <a:gd fmla="*/ 973403 w 974023" name="connsiteX3"/>
              <a:gd fmla="*/ 1056365 h 1206104" name="connsiteY3"/>
              <a:gd fmla="*/ 836204 w 974023" name="connsiteX4"/>
              <a:gd fmla="*/ 1204964 h 1206104" name="connsiteY4"/>
              <a:gd fmla="*/ 0 w 974023" name="connsiteX5"/>
              <a:gd fmla="*/ 1206104 h 1206104" name="connsiteY5"/>
              <a:gd fmla="*/ 0 w 974023" name="connsiteX6"/>
              <a:gd fmla="*/ 241518 h 1206104" name="connsiteY6"/>
              <a:gd fmla="*/ 486712 w 974023" name="connsiteX7"/>
              <a:gd fmla="*/ 0 h 1206104" name="connsiteY7"/>
              <a:gd fmla="*/ 486712 w 974023" name="connsiteX8"/>
              <a:gd fmla="*/ 0 h 1373875" name="connsiteY8"/>
              <a:gd fmla="*/ 486712 w 974023" name="connsiteX9"/>
              <a:gd fmla="*/ 0 h 1429331" name="connsiteY9"/>
              <a:gd fmla="*/ 486712 w 974023" name="connsiteX10"/>
              <a:gd fmla="*/ 0 h 1617068"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1206104" w="974023">
                <a:moveTo>
                  <a:pt x="486712" y="0"/>
                </a:moveTo>
                <a:lnTo>
                  <a:pt x="973423" y="241518"/>
                </a:lnTo>
                <a:lnTo>
                  <a:pt x="974023" y="241518"/>
                </a:lnTo>
                <a:cubicBezTo>
                  <a:pt x="973816" y="513134"/>
                  <a:pt x="973610" y="784749"/>
                  <a:pt x="973403" y="1056365"/>
                </a:cubicBezTo>
                <a:cubicBezTo>
                  <a:pt x="956461" y="1142398"/>
                  <a:pt x="918838" y="1202171"/>
                  <a:pt x="836204" y="1204964"/>
                </a:cubicBezTo>
                <a:lnTo>
                  <a:pt x="0" y="1206104"/>
                </a:lnTo>
                <a:lnTo>
                  <a:pt x="0" y="241518"/>
                </a:lnTo>
                <a:lnTo>
                  <a:pt x="486712" y="0"/>
                </a:lnTo>
                <a:close/>
              </a:path>
            </a:pathLst>
          </a:custGeom>
          <a:solidFill>
            <a:schemeClr val="accent4"/>
          </a:solidFill>
          <a:ln>
            <a:noFill/>
          </a:ln>
          <a:effectLst/>
          <a:scene3d>
            <a:camera prst="orthographicFront"/>
            <a:lightRig dir="t" rig="threePt"/>
          </a:scene3d>
          <a:sp3d>
            <a:bevelT h="12700" w="6350"/>
            <a:bevelB w="95250"/>
          </a:sp3d>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defTabSz="914333"/>
            <a:endParaRPr altLang="en-US" lang="zh-CN" sz="1800">
              <a:solidFill>
                <a:prstClr val="white"/>
              </a:solidFill>
            </a:endParaRPr>
          </a:p>
        </p:txBody>
      </p:sp>
      <p:sp>
        <p:nvSpPr>
          <p:cNvPr id="3" name="矩形 15"/>
          <p:cNvSpPr/>
          <p:nvPr/>
        </p:nvSpPr>
        <p:spPr>
          <a:xfrm flipH="1" flipV="1">
            <a:off x="2423616" y="3376192"/>
            <a:ext cx="940240" cy="1669856"/>
          </a:xfrm>
          <a:custGeom>
            <a:gdLst>
              <a:gd fmla="*/ 499868 w 974023" name="connsiteX0"/>
              <a:gd fmla="*/ 0 h 1224788" name="connsiteY0"/>
              <a:gd fmla="*/ 973423 w 974023" name="connsiteX1"/>
              <a:gd fmla="*/ 260202 h 1224788" name="connsiteY1"/>
              <a:gd fmla="*/ 974023 w 974023" name="connsiteX2"/>
              <a:gd fmla="*/ 260202 h 1224788" name="connsiteY2"/>
              <a:gd fmla="*/ 973403 w 974023" name="connsiteX3"/>
              <a:gd fmla="*/ 1075049 h 1224788" name="connsiteY3"/>
              <a:gd fmla="*/ 836204 w 974023" name="connsiteX4"/>
              <a:gd fmla="*/ 1223648 h 1224788" name="connsiteY4"/>
              <a:gd fmla="*/ 0 w 974023" name="connsiteX5"/>
              <a:gd fmla="*/ 1224788 h 1224788" name="connsiteY5"/>
              <a:gd fmla="*/ 0 w 974023" name="connsiteX6"/>
              <a:gd fmla="*/ 260202 h 1224788" name="connsiteY6"/>
              <a:gd fmla="*/ 499868 w 974023" name="connsiteX7"/>
              <a:gd fmla="*/ 0 h 1224788" name="connsiteY7"/>
              <a:gd fmla="*/ 486712 w 974023" name="connsiteX8"/>
              <a:gd fmla="*/ 0 h 1373875" name="connsiteY8"/>
              <a:gd fmla="*/ 486712 w 974023" name="connsiteX9"/>
              <a:gd fmla="*/ 0 h 1429331" name="connsiteY9"/>
              <a:gd fmla="*/ 486712 w 974023" name="connsiteX10"/>
              <a:gd fmla="*/ 0 h 1617068"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1224788" w="974023">
                <a:moveTo>
                  <a:pt x="499868" y="0"/>
                </a:moveTo>
                <a:lnTo>
                  <a:pt x="973423" y="260202"/>
                </a:lnTo>
                <a:lnTo>
                  <a:pt x="974023" y="260202"/>
                </a:lnTo>
                <a:cubicBezTo>
                  <a:pt x="973816" y="531818"/>
                  <a:pt x="973610" y="803433"/>
                  <a:pt x="973403" y="1075049"/>
                </a:cubicBezTo>
                <a:cubicBezTo>
                  <a:pt x="956461" y="1161082"/>
                  <a:pt x="918838" y="1220855"/>
                  <a:pt x="836204" y="1223648"/>
                </a:cubicBezTo>
                <a:lnTo>
                  <a:pt x="0" y="1224788"/>
                </a:lnTo>
                <a:lnTo>
                  <a:pt x="0" y="260202"/>
                </a:lnTo>
                <a:lnTo>
                  <a:pt x="499868" y="0"/>
                </a:lnTo>
                <a:close/>
              </a:path>
            </a:pathLst>
          </a:custGeom>
          <a:solidFill>
            <a:schemeClr val="accent1"/>
          </a:solidFill>
          <a:ln>
            <a:solidFill>
              <a:schemeClr val="bg1"/>
            </a:solidFill>
          </a:ln>
          <a:effectLst>
            <a:outerShdw algn="bl" blurRad="50800" dir="18900000" dist="38100" rotWithShape="0">
              <a:prstClr val="black">
                <a:alpha val="7000"/>
              </a:prstClr>
            </a:outerShdw>
          </a:effectLst>
          <a:scene3d>
            <a:camera prst="orthographicFront"/>
            <a:lightRig dir="t" rig="threePt"/>
          </a:scene3d>
          <a:sp3d>
            <a:bevelT h="12700" w="6350"/>
            <a:bevelB w="95250"/>
          </a:sp3d>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defTabSz="914333"/>
            <a:endParaRPr altLang="en-US" lang="zh-CN" sz="1800">
              <a:solidFill>
                <a:prstClr val="white"/>
              </a:solidFill>
            </a:endParaRPr>
          </a:p>
        </p:txBody>
      </p:sp>
      <p:grpSp>
        <p:nvGrpSpPr>
          <p:cNvPr id="4" name="组合 3"/>
          <p:cNvGrpSpPr/>
          <p:nvPr/>
        </p:nvGrpSpPr>
        <p:grpSpPr>
          <a:xfrm>
            <a:off x="3098063" y="3326762"/>
            <a:ext cx="2931262" cy="1273565"/>
            <a:chOff x="3186898" y="3036417"/>
            <a:chExt cx="2333998" cy="1273172"/>
          </a:xfrm>
          <a:solidFill>
            <a:schemeClr val="accent2"/>
          </a:solidFill>
        </p:grpSpPr>
        <p:sp>
          <p:nvSpPr>
            <p:cNvPr id="5" name="矩形 15"/>
            <p:cNvSpPr/>
            <p:nvPr/>
          </p:nvSpPr>
          <p:spPr>
            <a:xfrm flipH="1" flipV="1">
              <a:off x="3186898" y="3397927"/>
              <a:ext cx="687614" cy="911662"/>
            </a:xfrm>
            <a:custGeom>
              <a:gdLst>
                <a:gd fmla="*/ 486712 w 974023" name="connsiteX0"/>
                <a:gd fmla="*/ 0 h 1373875" name="connsiteY0"/>
                <a:gd fmla="*/ 973423 w 974023" name="connsiteX1"/>
                <a:gd fmla="*/ 409289 h 1373875" name="connsiteY1"/>
                <a:gd fmla="*/ 974023 w 974023" name="connsiteX2"/>
                <a:gd fmla="*/ 409289 h 1373875" name="connsiteY2"/>
                <a:gd fmla="*/ 973403 w 974023" name="connsiteX3"/>
                <a:gd fmla="*/ 1224136 h 1373875" name="connsiteY3"/>
                <a:gd fmla="*/ 836204 w 974023" name="connsiteX4"/>
                <a:gd fmla="*/ 1372735 h 1373875" name="connsiteY4"/>
                <a:gd fmla="*/ 0 w 974023" name="connsiteX5"/>
                <a:gd fmla="*/ 1373875 h 1373875" name="connsiteY5"/>
                <a:gd fmla="*/ 0 w 974023" name="connsiteX6"/>
                <a:gd fmla="*/ 409289 h 1373875" name="connsiteY6"/>
                <a:gd fmla="*/ 486712 w 974023" name="connsiteX7"/>
                <a:gd fmla="*/ 0 h 1373875" name="connsiteY7"/>
                <a:gd fmla="*/ 486712 w 974023" name="connsiteX8"/>
                <a:gd fmla="*/ 0 h 1373875" name="connsiteY8"/>
                <a:gd fmla="*/ 486712 w 974023" name="connsiteX9"/>
                <a:gd fmla="*/ 0 h 1429331" name="connsiteY9"/>
                <a:gd fmla="*/ 486712 w 974023" name="connsiteX10"/>
                <a:gd fmla="*/ 0 h 1617068"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1373875" w="974023">
                  <a:moveTo>
                    <a:pt x="486712" y="0"/>
                  </a:moveTo>
                  <a:lnTo>
                    <a:pt x="973423" y="409289"/>
                  </a:lnTo>
                  <a:lnTo>
                    <a:pt x="974023" y="409289"/>
                  </a:lnTo>
                  <a:cubicBezTo>
                    <a:pt x="973816" y="680905"/>
                    <a:pt x="973610" y="952520"/>
                    <a:pt x="973403" y="1224136"/>
                  </a:cubicBezTo>
                  <a:cubicBezTo>
                    <a:pt x="956461" y="1310169"/>
                    <a:pt x="918838" y="1369942"/>
                    <a:pt x="836204" y="1372735"/>
                  </a:cubicBezTo>
                  <a:lnTo>
                    <a:pt x="0" y="1373875"/>
                  </a:lnTo>
                  <a:lnTo>
                    <a:pt x="0" y="409289"/>
                  </a:lnTo>
                  <a:lnTo>
                    <a:pt x="486712" y="0"/>
                  </a:lnTo>
                  <a:close/>
                </a:path>
              </a:pathLst>
            </a:custGeom>
            <a:grpFill/>
            <a:ln w="3175">
              <a:noFill/>
            </a:ln>
            <a:effectLst>
              <a:outerShdw algn="tr" blurRad="50800" dir="8100000" dist="38100" rotWithShape="0">
                <a:prstClr val="black">
                  <a:alpha val="40000"/>
                </a:prstClr>
              </a:outerShdw>
            </a:effectLst>
            <a:scene3d>
              <a:camera prst="orthographicFront"/>
              <a:lightRig dir="t" rig="threePt"/>
            </a:scene3d>
            <a:sp3d>
              <a:bevelT h="12700" prst="coolSlant" w="6350"/>
              <a:bevelB h="196850" prst="coolSlant" w="9525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333"/>
              <a:endParaRPr altLang="en-US" lang="zh-CN" sz="1800">
                <a:solidFill>
                  <a:prstClr val="white"/>
                </a:solidFill>
              </a:endParaRPr>
            </a:p>
          </p:txBody>
        </p:sp>
        <p:sp>
          <p:nvSpPr>
            <p:cNvPr id="6" name="平行四边形 1"/>
            <p:cNvSpPr/>
            <p:nvPr/>
          </p:nvSpPr>
          <p:spPr>
            <a:xfrm rot="10800000">
              <a:off x="3202969" y="3036417"/>
              <a:ext cx="2317927" cy="472542"/>
            </a:xfrm>
            <a:custGeom>
              <a:gdLst>
                <a:gd fmla="*/ 0 w 2061224" name="connsiteX0"/>
                <a:gd fmla="*/ 139681 h 140787" name="connsiteY0"/>
                <a:gd fmla="*/ 182672 w 2061224" name="connsiteX1"/>
                <a:gd fmla="*/ 25514 h 140787" name="connsiteY1"/>
                <a:gd fmla="*/ 1976816 w 2061224" name="connsiteX2"/>
                <a:gd fmla="*/ 23068 h 140787" name="connsiteY2"/>
                <a:gd fmla="*/ 2061224 w 2061224" name="connsiteX3"/>
                <a:gd fmla="*/ 744 h 140787" name="connsiteY3"/>
                <a:gd fmla="*/ 2019209 w 2061224" name="connsiteX4"/>
                <a:gd fmla="*/ 56791 h 140787" name="connsiteY4"/>
                <a:gd fmla="*/ 1879614 w 2061224" name="connsiteX5"/>
                <a:gd fmla="*/ 140787 h 140787" name="connsiteY5"/>
                <a:gd fmla="*/ 0 w 2061224" name="connsiteX6"/>
                <a:gd fmla="*/ 139681 h 140787" name="connsiteY6"/>
                <a:gd fmla="*/ 0 w 2058564" name="connsiteX7"/>
                <a:gd fmla="*/ 205154 h 206260"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40787" w="2061224">
                  <a:moveTo>
                    <a:pt x="0" y="139681"/>
                  </a:moveTo>
                  <a:cubicBezTo>
                    <a:pt x="123799" y="67496"/>
                    <a:pt x="142671" y="30585"/>
                    <a:pt x="182672" y="25514"/>
                  </a:cubicBezTo>
                  <a:cubicBezTo>
                    <a:pt x="222673" y="20443"/>
                    <a:pt x="1378768" y="23883"/>
                    <a:pt x="1976816" y="23068"/>
                  </a:cubicBezTo>
                  <a:cubicBezTo>
                    <a:pt x="2048534" y="23197"/>
                    <a:pt x="2054159" y="-4876"/>
                    <a:pt x="2061224" y="744"/>
                  </a:cubicBezTo>
                  <a:cubicBezTo>
                    <a:pt x="2041692" y="35688"/>
                    <a:pt x="2049477" y="33451"/>
                    <a:pt x="2019209" y="56791"/>
                  </a:cubicBezTo>
                  <a:cubicBezTo>
                    <a:pt x="1988941" y="80131"/>
                    <a:pt x="1933682" y="117597"/>
                    <a:pt x="1879614" y="140787"/>
                  </a:cubicBezTo>
                  <a:lnTo>
                    <a:pt x="0" y="139681"/>
                  </a:lnTo>
                  <a:close/>
                </a:path>
              </a:pathLst>
            </a:custGeom>
            <a:grpFill/>
            <a:ln>
              <a:noFill/>
            </a:ln>
            <a:effectLst>
              <a:outerShdw algn="tr" blurRad="50800" dir="8100000" dist="38100" rotWithShape="0">
                <a:prstClr val="black">
                  <a:alpha val="40000"/>
                </a:prstClr>
              </a:outerShdw>
            </a:effectLst>
            <a:scene3d>
              <a:camera prst="orthographicFront"/>
              <a:lightRig dir="t" rig="threePt"/>
            </a:scene3d>
            <a:sp3d prstMaterial="matte">
              <a:bevelT h="6350" w="6350"/>
              <a:bevelB w="95250"/>
            </a:sp3d>
          </p:spPr>
          <p:style>
            <a:lnRef idx="2">
              <a:schemeClr val="accent1">
                <a:shade val="50000"/>
              </a:schemeClr>
            </a:lnRef>
            <a:fillRef idx="1">
              <a:schemeClr val="accent1"/>
            </a:fillRef>
            <a:effectRef idx="0">
              <a:schemeClr val="accent1"/>
            </a:effectRef>
            <a:fontRef idx="minor">
              <a:schemeClr val="lt1"/>
            </a:fontRef>
          </p:style>
          <p:txBody>
            <a:bodyPr anchor="ctr" bIns="60959" lIns="121917" rIns="121917" rtlCol="0" tIns="60959"/>
            <a:lstStyle/>
            <a:p>
              <a:pPr algn="ctr" defTabSz="914333"/>
              <a:endParaRPr altLang="en-US" lang="zh-CN" sz="1800">
                <a:solidFill>
                  <a:prstClr val="white"/>
                </a:solidFill>
              </a:endParaRPr>
            </a:p>
          </p:txBody>
        </p:sp>
      </p:grpSp>
      <p:sp>
        <p:nvSpPr>
          <p:cNvPr id="7" name="矩形 15"/>
          <p:cNvSpPr/>
          <p:nvPr/>
        </p:nvSpPr>
        <p:spPr>
          <a:xfrm>
            <a:off x="5655860" y="1889940"/>
            <a:ext cx="1241013" cy="540288"/>
          </a:xfrm>
          <a:custGeom>
            <a:gdLst>
              <a:gd fmla="*/ 486712 w 974023" name="connsiteX0"/>
              <a:gd fmla="*/ 0 h 1206104" name="connsiteY0"/>
              <a:gd fmla="*/ 973423 w 974023" name="connsiteX1"/>
              <a:gd fmla="*/ 241518 h 1206104" name="connsiteY1"/>
              <a:gd fmla="*/ 974023 w 974023" name="connsiteX2"/>
              <a:gd fmla="*/ 241518 h 1206104" name="connsiteY2"/>
              <a:gd fmla="*/ 973403 w 974023" name="connsiteX3"/>
              <a:gd fmla="*/ 1056365 h 1206104" name="connsiteY3"/>
              <a:gd fmla="*/ 836204 w 974023" name="connsiteX4"/>
              <a:gd fmla="*/ 1204964 h 1206104" name="connsiteY4"/>
              <a:gd fmla="*/ 0 w 974023" name="connsiteX5"/>
              <a:gd fmla="*/ 1206104 h 1206104" name="connsiteY5"/>
              <a:gd fmla="*/ 0 w 974023" name="connsiteX6"/>
              <a:gd fmla="*/ 241518 h 1206104" name="connsiteY6"/>
              <a:gd fmla="*/ 486712 w 974023" name="connsiteX7"/>
              <a:gd fmla="*/ 0 h 1206104" name="connsiteY7"/>
              <a:gd fmla="*/ 486712 w 974023" name="connsiteX8"/>
              <a:gd fmla="*/ 0 h 1373875" name="connsiteY8"/>
              <a:gd fmla="*/ 486712 w 974023" name="connsiteX9"/>
              <a:gd fmla="*/ 0 h 1429331" name="connsiteY9"/>
              <a:gd fmla="*/ 486712 w 974023" name="connsiteX10"/>
              <a:gd fmla="*/ 0 h 1617068"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1206104" w="974023">
                <a:moveTo>
                  <a:pt x="486712" y="0"/>
                </a:moveTo>
                <a:lnTo>
                  <a:pt x="973423" y="241518"/>
                </a:lnTo>
                <a:lnTo>
                  <a:pt x="974023" y="241518"/>
                </a:lnTo>
                <a:cubicBezTo>
                  <a:pt x="973816" y="513134"/>
                  <a:pt x="973610" y="784749"/>
                  <a:pt x="973403" y="1056365"/>
                </a:cubicBezTo>
                <a:cubicBezTo>
                  <a:pt x="956461" y="1142398"/>
                  <a:pt x="918838" y="1202171"/>
                  <a:pt x="836204" y="1204964"/>
                </a:cubicBezTo>
                <a:lnTo>
                  <a:pt x="0" y="1206104"/>
                </a:lnTo>
                <a:lnTo>
                  <a:pt x="0" y="241518"/>
                </a:lnTo>
                <a:lnTo>
                  <a:pt x="486712" y="0"/>
                </a:lnTo>
                <a:close/>
              </a:path>
            </a:pathLst>
          </a:custGeom>
          <a:gradFill flip="none" rotWithShape="1">
            <a:gsLst>
              <a:gs pos="4000">
                <a:schemeClr val="bg1">
                  <a:alpha val="0"/>
                </a:schemeClr>
              </a:gs>
              <a:gs pos="74000">
                <a:schemeClr val="tx1">
                  <a:alpha val="22000"/>
                </a:schemeClr>
              </a:gs>
            </a:gsLst>
            <a:lin ang="5400000" scaled="1"/>
          </a:gradFill>
          <a:ln>
            <a:noFill/>
          </a:ln>
          <a:effectLst/>
          <a:scene3d>
            <a:camera prst="orthographicFront"/>
            <a:lightRig dir="t" rig="threePt"/>
          </a:scene3d>
          <a:sp3d>
            <a:bevelT h="12700" w="6350"/>
            <a:bevelB w="95250"/>
          </a:sp3d>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defTabSz="914333"/>
            <a:endParaRPr altLang="en-US" lang="zh-CN" sz="1800">
              <a:solidFill>
                <a:prstClr val="white"/>
              </a:solidFill>
            </a:endParaRPr>
          </a:p>
        </p:txBody>
      </p:sp>
      <p:grpSp>
        <p:nvGrpSpPr>
          <p:cNvPr id="8" name="组合 7"/>
          <p:cNvGrpSpPr/>
          <p:nvPr/>
        </p:nvGrpSpPr>
        <p:grpSpPr>
          <a:xfrm flipH="1" flipV="1">
            <a:off x="3761216" y="1242815"/>
            <a:ext cx="2560823" cy="1200611"/>
            <a:chOff x="2587569" y="2361304"/>
            <a:chExt cx="1843891" cy="929252"/>
          </a:xfrm>
          <a:effectLst>
            <a:outerShdw algn="tr" blurRad="50800" dir="8100000" dist="38100" rotWithShape="0">
              <a:prstClr val="black">
                <a:alpha val="40000"/>
              </a:prstClr>
            </a:outerShdw>
          </a:effectLst>
        </p:grpSpPr>
        <p:sp>
          <p:nvSpPr>
            <p:cNvPr id="9" name="矩形 15"/>
            <p:cNvSpPr/>
            <p:nvPr/>
          </p:nvSpPr>
          <p:spPr>
            <a:xfrm flipH="1" flipV="1">
              <a:off x="2587720" y="2584001"/>
              <a:ext cx="622113" cy="706555"/>
            </a:xfrm>
            <a:custGeom>
              <a:gdLst>
                <a:gd fmla="*/ 486712 w 974023" name="connsiteX0"/>
                <a:gd fmla="*/ 0 h 1373875" name="connsiteY0"/>
                <a:gd fmla="*/ 973423 w 974023" name="connsiteX1"/>
                <a:gd fmla="*/ 409289 h 1373875" name="connsiteY1"/>
                <a:gd fmla="*/ 974023 w 974023" name="connsiteX2"/>
                <a:gd fmla="*/ 409289 h 1373875" name="connsiteY2"/>
                <a:gd fmla="*/ 973403 w 974023" name="connsiteX3"/>
                <a:gd fmla="*/ 1224136 h 1373875" name="connsiteY3"/>
                <a:gd fmla="*/ 836204 w 974023" name="connsiteX4"/>
                <a:gd fmla="*/ 1372735 h 1373875" name="connsiteY4"/>
                <a:gd fmla="*/ 0 w 974023" name="connsiteX5"/>
                <a:gd fmla="*/ 1373875 h 1373875" name="connsiteY5"/>
                <a:gd fmla="*/ 0 w 974023" name="connsiteX6"/>
                <a:gd fmla="*/ 409289 h 1373875" name="connsiteY6"/>
                <a:gd fmla="*/ 486712 w 974023" name="connsiteX7"/>
                <a:gd fmla="*/ 0 h 1373875" name="connsiteY7"/>
                <a:gd fmla="*/ 486712 w 974023" name="connsiteX8"/>
                <a:gd fmla="*/ 0 h 1373875" name="connsiteY8"/>
                <a:gd fmla="*/ 486712 w 974023" name="connsiteX9"/>
                <a:gd fmla="*/ 0 h 1429331" name="connsiteY9"/>
                <a:gd fmla="*/ 486712 w 974023" name="connsiteX10"/>
                <a:gd fmla="*/ 0 h 1617068"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1373875" w="974023">
                  <a:moveTo>
                    <a:pt x="486712" y="0"/>
                  </a:moveTo>
                  <a:lnTo>
                    <a:pt x="973423" y="409289"/>
                  </a:lnTo>
                  <a:lnTo>
                    <a:pt x="974023" y="409289"/>
                  </a:lnTo>
                  <a:cubicBezTo>
                    <a:pt x="973816" y="680905"/>
                    <a:pt x="973610" y="952520"/>
                    <a:pt x="973403" y="1224136"/>
                  </a:cubicBezTo>
                  <a:cubicBezTo>
                    <a:pt x="956461" y="1310169"/>
                    <a:pt x="918838" y="1369942"/>
                    <a:pt x="836204" y="1372735"/>
                  </a:cubicBezTo>
                  <a:lnTo>
                    <a:pt x="0" y="1373875"/>
                  </a:lnTo>
                  <a:lnTo>
                    <a:pt x="0" y="409289"/>
                  </a:lnTo>
                  <a:lnTo>
                    <a:pt x="486712" y="0"/>
                  </a:lnTo>
                  <a:close/>
                </a:path>
              </a:pathLst>
            </a:custGeom>
            <a:solidFill>
              <a:schemeClr val="accent3"/>
            </a:solidFill>
            <a:ln w="6350">
              <a:solidFill>
                <a:schemeClr val="bg1"/>
              </a:solidFill>
            </a:ln>
            <a:effectLst>
              <a:outerShdw algn="tl" blurRad="50800" dir="2700000" dist="38100" rotWithShape="0">
                <a:prstClr val="black">
                  <a:alpha val="10000"/>
                </a:prstClr>
              </a:outerShdw>
            </a:effectLst>
            <a:scene3d>
              <a:camera prst="orthographicFront"/>
              <a:lightRig dir="t" rig="threePt"/>
            </a:scene3d>
            <a:sp3d>
              <a:bevelT h="12700" prst="coolSlant" w="6350"/>
              <a:bevelB h="196850" prst="coolSlant" w="9525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333"/>
              <a:endParaRPr altLang="en-US" lang="zh-CN" sz="1800">
                <a:solidFill>
                  <a:prstClr val="white"/>
                </a:solidFill>
              </a:endParaRPr>
            </a:p>
          </p:txBody>
        </p:sp>
        <p:sp>
          <p:nvSpPr>
            <p:cNvPr id="10" name="平行四边形 1"/>
            <p:cNvSpPr/>
            <p:nvPr/>
          </p:nvSpPr>
          <p:spPr>
            <a:xfrm rot="10800000">
              <a:off x="2587569" y="2361304"/>
              <a:ext cx="1843891" cy="445737"/>
            </a:xfrm>
            <a:custGeom>
              <a:gdLst>
                <a:gd fmla="*/ 0 w 2144515" name="connsiteX0"/>
                <a:gd fmla="*/ 205154 h 205154" name="connsiteY0"/>
                <a:gd fmla="*/ 268623 w 2144515" name="connsiteX1"/>
                <a:gd fmla="*/ 90987 h 205154" name="connsiteY1"/>
                <a:gd fmla="*/ 2062767 w 2144515" name="connsiteX2"/>
                <a:gd fmla="*/ 88541 h 205154" name="connsiteY2"/>
                <a:gd fmla="*/ 2144515 w 2144515" name="connsiteX3"/>
                <a:gd fmla="*/ 0 h 205154" name="connsiteY3"/>
                <a:gd fmla="*/ 2144213 w 2144515" name="connsiteX4"/>
                <a:gd fmla="*/ 25016 h 205154" name="connsiteY4"/>
                <a:gd fmla="*/ 2105160 w 2144515" name="connsiteX5"/>
                <a:gd fmla="*/ 122264 h 205154" name="connsiteY5"/>
                <a:gd fmla="*/ 2050677 w 2144515" name="connsiteX6"/>
                <a:gd fmla="*/ 202476 h 205154" name="connsiteY6"/>
                <a:gd fmla="*/ 0 w 2144515" name="connsiteX7"/>
                <a:gd fmla="*/ 205154 h 205154"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205154" w="2144515">
                  <a:moveTo>
                    <a:pt x="0" y="205154"/>
                  </a:moveTo>
                  <a:cubicBezTo>
                    <a:pt x="63674" y="118910"/>
                    <a:pt x="189059" y="94854"/>
                    <a:pt x="268623" y="90987"/>
                  </a:cubicBezTo>
                  <a:lnTo>
                    <a:pt x="2062767" y="88541"/>
                  </a:lnTo>
                  <a:cubicBezTo>
                    <a:pt x="2112003" y="86877"/>
                    <a:pt x="2134420" y="51262"/>
                    <a:pt x="2144515" y="0"/>
                  </a:cubicBezTo>
                  <a:cubicBezTo>
                    <a:pt x="2144414" y="8339"/>
                    <a:pt x="2144313" y="16677"/>
                    <a:pt x="2144213" y="25016"/>
                  </a:cubicBezTo>
                  <a:cubicBezTo>
                    <a:pt x="2143132" y="44467"/>
                    <a:pt x="2139739" y="78589"/>
                    <a:pt x="2105160" y="122264"/>
                  </a:cubicBezTo>
                  <a:lnTo>
                    <a:pt x="2050677" y="202476"/>
                  </a:lnTo>
                  <a:lnTo>
                    <a:pt x="0" y="205154"/>
                  </a:lnTo>
                  <a:close/>
                </a:path>
              </a:pathLst>
            </a:custGeom>
            <a:solidFill>
              <a:schemeClr val="bg1">
                <a:lumMod val="85000"/>
              </a:schemeClr>
            </a:solidFill>
            <a:ln w="3175">
              <a:solidFill>
                <a:schemeClr val="bg1"/>
              </a:solidFill>
            </a:ln>
            <a:effectLst/>
            <a:scene3d>
              <a:camera prst="orthographicFront"/>
              <a:lightRig dir="t" rig="threePt"/>
            </a:scene3d>
            <a:sp3d prstMaterial="matte">
              <a:bevelT h="6350" w="6350"/>
              <a:bevelB w="95250"/>
            </a:sp3d>
          </p:spPr>
          <p:style>
            <a:lnRef idx="2">
              <a:schemeClr val="accent1">
                <a:shade val="50000"/>
              </a:schemeClr>
            </a:lnRef>
            <a:fillRef idx="1">
              <a:schemeClr val="accent1"/>
            </a:fillRef>
            <a:effectRef idx="0">
              <a:schemeClr val="accent1"/>
            </a:effectRef>
            <a:fontRef idx="minor">
              <a:schemeClr val="lt1"/>
            </a:fontRef>
          </p:style>
          <p:txBody>
            <a:bodyPr anchor="ctr" bIns="60959" lIns="121917" rIns="121917" rtlCol="0" tIns="60959"/>
            <a:lstStyle/>
            <a:p>
              <a:pPr algn="ctr" defTabSz="914333"/>
              <a:endParaRPr altLang="en-US" lang="zh-CN" sz="1800">
                <a:solidFill>
                  <a:prstClr val="white"/>
                </a:solidFill>
              </a:endParaRPr>
            </a:p>
          </p:txBody>
        </p:sp>
      </p:grpSp>
      <p:sp>
        <p:nvSpPr>
          <p:cNvPr id="11" name="矩形 15"/>
          <p:cNvSpPr/>
          <p:nvPr/>
        </p:nvSpPr>
        <p:spPr>
          <a:xfrm>
            <a:off x="5429713" y="1564215"/>
            <a:ext cx="881609" cy="540288"/>
          </a:xfrm>
          <a:custGeom>
            <a:gdLst>
              <a:gd fmla="*/ 486712 w 974023" name="connsiteX0"/>
              <a:gd fmla="*/ 0 h 1206104" name="connsiteY0"/>
              <a:gd fmla="*/ 973423 w 974023" name="connsiteX1"/>
              <a:gd fmla="*/ 241518 h 1206104" name="connsiteY1"/>
              <a:gd fmla="*/ 974023 w 974023" name="connsiteX2"/>
              <a:gd fmla="*/ 241518 h 1206104" name="connsiteY2"/>
              <a:gd fmla="*/ 973403 w 974023" name="connsiteX3"/>
              <a:gd fmla="*/ 1056365 h 1206104" name="connsiteY3"/>
              <a:gd fmla="*/ 836204 w 974023" name="connsiteX4"/>
              <a:gd fmla="*/ 1204964 h 1206104" name="connsiteY4"/>
              <a:gd fmla="*/ 0 w 974023" name="connsiteX5"/>
              <a:gd fmla="*/ 1206104 h 1206104" name="connsiteY5"/>
              <a:gd fmla="*/ 0 w 974023" name="connsiteX6"/>
              <a:gd fmla="*/ 241518 h 1206104" name="connsiteY6"/>
              <a:gd fmla="*/ 486712 w 974023" name="connsiteX7"/>
              <a:gd fmla="*/ 0 h 1206104" name="connsiteY7"/>
              <a:gd fmla="*/ 486712 w 974023" name="connsiteX8"/>
              <a:gd fmla="*/ 0 h 1373875" name="connsiteY8"/>
              <a:gd fmla="*/ 486712 w 974023" name="connsiteX9"/>
              <a:gd fmla="*/ 0 h 1429331" name="connsiteY9"/>
              <a:gd fmla="*/ 486712 w 974023" name="connsiteX10"/>
              <a:gd fmla="*/ 0 h 1617068"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1206104" w="974023">
                <a:moveTo>
                  <a:pt x="486712" y="0"/>
                </a:moveTo>
                <a:lnTo>
                  <a:pt x="973423" y="241518"/>
                </a:lnTo>
                <a:lnTo>
                  <a:pt x="974023" y="241518"/>
                </a:lnTo>
                <a:cubicBezTo>
                  <a:pt x="973816" y="513134"/>
                  <a:pt x="973610" y="784749"/>
                  <a:pt x="973403" y="1056365"/>
                </a:cubicBezTo>
                <a:cubicBezTo>
                  <a:pt x="956461" y="1142398"/>
                  <a:pt x="918838" y="1202171"/>
                  <a:pt x="836204" y="1204964"/>
                </a:cubicBezTo>
                <a:lnTo>
                  <a:pt x="0" y="1206104"/>
                </a:lnTo>
                <a:lnTo>
                  <a:pt x="0" y="241518"/>
                </a:lnTo>
                <a:lnTo>
                  <a:pt x="486712" y="0"/>
                </a:lnTo>
                <a:close/>
              </a:path>
            </a:pathLst>
          </a:custGeom>
          <a:noFill/>
          <a:ln>
            <a:noFill/>
          </a:ln>
          <a:effectLst/>
          <a:scene3d>
            <a:camera prst="orthographicFront"/>
            <a:lightRig dir="t" rig="threePt"/>
          </a:scene3d>
          <a:sp3d>
            <a:bevelT h="12700" w="6350"/>
            <a:bevelB w="95250"/>
          </a:sp3d>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defTabSz="914333"/>
            <a:endParaRPr altLang="en-US" lang="zh-CN" sz="1800">
              <a:solidFill>
                <a:prstClr val="white"/>
              </a:solidFill>
            </a:endParaRPr>
          </a:p>
        </p:txBody>
      </p:sp>
      <p:sp>
        <p:nvSpPr>
          <p:cNvPr id="12" name="矩形 15"/>
          <p:cNvSpPr/>
          <p:nvPr/>
        </p:nvSpPr>
        <p:spPr>
          <a:xfrm rot="10800000">
            <a:off x="2408977" y="3356330"/>
            <a:ext cx="3589827" cy="434479"/>
          </a:xfrm>
          <a:custGeom>
            <a:gdLst>
              <a:gd fmla="*/ 75332 w 973423" name="connsiteX0"/>
              <a:gd fmla="*/ 125844 h 969903" name="connsiteY0"/>
              <a:gd fmla="*/ 973423 w 973423" name="connsiteX1"/>
              <a:gd fmla="*/ 5317 h 969903" name="connsiteY1"/>
              <a:gd fmla="*/ 971440 w 973423" name="connsiteX2"/>
              <a:gd fmla="*/ 0 h 969903" name="connsiteY2"/>
              <a:gd fmla="*/ 971337 w 973423" name="connsiteX3"/>
              <a:gd fmla="*/ 462835 h 969903" name="connsiteY3"/>
              <a:gd fmla="*/ 836204 w 973423" name="connsiteX4"/>
              <a:gd fmla="*/ 968762 h 969903" name="connsiteY4"/>
              <a:gd fmla="*/ 0 w 973423" name="connsiteX5"/>
              <a:gd fmla="*/ 969903 h 969903" name="connsiteY5"/>
              <a:gd fmla="*/ 75332 w 973423" name="connsiteX6"/>
              <a:gd fmla="*/ 125844 h 969903" name="connsiteY6"/>
              <a:gd fmla="*/ 486712 w 974023" name="connsiteX7"/>
              <a:gd fmla="*/ 13718 h 964587" name="connsiteY7"/>
              <a:gd fmla="*/ 486712 w 974023" name="connsiteX8"/>
              <a:gd fmla="*/ 0 h 1373875" name="connsiteY8"/>
              <a:gd fmla="*/ 486712 w 974023" name="connsiteX9"/>
              <a:gd fmla="*/ 0 h 1429331" name="connsiteY9"/>
              <a:gd fmla="*/ 486712 w 974023" name="connsiteX10"/>
              <a:gd fmla="*/ 0 h 1617068"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969903" w="973423">
                <a:moveTo>
                  <a:pt x="75332" y="125844"/>
                </a:moveTo>
                <a:cubicBezTo>
                  <a:pt x="98097" y="145869"/>
                  <a:pt x="811086" y="5317"/>
                  <a:pt x="973423" y="5317"/>
                </a:cubicBezTo>
                <a:lnTo>
                  <a:pt x="971440" y="0"/>
                </a:lnTo>
                <a:cubicBezTo>
                  <a:pt x="971233" y="271616"/>
                  <a:pt x="971544" y="191219"/>
                  <a:pt x="971337" y="462835"/>
                </a:cubicBezTo>
                <a:cubicBezTo>
                  <a:pt x="968600" y="609488"/>
                  <a:pt x="995419" y="948955"/>
                  <a:pt x="836204" y="968762"/>
                </a:cubicBezTo>
                <a:lnTo>
                  <a:pt x="0" y="969903"/>
                </a:lnTo>
                <a:cubicBezTo>
                  <a:pt x="25933" y="713617"/>
                  <a:pt x="52567" y="105819"/>
                  <a:pt x="75332" y="125844"/>
                </a:cubicBezTo>
                <a:close/>
              </a:path>
            </a:pathLst>
          </a:custGeom>
          <a:solidFill>
            <a:schemeClr val="bg1">
              <a:lumMod val="85000"/>
            </a:schemeClr>
          </a:solidFill>
          <a:ln>
            <a:noFill/>
          </a:ln>
          <a:effectLst/>
          <a:scene3d>
            <a:camera prst="orthographicFront"/>
            <a:lightRig dir="t" rig="threePt"/>
          </a:scene3d>
          <a:sp3d>
            <a:bevelT h="12700" w="6350"/>
            <a:bevelB w="95250"/>
          </a:sp3d>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defTabSz="914333"/>
            <a:endParaRPr altLang="en-US" lang="zh-CN" sz="1800">
              <a:solidFill>
                <a:prstClr val="white"/>
              </a:solidFill>
            </a:endParaRPr>
          </a:p>
        </p:txBody>
      </p:sp>
      <p:sp>
        <p:nvSpPr>
          <p:cNvPr id="13" name="矩形 15"/>
          <p:cNvSpPr/>
          <p:nvPr/>
        </p:nvSpPr>
        <p:spPr>
          <a:xfrm rot="10800000">
            <a:off x="3106733" y="3741545"/>
            <a:ext cx="851409" cy="540288"/>
          </a:xfrm>
          <a:custGeom>
            <a:gdLst>
              <a:gd fmla="*/ 486712 w 974023" name="connsiteX0"/>
              <a:gd fmla="*/ 0 h 1206104" name="connsiteY0"/>
              <a:gd fmla="*/ 973423 w 974023" name="connsiteX1"/>
              <a:gd fmla="*/ 241518 h 1206104" name="connsiteY1"/>
              <a:gd fmla="*/ 974023 w 974023" name="connsiteX2"/>
              <a:gd fmla="*/ 241518 h 1206104" name="connsiteY2"/>
              <a:gd fmla="*/ 973403 w 974023" name="connsiteX3"/>
              <a:gd fmla="*/ 1056365 h 1206104" name="connsiteY3"/>
              <a:gd fmla="*/ 836204 w 974023" name="connsiteX4"/>
              <a:gd fmla="*/ 1204964 h 1206104" name="connsiteY4"/>
              <a:gd fmla="*/ 0 w 974023" name="connsiteX5"/>
              <a:gd fmla="*/ 1206104 h 1206104" name="connsiteY5"/>
              <a:gd fmla="*/ 0 w 974023" name="connsiteX6"/>
              <a:gd fmla="*/ 241518 h 1206104" name="connsiteY6"/>
              <a:gd fmla="*/ 486712 w 974023" name="connsiteX7"/>
              <a:gd fmla="*/ 0 h 1206104" name="connsiteY7"/>
              <a:gd fmla="*/ 486712 w 974023" name="connsiteX8"/>
              <a:gd fmla="*/ 0 h 1373875" name="connsiteY8"/>
              <a:gd fmla="*/ 486712 w 974023" name="connsiteX9"/>
              <a:gd fmla="*/ 0 h 1429331" name="connsiteY9"/>
              <a:gd fmla="*/ 486712 w 974023" name="connsiteX10"/>
              <a:gd fmla="*/ 0 h 1617068"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1206104" w="974023">
                <a:moveTo>
                  <a:pt x="486712" y="0"/>
                </a:moveTo>
                <a:lnTo>
                  <a:pt x="973423" y="241518"/>
                </a:lnTo>
                <a:lnTo>
                  <a:pt x="974023" y="241518"/>
                </a:lnTo>
                <a:cubicBezTo>
                  <a:pt x="973816" y="513134"/>
                  <a:pt x="973610" y="784749"/>
                  <a:pt x="973403" y="1056365"/>
                </a:cubicBezTo>
                <a:cubicBezTo>
                  <a:pt x="956461" y="1142398"/>
                  <a:pt x="918838" y="1202171"/>
                  <a:pt x="836204" y="1204964"/>
                </a:cubicBezTo>
                <a:lnTo>
                  <a:pt x="0" y="1206104"/>
                </a:lnTo>
                <a:lnTo>
                  <a:pt x="0" y="241518"/>
                </a:lnTo>
                <a:lnTo>
                  <a:pt x="486712" y="0"/>
                </a:lnTo>
                <a:close/>
              </a:path>
            </a:pathLst>
          </a:custGeom>
          <a:gradFill flip="none" rotWithShape="1">
            <a:gsLst>
              <a:gs pos="4000">
                <a:schemeClr val="bg1">
                  <a:alpha val="0"/>
                </a:schemeClr>
              </a:gs>
              <a:gs pos="74000">
                <a:schemeClr val="tx1">
                  <a:alpha val="22000"/>
                </a:schemeClr>
              </a:gs>
            </a:gsLst>
            <a:lin ang="5400000" scaled="1"/>
          </a:gradFill>
          <a:ln>
            <a:noFill/>
          </a:ln>
          <a:effectLst/>
          <a:scene3d>
            <a:camera prst="orthographicFront"/>
            <a:lightRig dir="t" rig="threePt"/>
          </a:scene3d>
          <a:sp3d>
            <a:bevelT h="12700" w="6350"/>
            <a:bevelB w="95250"/>
          </a:sp3d>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defTabSz="914333"/>
            <a:endParaRPr altLang="en-US" lang="zh-CN" sz="1800">
              <a:solidFill>
                <a:prstClr val="white"/>
              </a:solidFill>
            </a:endParaRPr>
          </a:p>
        </p:txBody>
      </p:sp>
      <p:sp>
        <p:nvSpPr>
          <p:cNvPr id="14" name="矩形 3"/>
          <p:cNvSpPr/>
          <p:nvPr/>
        </p:nvSpPr>
        <p:spPr>
          <a:xfrm rot="7378695">
            <a:off x="2181989" y="3390031"/>
            <a:ext cx="1308839" cy="956891"/>
          </a:xfrm>
          <a:custGeom>
            <a:gdLst>
              <a:gd fmla="*/ 0 w 1107924" name="connsiteX0"/>
              <a:gd fmla="*/ 372794 h 1067198" name="connsiteY0"/>
              <a:gd fmla="*/ 347268 w 1107924" name="connsiteX1"/>
              <a:gd fmla="*/ 389388 h 1067198" name="connsiteY1"/>
              <a:gd fmla="*/ 834255 w 1107924" name="connsiteX2"/>
              <a:gd fmla="*/ 49 h 1067198" name="connsiteY2"/>
              <a:gd fmla="*/ 1107924 w 1107924" name="connsiteX3"/>
              <a:gd fmla="*/ 527645 h 1067198" name="connsiteY3"/>
              <a:gd fmla="*/ 373147 w 1107924" name="connsiteX4"/>
              <a:gd fmla="*/ 1060285 h 1067198" name="connsiteY4"/>
              <a:gd fmla="*/ 0 w 1107924" name="connsiteX5"/>
              <a:gd fmla="*/ 372794 h 1067198"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067198" w="1107924">
                <a:moveTo>
                  <a:pt x="0" y="372794"/>
                </a:moveTo>
                <a:cubicBezTo>
                  <a:pt x="304834" y="373759"/>
                  <a:pt x="337819" y="379114"/>
                  <a:pt x="347268" y="389388"/>
                </a:cubicBezTo>
                <a:cubicBezTo>
                  <a:pt x="419216" y="315437"/>
                  <a:pt x="780052" y="-4469"/>
                  <a:pt x="834255" y="49"/>
                </a:cubicBezTo>
                <a:cubicBezTo>
                  <a:pt x="930839" y="195885"/>
                  <a:pt x="937295" y="212737"/>
                  <a:pt x="1107924" y="527645"/>
                </a:cubicBezTo>
                <a:cubicBezTo>
                  <a:pt x="953727" y="650950"/>
                  <a:pt x="538993" y="1130105"/>
                  <a:pt x="373147" y="1060285"/>
                </a:cubicBezTo>
                <a:cubicBezTo>
                  <a:pt x="309820" y="1004579"/>
                  <a:pt x="147108" y="652840"/>
                  <a:pt x="0" y="372794"/>
                </a:cubicBezTo>
                <a:close/>
              </a:path>
            </a:pathLst>
          </a:custGeom>
          <a:gradFill flip="none" rotWithShape="1">
            <a:gsLst>
              <a:gs pos="92000">
                <a:srgbClr val="69595C"/>
              </a:gs>
              <a:gs pos="57000">
                <a:srgbClr val="B2A9AE">
                  <a:alpha val="0"/>
                </a:srgbClr>
              </a:gs>
            </a:gsLst>
            <a:path path="circle">
              <a:fillToRect l="100000" t="100000"/>
            </a:path>
            <a:tileRect b="-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defTabSz="914333"/>
            <a:endParaRPr altLang="en-US" lang="zh-CN" sz="1800">
              <a:solidFill>
                <a:prstClr val="white"/>
              </a:solidFill>
            </a:endParaRPr>
          </a:p>
        </p:txBody>
      </p:sp>
      <p:sp>
        <p:nvSpPr>
          <p:cNvPr id="15" name="平行四边形 1"/>
          <p:cNvSpPr/>
          <p:nvPr/>
        </p:nvSpPr>
        <p:spPr>
          <a:xfrm flipH="1" flipV="1" rot="10800000">
            <a:off x="2427071" y="2265139"/>
            <a:ext cx="4458113" cy="1290599"/>
          </a:xfrm>
          <a:custGeom>
            <a:gdLst>
              <a:gd fmla="*/ 6423317 w 6423317" name="connsiteX0"/>
              <a:gd fmla="*/ 0 h 1289582" name="connsiteY0"/>
              <a:gd fmla="*/ 6422485 w 6423317" name="connsiteX1"/>
              <a:gd fmla="*/ 47728 h 1289582" name="connsiteY1"/>
              <a:gd fmla="*/ 6315078 w 6423317" name="connsiteX2"/>
              <a:gd fmla="*/ 233270 h 1289582" name="connsiteY2"/>
              <a:gd fmla="*/ 5903526 w 6423317" name="connsiteX3"/>
              <a:gd fmla="*/ 653596 h 1289582" name="connsiteY3"/>
              <a:gd fmla="*/ 5159245 w 6423317" name="connsiteX4"/>
              <a:gd fmla="*/ 1115986 h 1289582" name="connsiteY4"/>
              <a:gd fmla="*/ 198756 w 6423317" name="connsiteX5"/>
              <a:gd fmla="*/ 1127793 h 1289582" name="connsiteY5"/>
              <a:gd fmla="*/ 0 w 6423317" name="connsiteX6"/>
              <a:gd fmla="*/ 1289582 h 1289582" name="connsiteY6"/>
              <a:gd fmla="*/ 832 w 6423317" name="connsiteX7"/>
              <a:gd fmla="*/ 1241854 h 1289582" name="connsiteY7"/>
              <a:gd fmla="*/ 108239 w 6423317" name="connsiteX8"/>
              <a:gd fmla="*/ 1056312 h 1289582" name="connsiteY8"/>
              <a:gd fmla="*/ 519791 w 6423317" name="connsiteX9"/>
              <a:gd fmla="*/ 635986 h 1289582" name="connsiteY9"/>
              <a:gd fmla="*/ 1264072 w 6423317" name="connsiteX10"/>
              <a:gd fmla="*/ 173596 h 1289582" name="connsiteY10"/>
              <a:gd fmla="*/ 6198485 w 6423317" name="connsiteX11"/>
              <a:gd fmla="*/ 168930 h 1289582" name="connsiteY11"/>
              <a:gd fmla="*/ 6423317 w 6423317" name="connsiteX12"/>
              <a:gd fmla="*/ 0 h 1289582" name="connsiteY12"/>
              <a:gd fmla="*/ 6423317 w 6423317" name="connsiteX13"/>
              <a:gd fmla="*/ 0 h 1289582" name="connsiteY13"/>
              <a:gd fmla="*/ 6423317 w 6423317" name="connsiteX14"/>
              <a:gd fmla="*/ 0 h 1289582" name="connsiteY14"/>
              <a:gd fmla="*/ 6423317 w 6423317" name="connsiteX15"/>
              <a:gd fmla="*/ 0 h 1289582" name="connsiteY15"/>
              <a:gd fmla="*/ 6423317 w 6423317" name="connsiteX16"/>
              <a:gd fmla="*/ 0 h 1289582" name="connsiteY16"/>
              <a:gd fmla="*/ 6423317 w 6423317" name="connsiteX17"/>
              <a:gd fmla="*/ 0 h 1289582" name="connsiteY17"/>
              <a:gd fmla="*/ 6423317 w 6423317" name="connsiteX18"/>
              <a:gd fmla="*/ 0 h 1289582" name="connsiteY18"/>
              <a:gd fmla="*/ 6423317 w 6423317" name="connsiteX19"/>
              <a:gd fmla="*/ 0 h 1289582" name="connsiteY19"/>
              <a:gd fmla="*/ 6423317 w 6423317" name="connsiteX20"/>
              <a:gd fmla="*/ 0 h 1289582" name="connsiteY20"/>
              <a:gd fmla="*/ 6423317 w 6423317" name="connsiteX21"/>
              <a:gd fmla="*/ 0 h 1289582" name="connsiteY21"/>
              <a:gd fmla="*/ 6423317 w 6423317" name="connsiteX22"/>
              <a:gd fmla="*/ 0 h 1289582" name="connsiteY22"/>
              <a:gd fmla="*/ 6423317 w 6423317" name="connsiteX23"/>
              <a:gd fmla="*/ 0 h 1289582" name="connsiteY2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1289582" w="6423317">
                <a:moveTo>
                  <a:pt x="6423317" y="0"/>
                </a:moveTo>
                <a:cubicBezTo>
                  <a:pt x="6423040" y="15909"/>
                  <a:pt x="6422762" y="31819"/>
                  <a:pt x="6422485" y="47728"/>
                </a:cubicBezTo>
                <a:cubicBezTo>
                  <a:pt x="6419512" y="84840"/>
                  <a:pt x="6410180" y="149941"/>
                  <a:pt x="6315078" y="233270"/>
                </a:cubicBezTo>
                <a:lnTo>
                  <a:pt x="5903526" y="653596"/>
                </a:lnTo>
                <a:cubicBezTo>
                  <a:pt x="5553355" y="1021954"/>
                  <a:pt x="5461783" y="1105785"/>
                  <a:pt x="5159245" y="1115986"/>
                </a:cubicBezTo>
                <a:lnTo>
                  <a:pt x="198756" y="1127793"/>
                </a:lnTo>
                <a:cubicBezTo>
                  <a:pt x="138823" y="1126208"/>
                  <a:pt x="27764" y="1191778"/>
                  <a:pt x="0" y="1289582"/>
                </a:cubicBezTo>
                <a:cubicBezTo>
                  <a:pt x="277" y="1273673"/>
                  <a:pt x="555" y="1257763"/>
                  <a:pt x="832" y="1241854"/>
                </a:cubicBezTo>
                <a:cubicBezTo>
                  <a:pt x="3805" y="1204742"/>
                  <a:pt x="13137" y="1139641"/>
                  <a:pt x="108239" y="1056312"/>
                </a:cubicBezTo>
                <a:lnTo>
                  <a:pt x="519791" y="635986"/>
                </a:lnTo>
                <a:cubicBezTo>
                  <a:pt x="869962" y="267628"/>
                  <a:pt x="961534" y="183797"/>
                  <a:pt x="1264072" y="173596"/>
                </a:cubicBezTo>
                <a:lnTo>
                  <a:pt x="6198485" y="168930"/>
                </a:lnTo>
                <a:cubicBezTo>
                  <a:pt x="6333899" y="165755"/>
                  <a:pt x="6395553" y="97804"/>
                  <a:pt x="6423317" y="0"/>
                </a:cubicBezTo>
                <a:close/>
              </a:path>
            </a:pathLst>
          </a:custGeom>
          <a:solidFill>
            <a:schemeClr val="accent2"/>
          </a:solidFill>
          <a:ln w="3175">
            <a:noFill/>
          </a:ln>
          <a:effectLst/>
          <a:scene3d>
            <a:camera prst="orthographicFront"/>
            <a:lightRig dir="t" rig="threePt"/>
          </a:scene3d>
          <a:sp3d>
            <a:bevelT h="12700" w="6350"/>
            <a:bevelB w="95250"/>
          </a:sp3d>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defTabSz="914333"/>
            <a:endParaRPr altLang="en-US" lang="zh-CN" sz="1800">
              <a:solidFill>
                <a:prstClr val="white"/>
              </a:solidFill>
            </a:endParaRPr>
          </a:p>
        </p:txBody>
      </p:sp>
      <p:sp>
        <p:nvSpPr>
          <p:cNvPr id="17" name="文本框 16"/>
          <p:cNvSpPr txBox="1"/>
          <p:nvPr/>
        </p:nvSpPr>
        <p:spPr>
          <a:xfrm>
            <a:off x="7110787" y="1273451"/>
            <a:ext cx="1516960" cy="211455"/>
          </a:xfrm>
          <a:prstGeom prst="rect">
            <a:avLst/>
          </a:prstGeom>
          <a:noFill/>
        </p:spPr>
        <p:txBody>
          <a:bodyPr bIns="34290" lIns="68580" rIns="68580" rtlCol="0" tIns="34290" wrap="square">
            <a:spAutoFit/>
          </a:bodyPr>
          <a:lstStyle/>
          <a:p>
            <a:pPr algn="ctr" defTabSz="914333">
              <a:lnSpc>
                <a:spcPts val="1125"/>
              </a:lnSpc>
            </a:pPr>
            <a:r>
              <a:rPr altLang="en-US" lang="zh-CN" sz="1200">
                <a:solidFill>
                  <a:schemeClr val="bg1"/>
                </a:solidFill>
                <a:latin charset="-122" pitchFamily="34" typeface="微软雅黑"/>
                <a:ea charset="-122" panose="020b0503020204020204" pitchFamily="34" typeface="微软雅黑"/>
              </a:rPr>
              <a:t>请输入标题</a:t>
            </a:r>
          </a:p>
        </p:txBody>
      </p:sp>
      <p:sp>
        <p:nvSpPr>
          <p:cNvPr id="22" name="矩形 41"/>
          <p:cNvSpPr/>
          <p:nvPr/>
        </p:nvSpPr>
        <p:spPr>
          <a:xfrm>
            <a:off x="2843808" y="1464262"/>
            <a:ext cx="2268252" cy="480060"/>
          </a:xfrm>
          <a:custGeom>
            <a:gdLst>
              <a:gd fmla="*/ 174172 w 1306294" name="connsiteX0"/>
              <a:gd fmla="*/ 0 h 406930" name="connsiteY0"/>
              <a:gd fmla="*/ 1306294 w 1306294" name="connsiteX1"/>
              <a:gd fmla="*/ 0 h 406930" name="connsiteY1"/>
              <a:gd fmla="*/ 1306294 w 1306294" name="connsiteX2"/>
              <a:gd fmla="*/ 392415 h 406930" name="connsiteY2"/>
              <a:gd fmla="*/ 0 w 1306294" name="connsiteX3"/>
              <a:gd fmla="*/ 406930 h 406930" name="connsiteY3"/>
              <a:gd fmla="*/ 174172 w 1306294" name="connsiteX4"/>
              <a:gd fmla="*/ 0 h 40693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406930" w="1306294">
                <a:moveTo>
                  <a:pt x="174172" y="0"/>
                </a:moveTo>
                <a:lnTo>
                  <a:pt x="1306294" y="0"/>
                </a:lnTo>
                <a:lnTo>
                  <a:pt x="1306294" y="392415"/>
                </a:lnTo>
                <a:lnTo>
                  <a:pt x="0" y="406930"/>
                </a:lnTo>
                <a:lnTo>
                  <a:pt x="174172" y="0"/>
                </a:lnTo>
                <a:close/>
              </a:path>
            </a:pathLst>
          </a:custGeom>
        </p:spPr>
        <p:txBody>
          <a:bodyPr bIns="34290" lIns="68580" rIns="68580" tIns="34290" wrap="square">
            <a:spAutoFit/>
          </a:bodyPr>
          <a:lstStyle/>
          <a:p>
            <a:pPr>
              <a:spcBef>
                <a:spcPts val="838"/>
              </a:spcBef>
              <a:spcAft>
                <a:spcPts val="838"/>
              </a:spcAft>
            </a:pPr>
            <a:r>
              <a:rPr altLang="en-US" lang="zh-CN" sz="900">
                <a:solidFill>
                  <a:schemeClr val="bg1"/>
                </a:solidFill>
                <a:latin charset="-122" pitchFamily="34" typeface="微软雅黑"/>
                <a:ea charset="-122" panose="020b0503020204020204" pitchFamily="34" typeface="微软雅黑"/>
              </a:rPr>
              <a:t>请在此处输入您的文本，或者复制您的文本粘贴.请在此处输入您的文本，或者复制您的文本粘贴</a:t>
            </a:r>
          </a:p>
        </p:txBody>
      </p:sp>
      <p:sp>
        <p:nvSpPr>
          <p:cNvPr id="23" name="矩形 22"/>
          <p:cNvSpPr/>
          <p:nvPr/>
        </p:nvSpPr>
        <p:spPr>
          <a:xfrm>
            <a:off x="6215026" y="1007911"/>
            <a:ext cx="524510" cy="525780"/>
          </a:xfrm>
          <a:prstGeom prst="rect">
            <a:avLst/>
          </a:prstGeom>
          <a:noFill/>
          <a:ln>
            <a:noFill/>
          </a:ln>
          <a:scene3d>
            <a:camera prst="orthographicFront"/>
            <a:lightRig dir="t" rig="threePt"/>
          </a:scene3d>
          <a:sp3d extrusionH="317500">
            <a:bevelT prst="slope"/>
            <a:extrusionClr>
              <a:schemeClr val="bg1"/>
            </a:extrusionClr>
          </a:sp3d>
        </p:spPr>
        <p:txBody>
          <a:bodyPr bIns="34290" lIns="68580" rIns="68580" tIns="34290" wrap="none">
            <a:spAutoFit/>
            <a:sp3d>
              <a:bevelB h="38100" prst="slope" w="38100"/>
            </a:sp3d>
          </a:bodyPr>
          <a:lstStyle/>
          <a:p>
            <a:pPr algn="ctr" defTabSz="914333"/>
            <a:r>
              <a:rPr altLang="zh-CN" b="1" lang="en-US" sz="3000">
                <a:ln w="0"/>
                <a:solidFill>
                  <a:schemeClr val="bg1"/>
                </a:solidFill>
                <a:effectLst>
                  <a:outerShdw algn="ctr" blurRad="38100" dir="4200000" dist="25400" rotWithShape="0">
                    <a:prstClr val="white">
                      <a:alpha val="43000"/>
                    </a:prstClr>
                  </a:outerShdw>
                </a:effectLst>
              </a:rPr>
              <a:t>02</a:t>
            </a:r>
          </a:p>
        </p:txBody>
      </p:sp>
      <p:sp>
        <p:nvSpPr>
          <p:cNvPr id="24" name="矩形 23"/>
          <p:cNvSpPr/>
          <p:nvPr/>
        </p:nvSpPr>
        <p:spPr>
          <a:xfrm>
            <a:off x="2493269" y="4211120"/>
            <a:ext cx="725383" cy="525780"/>
          </a:xfrm>
          <a:prstGeom prst="rect">
            <a:avLst/>
          </a:prstGeom>
          <a:noFill/>
          <a:ln>
            <a:noFill/>
          </a:ln>
          <a:scene3d>
            <a:camera prst="orthographicFront"/>
            <a:lightRig dir="t" rig="threePt"/>
          </a:scene3d>
          <a:sp3d extrusionH="317500">
            <a:bevelT prst="slope"/>
            <a:extrusionClr>
              <a:schemeClr val="bg1"/>
            </a:extrusionClr>
          </a:sp3d>
        </p:spPr>
        <p:txBody>
          <a:bodyPr bIns="34290" lIns="68580" rIns="68580" tIns="34290" wrap="square">
            <a:spAutoFit/>
            <a:sp3d>
              <a:bevelB h="38100" prst="slope" w="38100"/>
            </a:sp3d>
          </a:bodyPr>
          <a:lstStyle/>
          <a:p>
            <a:pPr algn="ctr" defTabSz="914333"/>
            <a:r>
              <a:rPr altLang="zh-CN" b="1" lang="en-US" sz="3000">
                <a:ln w="0"/>
                <a:solidFill>
                  <a:schemeClr val="bg1"/>
                </a:solidFill>
                <a:effectLst>
                  <a:outerShdw algn="ctr" blurRad="38100" dir="4200000" dist="25400" rotWithShape="0">
                    <a:prstClr val="white">
                      <a:alpha val="43000"/>
                    </a:prstClr>
                  </a:outerShdw>
                </a:effectLst>
              </a:rPr>
              <a:t>01</a:t>
            </a:r>
          </a:p>
        </p:txBody>
      </p:sp>
      <p:sp>
        <p:nvSpPr>
          <p:cNvPr id="26" name="文本框 25"/>
          <p:cNvSpPr txBox="1"/>
          <p:nvPr/>
        </p:nvSpPr>
        <p:spPr>
          <a:xfrm>
            <a:off x="848299" y="4445520"/>
            <a:ext cx="1327366" cy="211455"/>
          </a:xfrm>
          <a:prstGeom prst="rect">
            <a:avLst/>
          </a:prstGeom>
          <a:noFill/>
        </p:spPr>
        <p:txBody>
          <a:bodyPr bIns="34290" lIns="68580" rIns="68580" rtlCol="0" tIns="34290" wrap="square">
            <a:spAutoFit/>
          </a:bodyPr>
          <a:lstStyle/>
          <a:p>
            <a:pPr algn="ctr" defTabSz="914333">
              <a:lnSpc>
                <a:spcPts val="1125"/>
              </a:lnSpc>
            </a:pPr>
            <a:r>
              <a:rPr altLang="en-US" lang="zh-CN" sz="1200">
                <a:solidFill>
                  <a:schemeClr val="bg1"/>
                </a:solidFill>
                <a:latin charset="-122" pitchFamily="34" typeface="微软雅黑"/>
                <a:ea charset="-122" panose="020b0503020204020204" pitchFamily="34" typeface="微软雅黑"/>
              </a:rPr>
              <a:t>请输入标题</a:t>
            </a:r>
          </a:p>
        </p:txBody>
      </p:sp>
      <p:sp>
        <p:nvSpPr>
          <p:cNvPr id="27" name="矩形 41"/>
          <p:cNvSpPr/>
          <p:nvPr/>
        </p:nvSpPr>
        <p:spPr>
          <a:xfrm>
            <a:off x="4198664" y="3853078"/>
            <a:ext cx="2327927" cy="480060"/>
          </a:xfrm>
          <a:custGeom>
            <a:gdLst>
              <a:gd fmla="*/ 174172 w 1306294" name="connsiteX0"/>
              <a:gd fmla="*/ 0 h 406930" name="connsiteY0"/>
              <a:gd fmla="*/ 1306294 w 1306294" name="connsiteX1"/>
              <a:gd fmla="*/ 0 h 406930" name="connsiteY1"/>
              <a:gd fmla="*/ 1306294 w 1306294" name="connsiteX2"/>
              <a:gd fmla="*/ 392415 h 406930" name="connsiteY2"/>
              <a:gd fmla="*/ 0 w 1306294" name="connsiteX3"/>
              <a:gd fmla="*/ 406930 h 406930" name="connsiteY3"/>
              <a:gd fmla="*/ 174172 w 1306294" name="connsiteX4"/>
              <a:gd fmla="*/ 0 h 40693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406930" w="1306294">
                <a:moveTo>
                  <a:pt x="174172" y="0"/>
                </a:moveTo>
                <a:lnTo>
                  <a:pt x="1306294" y="0"/>
                </a:lnTo>
                <a:lnTo>
                  <a:pt x="1306294" y="392415"/>
                </a:lnTo>
                <a:lnTo>
                  <a:pt x="0" y="406930"/>
                </a:lnTo>
                <a:lnTo>
                  <a:pt x="174172" y="0"/>
                </a:lnTo>
                <a:close/>
              </a:path>
            </a:pathLst>
          </a:custGeom>
        </p:spPr>
        <p:txBody>
          <a:bodyPr bIns="34290" lIns="68580" rIns="68580" tIns="34290" wrap="square">
            <a:spAutoFit/>
          </a:bodyPr>
          <a:lstStyle/>
          <a:p>
            <a:pPr>
              <a:spcBef>
                <a:spcPts val="838"/>
              </a:spcBef>
              <a:spcAft>
                <a:spcPts val="838"/>
              </a:spcAft>
            </a:pPr>
            <a:r>
              <a:rPr altLang="en-US" lang="zh-CN" sz="900">
                <a:solidFill>
                  <a:schemeClr val="bg1"/>
                </a:solidFill>
                <a:latin charset="-122" pitchFamily="34" typeface="微软雅黑"/>
                <a:ea charset="-122" panose="020b0503020204020204" pitchFamily="34" typeface="微软雅黑"/>
              </a:rPr>
              <a:t>请在此处输入您的文本，或者复制您的文本粘贴.请在此处输入您的文本，或者复制您的文本粘贴</a:t>
            </a:r>
          </a:p>
        </p:txBody>
      </p:sp>
      <p:sp>
        <p:nvSpPr>
          <p:cNvPr id="36" name="Freeform 89"/>
          <p:cNvSpPr>
            <a:spLocks noEditPoints="1"/>
          </p:cNvSpPr>
          <p:nvPr/>
        </p:nvSpPr>
        <p:spPr bwMode="black">
          <a:xfrm>
            <a:off x="5616993" y="1549645"/>
            <a:ext cx="534683" cy="328166"/>
          </a:xfrm>
          <a:custGeom>
            <a:gdLst>
              <a:gd fmla="*/ 350 w 3153" name="T0"/>
              <a:gd fmla="*/ 935 h 2031" name="T1"/>
              <a:gd fmla="*/ 788 w 3153" name="T2"/>
              <a:gd fmla="*/ 0 h 2031" name="T3"/>
              <a:gd fmla="*/ 2918 w 3153" name="T4"/>
              <a:gd fmla="*/ 1882 h 2031" name="T5"/>
              <a:gd fmla="*/ 2403 w 3153" name="T6"/>
              <a:gd fmla="*/ 1493 h 2031" name="T7"/>
              <a:gd fmla="*/ 2244 w 3153" name="T8"/>
              <a:gd fmla="*/ 1424 h 2031" name="T9"/>
              <a:gd fmla="*/ 2391 w 3153" name="T10"/>
              <a:gd fmla="*/ 1458 h 2031" name="T11"/>
              <a:gd fmla="*/ 1437 w 3153" name="T12"/>
              <a:gd fmla="*/ 1486 h 2031" name="T13"/>
              <a:gd fmla="*/ 1460 w 3153" name="T14"/>
              <a:gd fmla="*/ 1427 h 2031" name="T15"/>
              <a:gd fmla="*/ 1588 w 3153" name="T16"/>
              <a:gd fmla="*/ 1440 h 2031" name="T17"/>
              <a:gd fmla="*/ 1563 w 3153" name="T18"/>
              <a:gd fmla="*/ 1636 h 2031" name="T19"/>
              <a:gd fmla="*/ 1421 w 3153" name="T20"/>
              <a:gd fmla="*/ 1612 h 2031" name="T21"/>
              <a:gd fmla="*/ 1170 w 3153" name="T22"/>
              <a:gd fmla="*/ 1604 h 2031" name="T23"/>
              <a:gd fmla="*/ 1340 w 3153" name="T24"/>
              <a:gd fmla="*/ 1589 h 2031" name="T25"/>
              <a:gd fmla="*/ 1175 w 3153" name="T26"/>
              <a:gd fmla="*/ 1631 h 2031" name="T27"/>
              <a:gd fmla="*/ 1228 w 3153" name="T28"/>
              <a:gd fmla="*/ 1433 h 2031" name="T29"/>
              <a:gd fmla="*/ 1366 w 3153" name="T30"/>
              <a:gd fmla="*/ 1441 h 2031" name="T31"/>
              <a:gd fmla="*/ 916 w 3153" name="T32"/>
              <a:gd fmla="*/ 1607 h 2031" name="T33"/>
              <a:gd fmla="*/ 1099 w 3153" name="T34"/>
              <a:gd fmla="*/ 1564 h 2031" name="T35"/>
              <a:gd fmla="*/ 911 w 3153" name="T36"/>
              <a:gd fmla="*/ 1624 h 2031" name="T37"/>
              <a:gd fmla="*/ 832 w 3153" name="T38"/>
              <a:gd fmla="*/ 1503 h 2031" name="T39"/>
              <a:gd fmla="*/ 922 w 3153" name="T40"/>
              <a:gd fmla="*/ 1437 h 2031" name="T41"/>
              <a:gd fmla="*/ 999 w 3153" name="T42"/>
              <a:gd fmla="*/ 1440 h 2031" name="T43"/>
              <a:gd fmla="*/ 1143 w 3153" name="T44"/>
              <a:gd fmla="*/ 1436 h 2031" name="T45"/>
              <a:gd fmla="*/ 1113 w 3153" name="T46"/>
              <a:gd fmla="*/ 1496 h 2031" name="T47"/>
              <a:gd fmla="*/ 692 w 3153" name="T48"/>
              <a:gd fmla="*/ 1804 h 2031" name="T49"/>
              <a:gd fmla="*/ 574 w 3153" name="T50"/>
              <a:gd fmla="*/ 1739 h 2031" name="T51"/>
              <a:gd fmla="*/ 656 w 3153" name="T52"/>
              <a:gd fmla="*/ 1687 h 2031" name="T53"/>
              <a:gd fmla="*/ 823 w 3153" name="T54"/>
              <a:gd fmla="*/ 1619 h 2031" name="T55"/>
              <a:gd fmla="*/ 669 w 3153" name="T56"/>
              <a:gd fmla="*/ 1638 h 2031" name="T57"/>
              <a:gd fmla="*/ 713 w 3153" name="T58"/>
              <a:gd fmla="*/ 1551 h 2031" name="T59"/>
              <a:gd fmla="*/ 828 w 3153" name="T60"/>
              <a:gd fmla="*/ 1613 h 2031" name="T61"/>
              <a:gd fmla="*/ 1570 w 3153" name="T62"/>
              <a:gd fmla="*/ 1798 h 2031" name="T63"/>
              <a:gd fmla="*/ 850 w 3153" name="T64"/>
              <a:gd fmla="*/ 1803 h 2031" name="T65"/>
              <a:gd fmla="*/ 882 w 3153" name="T66"/>
              <a:gd fmla="*/ 1698 h 2031" name="T67"/>
              <a:gd fmla="*/ 1563 w 3153" name="T68"/>
              <a:gd fmla="*/ 1687 h 2031" name="T69"/>
              <a:gd fmla="*/ 1670 w 3153" name="T70"/>
              <a:gd fmla="*/ 1489 h 2031" name="T71"/>
              <a:gd fmla="*/ 1693 w 3153" name="T72"/>
              <a:gd fmla="*/ 1424 h 2031" name="T73"/>
              <a:gd fmla="*/ 1793 w 3153" name="T74"/>
              <a:gd fmla="*/ 1500 h 2031" name="T75"/>
              <a:gd fmla="*/ 1675 w 3153" name="T76"/>
              <a:gd fmla="*/ 1612 h 2031" name="T77"/>
              <a:gd fmla="*/ 1843 w 3153" name="T78"/>
              <a:gd fmla="*/ 1621 h 2031" name="T79"/>
              <a:gd fmla="*/ 1804 w 3153" name="T80"/>
              <a:gd fmla="*/ 1637 h 2031" name="T81"/>
              <a:gd fmla="*/ 1866 w 3153" name="T82"/>
              <a:gd fmla="*/ 1793 h 2031" name="T83"/>
              <a:gd fmla="*/ 1690 w 3153" name="T84"/>
              <a:gd fmla="*/ 1778 h 2031" name="T85"/>
              <a:gd fmla="*/ 1686 w 3153" name="T86"/>
              <a:gd fmla="*/ 1702 h 2031" name="T87"/>
              <a:gd fmla="*/ 1724 w 3153" name="T88"/>
              <a:gd fmla="*/ 1685 h 2031" name="T89"/>
              <a:gd fmla="*/ 1843 w 3153" name="T90"/>
              <a:gd fmla="*/ 1691 h 2031" name="T91"/>
              <a:gd fmla="*/ 2009 w 3153" name="T92"/>
              <a:gd fmla="*/ 1439 h 2031" name="T93"/>
              <a:gd fmla="*/ 2140 w 3153" name="T94"/>
              <a:gd fmla="*/ 1428 h 2031" name="T95"/>
              <a:gd fmla="*/ 2161 w 3153" name="T96"/>
              <a:gd fmla="*/ 1499 h 2031" name="T97"/>
              <a:gd fmla="*/ 2064 w 3153" name="T98"/>
              <a:gd fmla="*/ 1588 h 2031" name="T99"/>
              <a:gd fmla="*/ 2218 w 3153" name="T100"/>
              <a:gd fmla="*/ 1565 h 2031" name="T101"/>
              <a:gd fmla="*/ 2225 w 3153" name="T102"/>
              <a:gd fmla="*/ 1634 h 2031" name="T103"/>
              <a:gd fmla="*/ 2319 w 3153" name="T104"/>
              <a:gd fmla="*/ 1790 h 2031" name="T105"/>
              <a:gd fmla="*/ 2131 w 3153" name="T106"/>
              <a:gd fmla="*/ 1770 h 2031" name="T107"/>
              <a:gd fmla="*/ 2145 w 3153" name="T108"/>
              <a:gd fmla="*/ 1683 h 2031" name="T109"/>
              <a:gd fmla="*/ 2340 w 3153" name="T110"/>
              <a:gd fmla="*/ 1624 h 2031" name="T111"/>
              <a:gd fmla="*/ 2463 w 3153" name="T112"/>
              <a:gd fmla="*/ 1564 h 2031" name="T113"/>
              <a:gd fmla="*/ 2434 w 3153" name="T114"/>
              <a:gd fmla="*/ 1636 h 2031" name="T115"/>
              <a:gd fmla="*/ 2415 w 3153" name="T116"/>
              <a:gd fmla="*/ 1769 h 2031" name="T117"/>
              <a:gd fmla="*/ 2500 w 3153" name="T118"/>
              <a:gd fmla="*/ 1683 h 2031" name="T119"/>
              <a:gd fmla="*/ 2605 w 3153" name="T120"/>
              <a:gd fmla="*/ 1791 h 2031"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2030" w="3153">
                <a:moveTo>
                  <a:pt x="448" y="830"/>
                </a:moveTo>
                <a:cubicBezTo>
                  <a:pt x="368" y="755"/>
                  <a:pt x="368" y="615"/>
                  <a:pt x="448" y="539"/>
                </a:cubicBezTo>
                <a:cubicBezTo>
                  <a:pt x="393" y="549"/>
                  <a:pt x="339" y="610"/>
                  <a:pt x="339" y="685"/>
                </a:cubicBezTo>
                <a:cubicBezTo>
                  <a:pt x="339" y="759"/>
                  <a:pt x="393" y="820"/>
                  <a:pt x="448" y="830"/>
                </a:cubicBezTo>
                <a:close/>
                <a:moveTo>
                  <a:pt x="2814" y="685"/>
                </a:moveTo>
                <a:cubicBezTo>
                  <a:pt x="2815" y="610"/>
                  <a:pt x="2761" y="549"/>
                  <a:pt x="2706" y="539"/>
                </a:cubicBezTo>
                <a:cubicBezTo>
                  <a:pt x="2786" y="615"/>
                  <a:pt x="2786" y="755"/>
                  <a:pt x="2706" y="830"/>
                </a:cubicBezTo>
                <a:cubicBezTo>
                  <a:pt x="2761" y="820"/>
                  <a:pt x="2815" y="759"/>
                  <a:pt x="2814" y="685"/>
                </a:cubicBezTo>
                <a:close/>
                <a:moveTo>
                  <a:pt x="2804" y="935"/>
                </a:moveTo>
                <a:cubicBezTo>
                  <a:pt x="2886" y="904"/>
                  <a:pt x="2970" y="808"/>
                  <a:pt x="2969" y="685"/>
                </a:cubicBezTo>
                <a:cubicBezTo>
                  <a:pt x="2970" y="561"/>
                  <a:pt x="2886" y="465"/>
                  <a:pt x="2804" y="434"/>
                </a:cubicBezTo>
                <a:cubicBezTo>
                  <a:pt x="2871" y="501"/>
                  <a:pt x="2915" y="591"/>
                  <a:pt x="2914" y="685"/>
                </a:cubicBezTo>
                <a:cubicBezTo>
                  <a:pt x="2915" y="778"/>
                  <a:pt x="2871" y="868"/>
                  <a:pt x="2804" y="935"/>
                </a:cubicBezTo>
                <a:close/>
                <a:moveTo>
                  <a:pt x="350" y="935"/>
                </a:moveTo>
                <a:cubicBezTo>
                  <a:pt x="282" y="868"/>
                  <a:pt x="239" y="778"/>
                  <a:pt x="239" y="685"/>
                </a:cubicBezTo>
                <a:cubicBezTo>
                  <a:pt x="239" y="591"/>
                  <a:pt x="282" y="501"/>
                  <a:pt x="350" y="434"/>
                </a:cubicBezTo>
                <a:cubicBezTo>
                  <a:pt x="267" y="465"/>
                  <a:pt x="183" y="561"/>
                  <a:pt x="184" y="685"/>
                </a:cubicBezTo>
                <a:cubicBezTo>
                  <a:pt x="183" y="808"/>
                  <a:pt x="267" y="904"/>
                  <a:pt x="350" y="935"/>
                </a:cubicBezTo>
                <a:close/>
                <a:moveTo>
                  <a:pt x="2877" y="1804"/>
                </a:moveTo>
                <a:cubicBezTo>
                  <a:pt x="2844" y="1765"/>
                  <a:pt x="2811" y="1726"/>
                  <a:pt x="2778" y="1687"/>
                </a:cubicBezTo>
                <a:cubicBezTo>
                  <a:pt x="2705" y="1601"/>
                  <a:pt x="2633" y="1516"/>
                  <a:pt x="2560" y="1430"/>
                </a:cubicBezTo>
                <a:cubicBezTo>
                  <a:pt x="2557" y="1426"/>
                  <a:pt x="2553" y="1421"/>
                  <a:pt x="2549" y="1417"/>
                </a:cubicBezTo>
                <a:cubicBezTo>
                  <a:pt x="2534" y="1399"/>
                  <a:pt x="2511" y="1389"/>
                  <a:pt x="2489" y="1381"/>
                </a:cubicBezTo>
                <a:cubicBezTo>
                  <a:pt x="2466" y="1373"/>
                  <a:pt x="2441" y="1368"/>
                  <a:pt x="2416" y="1367"/>
                </a:cubicBezTo>
                <a:cubicBezTo>
                  <a:pt x="2503" y="1344"/>
                  <a:pt x="2567" y="1266"/>
                  <a:pt x="2567" y="1172"/>
                </a:cubicBezTo>
                <a:cubicBezTo>
                  <a:pt x="2567" y="202"/>
                  <a:pt x="2567" y="202"/>
                  <a:pt x="2567" y="202"/>
                </a:cubicBezTo>
                <a:cubicBezTo>
                  <a:pt x="2567" y="90"/>
                  <a:pt x="2476" y="0"/>
                  <a:pt x="2365" y="0"/>
                </a:cubicBezTo>
                <a:cubicBezTo>
                  <a:pt x="788" y="0"/>
                  <a:pt x="788" y="0"/>
                  <a:pt x="788" y="0"/>
                </a:cubicBezTo>
                <a:cubicBezTo>
                  <a:pt x="677" y="0"/>
                  <a:pt x="586" y="90"/>
                  <a:pt x="586" y="202"/>
                </a:cubicBezTo>
                <a:cubicBezTo>
                  <a:pt x="586" y="1172"/>
                  <a:pt x="586" y="1172"/>
                  <a:pt x="586" y="1172"/>
                </a:cubicBezTo>
                <a:cubicBezTo>
                  <a:pt x="586" y="1266"/>
                  <a:pt x="651" y="1345"/>
                  <a:pt x="738" y="1368"/>
                </a:cubicBezTo>
                <a:cubicBezTo>
                  <a:pt x="689" y="1370"/>
                  <a:pt x="633" y="1388"/>
                  <a:pt x="600" y="1426"/>
                </a:cubicBezTo>
                <a:cubicBezTo>
                  <a:pt x="575" y="1457"/>
                  <a:pt x="549" y="1487"/>
                  <a:pt x="524" y="1518"/>
                </a:cubicBezTo>
                <a:cubicBezTo>
                  <a:pt x="446" y="1610"/>
                  <a:pt x="368" y="1703"/>
                  <a:pt x="290" y="1796"/>
                </a:cubicBezTo>
                <a:cubicBezTo>
                  <a:pt x="271" y="1819"/>
                  <a:pt x="235" y="1852"/>
                  <a:pt x="235" y="1884"/>
                </a:cubicBezTo>
                <a:cubicBezTo>
                  <a:pt x="235" y="1971"/>
                  <a:pt x="235" y="1971"/>
                  <a:pt x="235" y="1971"/>
                </a:cubicBezTo>
                <a:cubicBezTo>
                  <a:pt x="236" y="1982"/>
                  <a:pt x="238" y="1993"/>
                  <a:pt x="244" y="2002"/>
                </a:cubicBezTo>
                <a:cubicBezTo>
                  <a:pt x="264" y="2030"/>
                  <a:pt x="304" y="2031"/>
                  <a:pt x="336" y="2031"/>
                </a:cubicBezTo>
                <a:cubicBezTo>
                  <a:pt x="380" y="2031"/>
                  <a:pt x="2688" y="2031"/>
                  <a:pt x="2758" y="2031"/>
                </a:cubicBezTo>
                <a:cubicBezTo>
                  <a:pt x="2792" y="2031"/>
                  <a:pt x="2831" y="2027"/>
                  <a:pt x="2865" y="2020"/>
                </a:cubicBezTo>
                <a:cubicBezTo>
                  <a:pt x="2888" y="2016"/>
                  <a:pt x="2915" y="2003"/>
                  <a:pt x="2918" y="1976"/>
                </a:cubicBezTo>
                <a:cubicBezTo>
                  <a:pt x="2918" y="1882"/>
                  <a:pt x="2918" y="1882"/>
                  <a:pt x="2918" y="1882"/>
                </a:cubicBezTo>
                <a:cubicBezTo>
                  <a:pt x="2921" y="1861"/>
                  <a:pt x="2909" y="1841"/>
                  <a:pt x="2896" y="1826"/>
                </a:cubicBezTo>
                <a:cubicBezTo>
                  <a:pt x="2889" y="1818"/>
                  <a:pt x="2883" y="1811"/>
                  <a:pt x="2877" y="1804"/>
                </a:cubicBezTo>
                <a:close/>
                <a:moveTo>
                  <a:pt x="705" y="1159"/>
                </a:moveTo>
                <a:cubicBezTo>
                  <a:pt x="705" y="215"/>
                  <a:pt x="705" y="215"/>
                  <a:pt x="705" y="215"/>
                </a:cubicBezTo>
                <a:cubicBezTo>
                  <a:pt x="705" y="157"/>
                  <a:pt x="752" y="111"/>
                  <a:pt x="809" y="111"/>
                </a:cubicBezTo>
                <a:cubicBezTo>
                  <a:pt x="2344" y="111"/>
                  <a:pt x="2344" y="111"/>
                  <a:pt x="2344" y="111"/>
                </a:cubicBezTo>
                <a:cubicBezTo>
                  <a:pt x="2401" y="111"/>
                  <a:pt x="2448" y="157"/>
                  <a:pt x="2448" y="215"/>
                </a:cubicBezTo>
                <a:cubicBezTo>
                  <a:pt x="2448" y="1159"/>
                  <a:pt x="2448" y="1159"/>
                  <a:pt x="2448" y="1159"/>
                </a:cubicBezTo>
                <a:cubicBezTo>
                  <a:pt x="2448" y="1216"/>
                  <a:pt x="2401" y="1263"/>
                  <a:pt x="2344" y="1263"/>
                </a:cubicBezTo>
                <a:cubicBezTo>
                  <a:pt x="809" y="1263"/>
                  <a:pt x="809" y="1263"/>
                  <a:pt x="809" y="1263"/>
                </a:cubicBezTo>
                <a:cubicBezTo>
                  <a:pt x="752" y="1263"/>
                  <a:pt x="705" y="1216"/>
                  <a:pt x="705" y="1159"/>
                </a:cubicBezTo>
                <a:close/>
                <a:moveTo>
                  <a:pt x="2407" y="1487"/>
                </a:moveTo>
                <a:cubicBezTo>
                  <a:pt x="2407" y="1489"/>
                  <a:pt x="2406" y="1491"/>
                  <a:pt x="2404" y="1493"/>
                </a:cubicBezTo>
                <a:cubicBezTo>
                  <a:pt x="2404" y="1493"/>
                  <a:pt x="2403" y="1493"/>
                  <a:pt x="2403" y="1493"/>
                </a:cubicBezTo>
                <a:cubicBezTo>
                  <a:pt x="2403" y="1493"/>
                  <a:pt x="2403" y="1493"/>
                  <a:pt x="2403" y="1493"/>
                </a:cubicBezTo>
                <a:cubicBezTo>
                  <a:pt x="2403" y="1494"/>
                  <a:pt x="2403" y="1494"/>
                  <a:pt x="2402" y="1494"/>
                </a:cubicBezTo>
                <a:cubicBezTo>
                  <a:pt x="2402" y="1494"/>
                  <a:pt x="2402" y="1494"/>
                  <a:pt x="2401" y="1495"/>
                </a:cubicBezTo>
                <a:cubicBezTo>
                  <a:pt x="2401" y="1495"/>
                  <a:pt x="2400" y="1495"/>
                  <a:pt x="2400" y="1496"/>
                </a:cubicBezTo>
                <a:cubicBezTo>
                  <a:pt x="2399" y="1496"/>
                  <a:pt x="2399" y="1496"/>
                  <a:pt x="2398" y="1496"/>
                </a:cubicBezTo>
                <a:cubicBezTo>
                  <a:pt x="2388" y="1501"/>
                  <a:pt x="2374" y="1500"/>
                  <a:pt x="2362" y="1500"/>
                </a:cubicBezTo>
                <a:cubicBezTo>
                  <a:pt x="2304" y="1500"/>
                  <a:pt x="2304" y="1500"/>
                  <a:pt x="2304" y="1500"/>
                </a:cubicBezTo>
                <a:cubicBezTo>
                  <a:pt x="2293" y="1500"/>
                  <a:pt x="2281" y="1498"/>
                  <a:pt x="2271" y="1493"/>
                </a:cubicBezTo>
                <a:cubicBezTo>
                  <a:pt x="2267" y="1491"/>
                  <a:pt x="2263" y="1489"/>
                  <a:pt x="2260" y="1487"/>
                </a:cubicBezTo>
                <a:cubicBezTo>
                  <a:pt x="2257" y="1484"/>
                  <a:pt x="2254" y="1482"/>
                  <a:pt x="2252" y="1479"/>
                </a:cubicBezTo>
                <a:cubicBezTo>
                  <a:pt x="2250" y="1474"/>
                  <a:pt x="2250" y="1474"/>
                  <a:pt x="2250" y="1474"/>
                </a:cubicBezTo>
                <a:cubicBezTo>
                  <a:pt x="2244" y="1463"/>
                  <a:pt x="2236" y="1453"/>
                  <a:pt x="2231" y="1441"/>
                </a:cubicBezTo>
                <a:cubicBezTo>
                  <a:pt x="2227" y="1433"/>
                  <a:pt x="2231" y="1429"/>
                  <a:pt x="2238" y="1426"/>
                </a:cubicBezTo>
                <a:cubicBezTo>
                  <a:pt x="2240" y="1425"/>
                  <a:pt x="2242" y="1424"/>
                  <a:pt x="2244" y="1424"/>
                </a:cubicBezTo>
                <a:cubicBezTo>
                  <a:pt x="2248" y="1423"/>
                  <a:pt x="2253" y="1422"/>
                  <a:pt x="2258" y="1422"/>
                </a:cubicBezTo>
                <a:cubicBezTo>
                  <a:pt x="2266" y="1422"/>
                  <a:pt x="2266" y="1422"/>
                  <a:pt x="2266" y="1422"/>
                </a:cubicBezTo>
                <a:cubicBezTo>
                  <a:pt x="2266" y="1422"/>
                  <a:pt x="2266" y="1422"/>
                  <a:pt x="2266" y="1422"/>
                </a:cubicBezTo>
                <a:cubicBezTo>
                  <a:pt x="2282" y="1422"/>
                  <a:pt x="2297" y="1422"/>
                  <a:pt x="2312" y="1422"/>
                </a:cubicBezTo>
                <a:cubicBezTo>
                  <a:pt x="2313" y="1422"/>
                  <a:pt x="2313" y="1422"/>
                  <a:pt x="2313" y="1422"/>
                </a:cubicBezTo>
                <a:cubicBezTo>
                  <a:pt x="2328" y="1422"/>
                  <a:pt x="2328" y="1422"/>
                  <a:pt x="2328" y="1422"/>
                </a:cubicBezTo>
                <a:cubicBezTo>
                  <a:pt x="2333" y="1422"/>
                  <a:pt x="2339" y="1422"/>
                  <a:pt x="2344" y="1423"/>
                </a:cubicBezTo>
                <a:cubicBezTo>
                  <a:pt x="2347" y="1424"/>
                  <a:pt x="2351" y="1425"/>
                  <a:pt x="2354" y="1426"/>
                </a:cubicBezTo>
                <a:cubicBezTo>
                  <a:pt x="2355" y="1426"/>
                  <a:pt x="2355" y="1426"/>
                  <a:pt x="2356" y="1426"/>
                </a:cubicBezTo>
                <a:cubicBezTo>
                  <a:pt x="2356" y="1427"/>
                  <a:pt x="2356" y="1427"/>
                  <a:pt x="2357" y="1427"/>
                </a:cubicBezTo>
                <a:cubicBezTo>
                  <a:pt x="2357" y="1427"/>
                  <a:pt x="2358" y="1427"/>
                  <a:pt x="2358" y="1427"/>
                </a:cubicBezTo>
                <a:cubicBezTo>
                  <a:pt x="2363" y="1429"/>
                  <a:pt x="2367" y="1431"/>
                  <a:pt x="2371" y="1433"/>
                </a:cubicBezTo>
                <a:cubicBezTo>
                  <a:pt x="2374" y="1436"/>
                  <a:pt x="2377" y="1438"/>
                  <a:pt x="2379" y="1441"/>
                </a:cubicBezTo>
                <a:cubicBezTo>
                  <a:pt x="2391" y="1458"/>
                  <a:pt x="2391" y="1458"/>
                  <a:pt x="2391" y="1458"/>
                </a:cubicBezTo>
                <a:cubicBezTo>
                  <a:pt x="2394" y="1463"/>
                  <a:pt x="2401" y="1471"/>
                  <a:pt x="2404" y="1478"/>
                </a:cubicBezTo>
                <a:cubicBezTo>
                  <a:pt x="2404" y="1478"/>
                  <a:pt x="2404" y="1478"/>
                  <a:pt x="2404" y="1478"/>
                </a:cubicBezTo>
                <a:cubicBezTo>
                  <a:pt x="2406" y="1481"/>
                  <a:pt x="2407" y="1484"/>
                  <a:pt x="2407" y="1487"/>
                </a:cubicBezTo>
                <a:close/>
                <a:moveTo>
                  <a:pt x="1589" y="1480"/>
                </a:moveTo>
                <a:cubicBezTo>
                  <a:pt x="1589" y="1483"/>
                  <a:pt x="1588" y="1485"/>
                  <a:pt x="1587" y="1487"/>
                </a:cubicBezTo>
                <a:cubicBezTo>
                  <a:pt x="1576" y="1507"/>
                  <a:pt x="1525" y="1502"/>
                  <a:pt x="1507" y="1502"/>
                </a:cubicBezTo>
                <a:cubicBezTo>
                  <a:pt x="1496" y="1502"/>
                  <a:pt x="1485" y="1502"/>
                  <a:pt x="1474" y="1502"/>
                </a:cubicBezTo>
                <a:cubicBezTo>
                  <a:pt x="1464" y="1502"/>
                  <a:pt x="1451" y="1500"/>
                  <a:pt x="1442" y="1493"/>
                </a:cubicBezTo>
                <a:cubicBezTo>
                  <a:pt x="1442" y="1493"/>
                  <a:pt x="1441" y="1492"/>
                  <a:pt x="1441" y="1492"/>
                </a:cubicBezTo>
                <a:cubicBezTo>
                  <a:pt x="1441" y="1492"/>
                  <a:pt x="1440" y="1491"/>
                  <a:pt x="1440" y="1491"/>
                </a:cubicBezTo>
                <a:cubicBezTo>
                  <a:pt x="1439" y="1490"/>
                  <a:pt x="1439" y="1490"/>
                  <a:pt x="1439" y="1489"/>
                </a:cubicBezTo>
                <a:cubicBezTo>
                  <a:pt x="1439" y="1489"/>
                  <a:pt x="1439" y="1489"/>
                  <a:pt x="1438" y="1489"/>
                </a:cubicBezTo>
                <a:cubicBezTo>
                  <a:pt x="1438" y="1489"/>
                  <a:pt x="1438" y="1489"/>
                  <a:pt x="1438" y="1489"/>
                </a:cubicBezTo>
                <a:cubicBezTo>
                  <a:pt x="1438" y="1488"/>
                  <a:pt x="1437" y="1487"/>
                  <a:pt x="1437" y="1486"/>
                </a:cubicBezTo>
                <a:cubicBezTo>
                  <a:pt x="1436" y="1484"/>
                  <a:pt x="1436" y="1483"/>
                  <a:pt x="1436" y="1481"/>
                </a:cubicBezTo>
                <a:cubicBezTo>
                  <a:pt x="1436" y="1479"/>
                  <a:pt x="1436" y="1479"/>
                  <a:pt x="1436" y="1479"/>
                </a:cubicBezTo>
                <a:cubicBezTo>
                  <a:pt x="1437" y="1477"/>
                  <a:pt x="1437" y="1474"/>
                  <a:pt x="1437" y="1472"/>
                </a:cubicBezTo>
                <a:cubicBezTo>
                  <a:pt x="1437" y="1471"/>
                  <a:pt x="1437" y="1471"/>
                  <a:pt x="1437" y="1471"/>
                </a:cubicBezTo>
                <a:cubicBezTo>
                  <a:pt x="1438" y="1463"/>
                  <a:pt x="1438" y="1454"/>
                  <a:pt x="1440" y="1446"/>
                </a:cubicBezTo>
                <a:cubicBezTo>
                  <a:pt x="1440" y="1443"/>
                  <a:pt x="1440" y="1443"/>
                  <a:pt x="1440" y="1443"/>
                </a:cubicBezTo>
                <a:cubicBezTo>
                  <a:pt x="1441" y="1441"/>
                  <a:pt x="1442" y="1438"/>
                  <a:pt x="1444" y="1436"/>
                </a:cubicBezTo>
                <a:cubicBezTo>
                  <a:pt x="1446" y="1434"/>
                  <a:pt x="1448" y="1433"/>
                  <a:pt x="1450" y="1431"/>
                </a:cubicBezTo>
                <a:cubicBezTo>
                  <a:pt x="1450" y="1431"/>
                  <a:pt x="1450" y="1431"/>
                  <a:pt x="1450" y="1431"/>
                </a:cubicBezTo>
                <a:cubicBezTo>
                  <a:pt x="1451" y="1431"/>
                  <a:pt x="1451" y="1430"/>
                  <a:pt x="1452" y="1430"/>
                </a:cubicBezTo>
                <a:cubicBezTo>
                  <a:pt x="1452" y="1430"/>
                  <a:pt x="1453" y="1430"/>
                  <a:pt x="1453" y="1429"/>
                </a:cubicBezTo>
                <a:cubicBezTo>
                  <a:pt x="1453" y="1429"/>
                  <a:pt x="1454" y="1429"/>
                  <a:pt x="1454" y="1429"/>
                </a:cubicBezTo>
                <a:cubicBezTo>
                  <a:pt x="1455" y="1428"/>
                  <a:pt x="1457" y="1428"/>
                  <a:pt x="1458" y="1427"/>
                </a:cubicBezTo>
                <a:cubicBezTo>
                  <a:pt x="1459" y="1427"/>
                  <a:pt x="1459" y="1427"/>
                  <a:pt x="1460" y="1427"/>
                </a:cubicBezTo>
                <a:cubicBezTo>
                  <a:pt x="1461" y="1426"/>
                  <a:pt x="1463" y="1426"/>
                  <a:pt x="1464" y="1426"/>
                </a:cubicBezTo>
                <a:cubicBezTo>
                  <a:pt x="1465" y="1426"/>
                  <a:pt x="1465" y="1425"/>
                  <a:pt x="1466" y="1425"/>
                </a:cubicBezTo>
                <a:cubicBezTo>
                  <a:pt x="1466" y="1425"/>
                  <a:pt x="1466" y="1425"/>
                  <a:pt x="1466" y="1425"/>
                </a:cubicBezTo>
                <a:cubicBezTo>
                  <a:pt x="1467" y="1425"/>
                  <a:pt x="1468" y="1425"/>
                  <a:pt x="1468" y="1425"/>
                </a:cubicBezTo>
                <a:cubicBezTo>
                  <a:pt x="1472" y="1424"/>
                  <a:pt x="1476" y="1424"/>
                  <a:pt x="1480" y="1424"/>
                </a:cubicBezTo>
                <a:cubicBezTo>
                  <a:pt x="1483" y="1424"/>
                  <a:pt x="1483" y="1424"/>
                  <a:pt x="1483" y="1424"/>
                </a:cubicBezTo>
                <a:cubicBezTo>
                  <a:pt x="1487" y="1424"/>
                  <a:pt x="1492" y="1424"/>
                  <a:pt x="1496" y="1424"/>
                </a:cubicBezTo>
                <a:cubicBezTo>
                  <a:pt x="1550" y="1424"/>
                  <a:pt x="1550" y="1424"/>
                  <a:pt x="1550" y="1424"/>
                </a:cubicBezTo>
                <a:cubicBezTo>
                  <a:pt x="1551" y="1424"/>
                  <a:pt x="1552" y="1424"/>
                  <a:pt x="1554" y="1424"/>
                </a:cubicBezTo>
                <a:cubicBezTo>
                  <a:pt x="1554" y="1424"/>
                  <a:pt x="1555" y="1424"/>
                  <a:pt x="1555" y="1424"/>
                </a:cubicBezTo>
                <a:cubicBezTo>
                  <a:pt x="1556" y="1424"/>
                  <a:pt x="1558" y="1424"/>
                  <a:pt x="1559" y="1424"/>
                </a:cubicBezTo>
                <a:cubicBezTo>
                  <a:pt x="1570" y="1425"/>
                  <a:pt x="1582" y="1428"/>
                  <a:pt x="1586" y="1438"/>
                </a:cubicBezTo>
                <a:cubicBezTo>
                  <a:pt x="1587" y="1438"/>
                  <a:pt x="1587" y="1439"/>
                  <a:pt x="1587" y="1440"/>
                </a:cubicBezTo>
                <a:cubicBezTo>
                  <a:pt x="1588" y="1440"/>
                  <a:pt x="1588" y="1440"/>
                  <a:pt x="1588" y="1440"/>
                </a:cubicBezTo>
                <a:cubicBezTo>
                  <a:pt x="1591" y="1452"/>
                  <a:pt x="1588" y="1466"/>
                  <a:pt x="1589" y="1478"/>
                </a:cubicBezTo>
                <a:lnTo>
                  <a:pt x="1589" y="1480"/>
                </a:lnTo>
                <a:close/>
                <a:moveTo>
                  <a:pt x="1511" y="1543"/>
                </a:moveTo>
                <a:cubicBezTo>
                  <a:pt x="1531" y="1543"/>
                  <a:pt x="1577" y="1537"/>
                  <a:pt x="1588" y="1559"/>
                </a:cubicBezTo>
                <a:cubicBezTo>
                  <a:pt x="1589" y="1561"/>
                  <a:pt x="1590" y="1563"/>
                  <a:pt x="1590" y="1566"/>
                </a:cubicBezTo>
                <a:cubicBezTo>
                  <a:pt x="1590" y="1589"/>
                  <a:pt x="1590" y="1589"/>
                  <a:pt x="1590" y="1589"/>
                </a:cubicBezTo>
                <a:cubicBezTo>
                  <a:pt x="1590" y="1595"/>
                  <a:pt x="1590" y="1602"/>
                  <a:pt x="1590" y="1609"/>
                </a:cubicBezTo>
                <a:cubicBezTo>
                  <a:pt x="1590" y="1609"/>
                  <a:pt x="1590" y="1609"/>
                  <a:pt x="1590" y="1609"/>
                </a:cubicBezTo>
                <a:cubicBezTo>
                  <a:pt x="1590" y="1612"/>
                  <a:pt x="1590" y="1612"/>
                  <a:pt x="1590" y="1612"/>
                </a:cubicBezTo>
                <a:cubicBezTo>
                  <a:pt x="1590" y="1615"/>
                  <a:pt x="1589" y="1619"/>
                  <a:pt x="1587" y="1622"/>
                </a:cubicBezTo>
                <a:cubicBezTo>
                  <a:pt x="1587" y="1622"/>
                  <a:pt x="1586" y="1623"/>
                  <a:pt x="1586" y="1623"/>
                </a:cubicBezTo>
                <a:cubicBezTo>
                  <a:pt x="1585" y="1624"/>
                  <a:pt x="1584" y="1625"/>
                  <a:pt x="1583" y="1626"/>
                </a:cubicBezTo>
                <a:cubicBezTo>
                  <a:pt x="1583" y="1626"/>
                  <a:pt x="1583" y="1626"/>
                  <a:pt x="1583" y="1626"/>
                </a:cubicBezTo>
                <a:cubicBezTo>
                  <a:pt x="1578" y="1631"/>
                  <a:pt x="1571" y="1634"/>
                  <a:pt x="1563" y="1636"/>
                </a:cubicBezTo>
                <a:cubicBezTo>
                  <a:pt x="1563" y="1636"/>
                  <a:pt x="1563" y="1636"/>
                  <a:pt x="1563" y="1636"/>
                </a:cubicBezTo>
                <a:cubicBezTo>
                  <a:pt x="1563" y="1636"/>
                  <a:pt x="1563" y="1636"/>
                  <a:pt x="1563" y="1636"/>
                </a:cubicBezTo>
                <a:cubicBezTo>
                  <a:pt x="1560" y="1637"/>
                  <a:pt x="1558" y="1637"/>
                  <a:pt x="1556" y="1637"/>
                </a:cubicBezTo>
                <a:cubicBezTo>
                  <a:pt x="1555" y="1637"/>
                  <a:pt x="1554" y="1637"/>
                  <a:pt x="1554" y="1638"/>
                </a:cubicBezTo>
                <a:cubicBezTo>
                  <a:pt x="1551" y="1638"/>
                  <a:pt x="1548" y="1638"/>
                  <a:pt x="1546" y="1638"/>
                </a:cubicBezTo>
                <a:cubicBezTo>
                  <a:pt x="1546" y="1638"/>
                  <a:pt x="1546" y="1638"/>
                  <a:pt x="1546" y="1638"/>
                </a:cubicBezTo>
                <a:cubicBezTo>
                  <a:pt x="1463" y="1638"/>
                  <a:pt x="1463" y="1638"/>
                  <a:pt x="1463" y="1638"/>
                </a:cubicBezTo>
                <a:cubicBezTo>
                  <a:pt x="1453" y="1638"/>
                  <a:pt x="1441" y="1636"/>
                  <a:pt x="1432" y="1631"/>
                </a:cubicBezTo>
                <a:cubicBezTo>
                  <a:pt x="1432" y="1631"/>
                  <a:pt x="1432" y="1631"/>
                  <a:pt x="1432" y="1631"/>
                </a:cubicBezTo>
                <a:cubicBezTo>
                  <a:pt x="1432" y="1631"/>
                  <a:pt x="1432" y="1630"/>
                  <a:pt x="1432" y="1630"/>
                </a:cubicBezTo>
                <a:cubicBezTo>
                  <a:pt x="1431" y="1629"/>
                  <a:pt x="1429" y="1628"/>
                  <a:pt x="1427" y="1627"/>
                </a:cubicBezTo>
                <a:cubicBezTo>
                  <a:pt x="1426" y="1626"/>
                  <a:pt x="1425" y="1624"/>
                  <a:pt x="1424" y="1623"/>
                </a:cubicBezTo>
                <a:cubicBezTo>
                  <a:pt x="1424" y="1623"/>
                  <a:pt x="1424" y="1623"/>
                  <a:pt x="1424" y="1622"/>
                </a:cubicBezTo>
                <a:cubicBezTo>
                  <a:pt x="1422" y="1619"/>
                  <a:pt x="1421" y="1616"/>
                  <a:pt x="1421" y="1612"/>
                </a:cubicBezTo>
                <a:cubicBezTo>
                  <a:pt x="1422" y="1606"/>
                  <a:pt x="1422" y="1606"/>
                  <a:pt x="1422" y="1606"/>
                </a:cubicBezTo>
                <a:cubicBezTo>
                  <a:pt x="1422" y="1606"/>
                  <a:pt x="1422" y="1606"/>
                  <a:pt x="1422" y="1606"/>
                </a:cubicBezTo>
                <a:cubicBezTo>
                  <a:pt x="1424" y="1593"/>
                  <a:pt x="1425" y="1580"/>
                  <a:pt x="1427" y="1567"/>
                </a:cubicBezTo>
                <a:cubicBezTo>
                  <a:pt x="1427" y="1566"/>
                  <a:pt x="1427" y="1566"/>
                  <a:pt x="1427" y="1566"/>
                </a:cubicBezTo>
                <a:cubicBezTo>
                  <a:pt x="1427" y="1566"/>
                  <a:pt x="1427" y="1566"/>
                  <a:pt x="1427" y="1565"/>
                </a:cubicBezTo>
                <a:cubicBezTo>
                  <a:pt x="1432" y="1536"/>
                  <a:pt x="1490" y="1543"/>
                  <a:pt x="1511" y="1543"/>
                </a:cubicBezTo>
                <a:close/>
                <a:moveTo>
                  <a:pt x="1175" y="1631"/>
                </a:moveTo>
                <a:cubicBezTo>
                  <a:pt x="1173" y="1630"/>
                  <a:pt x="1172" y="1629"/>
                  <a:pt x="1170" y="1627"/>
                </a:cubicBezTo>
                <a:cubicBezTo>
                  <a:pt x="1169" y="1626"/>
                  <a:pt x="1169" y="1625"/>
                  <a:pt x="1168" y="1624"/>
                </a:cubicBezTo>
                <a:cubicBezTo>
                  <a:pt x="1168" y="1623"/>
                  <a:pt x="1168" y="1623"/>
                  <a:pt x="1168" y="1623"/>
                </a:cubicBezTo>
                <a:cubicBezTo>
                  <a:pt x="1166" y="1620"/>
                  <a:pt x="1166" y="1616"/>
                  <a:pt x="1167" y="1613"/>
                </a:cubicBezTo>
                <a:cubicBezTo>
                  <a:pt x="1169" y="1607"/>
                  <a:pt x="1169" y="1607"/>
                  <a:pt x="1169" y="1607"/>
                </a:cubicBezTo>
                <a:cubicBezTo>
                  <a:pt x="1169" y="1607"/>
                  <a:pt x="1169" y="1607"/>
                  <a:pt x="1169" y="1607"/>
                </a:cubicBezTo>
                <a:cubicBezTo>
                  <a:pt x="1169" y="1606"/>
                  <a:pt x="1169" y="1605"/>
                  <a:pt x="1170" y="1604"/>
                </a:cubicBezTo>
                <a:cubicBezTo>
                  <a:pt x="1181" y="1567"/>
                  <a:pt x="1181" y="1567"/>
                  <a:pt x="1181" y="1567"/>
                </a:cubicBezTo>
                <a:cubicBezTo>
                  <a:pt x="1181" y="1566"/>
                  <a:pt x="1181" y="1566"/>
                  <a:pt x="1182" y="1565"/>
                </a:cubicBezTo>
                <a:cubicBezTo>
                  <a:pt x="1193" y="1537"/>
                  <a:pt x="1244" y="1543"/>
                  <a:pt x="1268" y="1543"/>
                </a:cubicBezTo>
                <a:cubicBezTo>
                  <a:pt x="1278" y="1543"/>
                  <a:pt x="1297" y="1542"/>
                  <a:pt x="1314" y="1543"/>
                </a:cubicBezTo>
                <a:cubicBezTo>
                  <a:pt x="1317" y="1544"/>
                  <a:pt x="1320" y="1544"/>
                  <a:pt x="1323" y="1545"/>
                </a:cubicBezTo>
                <a:cubicBezTo>
                  <a:pt x="1323" y="1545"/>
                  <a:pt x="1323" y="1545"/>
                  <a:pt x="1324" y="1545"/>
                </a:cubicBezTo>
                <a:cubicBezTo>
                  <a:pt x="1332" y="1547"/>
                  <a:pt x="1339" y="1551"/>
                  <a:pt x="1342" y="1556"/>
                </a:cubicBezTo>
                <a:cubicBezTo>
                  <a:pt x="1342" y="1557"/>
                  <a:pt x="1342" y="1557"/>
                  <a:pt x="1343" y="1557"/>
                </a:cubicBezTo>
                <a:cubicBezTo>
                  <a:pt x="1343" y="1558"/>
                  <a:pt x="1343" y="1558"/>
                  <a:pt x="1343" y="1558"/>
                </a:cubicBezTo>
                <a:cubicBezTo>
                  <a:pt x="1343" y="1558"/>
                  <a:pt x="1343" y="1559"/>
                  <a:pt x="1343" y="1559"/>
                </a:cubicBezTo>
                <a:cubicBezTo>
                  <a:pt x="1344" y="1561"/>
                  <a:pt x="1345" y="1564"/>
                  <a:pt x="1344" y="1567"/>
                </a:cubicBezTo>
                <a:cubicBezTo>
                  <a:pt x="1344" y="1569"/>
                  <a:pt x="1344" y="1569"/>
                  <a:pt x="1344" y="1569"/>
                </a:cubicBezTo>
                <a:cubicBezTo>
                  <a:pt x="1344" y="1569"/>
                  <a:pt x="1344" y="1569"/>
                  <a:pt x="1344" y="1569"/>
                </a:cubicBezTo>
                <a:cubicBezTo>
                  <a:pt x="1343" y="1576"/>
                  <a:pt x="1341" y="1583"/>
                  <a:pt x="1340" y="1589"/>
                </a:cubicBezTo>
                <a:cubicBezTo>
                  <a:pt x="1336" y="1612"/>
                  <a:pt x="1336" y="1612"/>
                  <a:pt x="1336" y="1612"/>
                </a:cubicBezTo>
                <a:cubicBezTo>
                  <a:pt x="1336" y="1616"/>
                  <a:pt x="1334" y="1619"/>
                  <a:pt x="1331" y="1622"/>
                </a:cubicBezTo>
                <a:cubicBezTo>
                  <a:pt x="1331" y="1623"/>
                  <a:pt x="1330" y="1623"/>
                  <a:pt x="1330" y="1623"/>
                </a:cubicBezTo>
                <a:cubicBezTo>
                  <a:pt x="1330" y="1624"/>
                  <a:pt x="1329" y="1624"/>
                  <a:pt x="1329" y="1624"/>
                </a:cubicBezTo>
                <a:cubicBezTo>
                  <a:pt x="1328" y="1625"/>
                  <a:pt x="1327" y="1626"/>
                  <a:pt x="1326" y="1627"/>
                </a:cubicBezTo>
                <a:cubicBezTo>
                  <a:pt x="1320" y="1632"/>
                  <a:pt x="1312" y="1635"/>
                  <a:pt x="1305" y="1636"/>
                </a:cubicBezTo>
                <a:cubicBezTo>
                  <a:pt x="1305" y="1637"/>
                  <a:pt x="1305" y="1637"/>
                  <a:pt x="1305" y="1637"/>
                </a:cubicBezTo>
                <a:cubicBezTo>
                  <a:pt x="1304" y="1637"/>
                  <a:pt x="1304" y="1637"/>
                  <a:pt x="1304" y="1637"/>
                </a:cubicBezTo>
                <a:cubicBezTo>
                  <a:pt x="1302" y="1637"/>
                  <a:pt x="1300" y="1638"/>
                  <a:pt x="1297" y="1638"/>
                </a:cubicBezTo>
                <a:cubicBezTo>
                  <a:pt x="1297" y="1638"/>
                  <a:pt x="1296" y="1638"/>
                  <a:pt x="1295" y="1638"/>
                </a:cubicBezTo>
                <a:cubicBezTo>
                  <a:pt x="1292" y="1638"/>
                  <a:pt x="1290" y="1639"/>
                  <a:pt x="1287" y="1639"/>
                </a:cubicBezTo>
                <a:cubicBezTo>
                  <a:pt x="1287" y="1639"/>
                  <a:pt x="1287" y="1639"/>
                  <a:pt x="1287" y="1639"/>
                </a:cubicBezTo>
                <a:cubicBezTo>
                  <a:pt x="1204" y="1639"/>
                  <a:pt x="1204" y="1639"/>
                  <a:pt x="1204" y="1639"/>
                </a:cubicBezTo>
                <a:cubicBezTo>
                  <a:pt x="1194" y="1639"/>
                  <a:pt x="1183" y="1637"/>
                  <a:pt x="1175" y="1631"/>
                </a:cubicBezTo>
                <a:cubicBezTo>
                  <a:pt x="1175" y="1631"/>
                  <a:pt x="1175" y="1631"/>
                  <a:pt x="1175" y="1631"/>
                </a:cubicBezTo>
                <a:close/>
                <a:moveTo>
                  <a:pt x="1278" y="1502"/>
                </a:moveTo>
                <a:cubicBezTo>
                  <a:pt x="1266" y="1502"/>
                  <a:pt x="1253" y="1502"/>
                  <a:pt x="1241" y="1502"/>
                </a:cubicBezTo>
                <a:cubicBezTo>
                  <a:pt x="1230" y="1502"/>
                  <a:pt x="1213" y="1500"/>
                  <a:pt x="1207" y="1489"/>
                </a:cubicBezTo>
                <a:cubicBezTo>
                  <a:pt x="1207" y="1488"/>
                  <a:pt x="1207" y="1487"/>
                  <a:pt x="1207" y="1486"/>
                </a:cubicBezTo>
                <a:cubicBezTo>
                  <a:pt x="1206" y="1486"/>
                  <a:pt x="1206" y="1485"/>
                  <a:pt x="1206" y="1484"/>
                </a:cubicBezTo>
                <a:cubicBezTo>
                  <a:pt x="1206" y="1483"/>
                  <a:pt x="1207" y="1482"/>
                  <a:pt x="1207" y="1481"/>
                </a:cubicBezTo>
                <a:cubicBezTo>
                  <a:pt x="1207" y="1481"/>
                  <a:pt x="1207" y="1481"/>
                  <a:pt x="1207" y="1481"/>
                </a:cubicBezTo>
                <a:cubicBezTo>
                  <a:pt x="1207" y="1481"/>
                  <a:pt x="1207" y="1481"/>
                  <a:pt x="1207" y="1481"/>
                </a:cubicBezTo>
                <a:cubicBezTo>
                  <a:pt x="1207" y="1478"/>
                  <a:pt x="1209" y="1474"/>
                  <a:pt x="1210" y="1472"/>
                </a:cubicBezTo>
                <a:cubicBezTo>
                  <a:pt x="1212" y="1463"/>
                  <a:pt x="1214" y="1453"/>
                  <a:pt x="1218" y="1445"/>
                </a:cubicBezTo>
                <a:cubicBezTo>
                  <a:pt x="1218" y="1444"/>
                  <a:pt x="1218" y="1444"/>
                  <a:pt x="1218" y="1444"/>
                </a:cubicBezTo>
                <a:cubicBezTo>
                  <a:pt x="1219" y="1441"/>
                  <a:pt x="1221" y="1438"/>
                  <a:pt x="1223" y="1436"/>
                </a:cubicBezTo>
                <a:cubicBezTo>
                  <a:pt x="1225" y="1435"/>
                  <a:pt x="1226" y="1434"/>
                  <a:pt x="1228" y="1433"/>
                </a:cubicBezTo>
                <a:cubicBezTo>
                  <a:pt x="1233" y="1429"/>
                  <a:pt x="1239" y="1427"/>
                  <a:pt x="1245" y="1426"/>
                </a:cubicBezTo>
                <a:cubicBezTo>
                  <a:pt x="1246" y="1426"/>
                  <a:pt x="1246" y="1426"/>
                  <a:pt x="1247" y="1426"/>
                </a:cubicBezTo>
                <a:cubicBezTo>
                  <a:pt x="1251" y="1425"/>
                  <a:pt x="1257" y="1424"/>
                  <a:pt x="1262" y="1424"/>
                </a:cubicBezTo>
                <a:cubicBezTo>
                  <a:pt x="1269" y="1424"/>
                  <a:pt x="1269" y="1424"/>
                  <a:pt x="1269" y="1424"/>
                </a:cubicBezTo>
                <a:cubicBezTo>
                  <a:pt x="1271" y="1424"/>
                  <a:pt x="1274" y="1424"/>
                  <a:pt x="1276" y="1424"/>
                </a:cubicBezTo>
                <a:cubicBezTo>
                  <a:pt x="1291" y="1424"/>
                  <a:pt x="1307" y="1424"/>
                  <a:pt x="1322" y="1424"/>
                </a:cubicBezTo>
                <a:cubicBezTo>
                  <a:pt x="1324" y="1424"/>
                  <a:pt x="1326" y="1424"/>
                  <a:pt x="1329" y="1424"/>
                </a:cubicBezTo>
                <a:cubicBezTo>
                  <a:pt x="1331" y="1424"/>
                  <a:pt x="1331" y="1424"/>
                  <a:pt x="1331" y="1424"/>
                </a:cubicBezTo>
                <a:cubicBezTo>
                  <a:pt x="1332" y="1424"/>
                  <a:pt x="1332" y="1424"/>
                  <a:pt x="1333" y="1424"/>
                </a:cubicBezTo>
                <a:cubicBezTo>
                  <a:pt x="1335" y="1424"/>
                  <a:pt x="1337" y="1424"/>
                  <a:pt x="1339" y="1425"/>
                </a:cubicBezTo>
                <a:cubicBezTo>
                  <a:pt x="1339" y="1425"/>
                  <a:pt x="1339" y="1425"/>
                  <a:pt x="1339" y="1425"/>
                </a:cubicBezTo>
                <a:cubicBezTo>
                  <a:pt x="1351" y="1426"/>
                  <a:pt x="1364" y="1429"/>
                  <a:pt x="1366" y="1439"/>
                </a:cubicBezTo>
                <a:cubicBezTo>
                  <a:pt x="1366" y="1439"/>
                  <a:pt x="1366" y="1440"/>
                  <a:pt x="1366" y="1440"/>
                </a:cubicBezTo>
                <a:cubicBezTo>
                  <a:pt x="1366" y="1440"/>
                  <a:pt x="1366" y="1440"/>
                  <a:pt x="1366" y="1441"/>
                </a:cubicBezTo>
                <a:cubicBezTo>
                  <a:pt x="1367" y="1452"/>
                  <a:pt x="1362" y="1467"/>
                  <a:pt x="1360" y="1478"/>
                </a:cubicBezTo>
                <a:cubicBezTo>
                  <a:pt x="1360" y="1478"/>
                  <a:pt x="1360" y="1478"/>
                  <a:pt x="1360" y="1478"/>
                </a:cubicBezTo>
                <a:cubicBezTo>
                  <a:pt x="1359" y="1481"/>
                  <a:pt x="1359" y="1481"/>
                  <a:pt x="1359" y="1481"/>
                </a:cubicBezTo>
                <a:cubicBezTo>
                  <a:pt x="1359" y="1483"/>
                  <a:pt x="1358" y="1485"/>
                  <a:pt x="1356" y="1487"/>
                </a:cubicBezTo>
                <a:cubicBezTo>
                  <a:pt x="1356" y="1488"/>
                  <a:pt x="1355" y="1488"/>
                  <a:pt x="1355" y="1489"/>
                </a:cubicBezTo>
                <a:cubicBezTo>
                  <a:pt x="1355" y="1489"/>
                  <a:pt x="1355" y="1489"/>
                  <a:pt x="1355" y="1489"/>
                </a:cubicBezTo>
                <a:cubicBezTo>
                  <a:pt x="1355" y="1489"/>
                  <a:pt x="1355" y="1489"/>
                  <a:pt x="1354" y="1489"/>
                </a:cubicBezTo>
                <a:cubicBezTo>
                  <a:pt x="1339" y="1507"/>
                  <a:pt x="1298" y="1502"/>
                  <a:pt x="1278" y="1502"/>
                </a:cubicBezTo>
                <a:close/>
                <a:moveTo>
                  <a:pt x="911" y="1620"/>
                </a:moveTo>
                <a:cubicBezTo>
                  <a:pt x="911" y="1619"/>
                  <a:pt x="911" y="1618"/>
                  <a:pt x="911" y="1618"/>
                </a:cubicBezTo>
                <a:cubicBezTo>
                  <a:pt x="912" y="1616"/>
                  <a:pt x="912" y="1615"/>
                  <a:pt x="913" y="1614"/>
                </a:cubicBezTo>
                <a:cubicBezTo>
                  <a:pt x="913" y="1614"/>
                  <a:pt x="913" y="1614"/>
                  <a:pt x="913" y="1613"/>
                </a:cubicBezTo>
                <a:cubicBezTo>
                  <a:pt x="913" y="1612"/>
                  <a:pt x="913" y="1612"/>
                  <a:pt x="913" y="1612"/>
                </a:cubicBezTo>
                <a:cubicBezTo>
                  <a:pt x="914" y="1611"/>
                  <a:pt x="915" y="1609"/>
                  <a:pt x="916" y="1607"/>
                </a:cubicBezTo>
                <a:cubicBezTo>
                  <a:pt x="922" y="1594"/>
                  <a:pt x="928" y="1582"/>
                  <a:pt x="935" y="1569"/>
                </a:cubicBezTo>
                <a:cubicBezTo>
                  <a:pt x="935" y="1569"/>
                  <a:pt x="935" y="1569"/>
                  <a:pt x="935" y="1569"/>
                </a:cubicBezTo>
                <a:cubicBezTo>
                  <a:pt x="935" y="1568"/>
                  <a:pt x="935" y="1568"/>
                  <a:pt x="935" y="1568"/>
                </a:cubicBezTo>
                <a:cubicBezTo>
                  <a:pt x="936" y="1567"/>
                  <a:pt x="936" y="1566"/>
                  <a:pt x="937" y="1566"/>
                </a:cubicBezTo>
                <a:cubicBezTo>
                  <a:pt x="937" y="1565"/>
                  <a:pt x="938" y="1564"/>
                  <a:pt x="938" y="1563"/>
                </a:cubicBezTo>
                <a:cubicBezTo>
                  <a:pt x="938" y="1563"/>
                  <a:pt x="938" y="1563"/>
                  <a:pt x="939" y="1563"/>
                </a:cubicBezTo>
                <a:cubicBezTo>
                  <a:pt x="956" y="1539"/>
                  <a:pt x="997" y="1544"/>
                  <a:pt x="1023" y="1544"/>
                </a:cubicBezTo>
                <a:cubicBezTo>
                  <a:pt x="1023" y="1544"/>
                  <a:pt x="1023" y="1544"/>
                  <a:pt x="1023" y="1544"/>
                </a:cubicBezTo>
                <a:cubicBezTo>
                  <a:pt x="1030" y="1544"/>
                  <a:pt x="1049" y="1542"/>
                  <a:pt x="1066" y="1544"/>
                </a:cubicBezTo>
                <a:cubicBezTo>
                  <a:pt x="1071" y="1544"/>
                  <a:pt x="1077" y="1544"/>
                  <a:pt x="1081" y="1545"/>
                </a:cubicBezTo>
                <a:cubicBezTo>
                  <a:pt x="1084" y="1546"/>
                  <a:pt x="1087" y="1547"/>
                  <a:pt x="1089" y="1548"/>
                </a:cubicBezTo>
                <a:cubicBezTo>
                  <a:pt x="1095" y="1551"/>
                  <a:pt x="1099" y="1556"/>
                  <a:pt x="1099" y="1562"/>
                </a:cubicBezTo>
                <a:cubicBezTo>
                  <a:pt x="1099" y="1562"/>
                  <a:pt x="1099" y="1562"/>
                  <a:pt x="1099" y="1562"/>
                </a:cubicBezTo>
                <a:cubicBezTo>
                  <a:pt x="1099" y="1563"/>
                  <a:pt x="1099" y="1563"/>
                  <a:pt x="1099" y="1564"/>
                </a:cubicBezTo>
                <a:cubicBezTo>
                  <a:pt x="1099" y="1565"/>
                  <a:pt x="1099" y="1566"/>
                  <a:pt x="1099" y="1567"/>
                </a:cubicBezTo>
                <a:cubicBezTo>
                  <a:pt x="1082" y="1613"/>
                  <a:pt x="1082" y="1613"/>
                  <a:pt x="1082" y="1613"/>
                </a:cubicBezTo>
                <a:cubicBezTo>
                  <a:pt x="1081" y="1617"/>
                  <a:pt x="1078" y="1620"/>
                  <a:pt x="1075" y="1623"/>
                </a:cubicBezTo>
                <a:cubicBezTo>
                  <a:pt x="1071" y="1626"/>
                  <a:pt x="1067" y="1629"/>
                  <a:pt x="1062" y="1631"/>
                </a:cubicBezTo>
                <a:cubicBezTo>
                  <a:pt x="1062" y="1632"/>
                  <a:pt x="1061" y="1632"/>
                  <a:pt x="1061" y="1632"/>
                </a:cubicBezTo>
                <a:cubicBezTo>
                  <a:pt x="1054" y="1635"/>
                  <a:pt x="1047" y="1637"/>
                  <a:pt x="1039" y="1639"/>
                </a:cubicBezTo>
                <a:cubicBezTo>
                  <a:pt x="1038" y="1639"/>
                  <a:pt x="1038" y="1639"/>
                  <a:pt x="1038" y="1639"/>
                </a:cubicBezTo>
                <a:cubicBezTo>
                  <a:pt x="1036" y="1639"/>
                  <a:pt x="1035" y="1639"/>
                  <a:pt x="1034" y="1639"/>
                </a:cubicBezTo>
                <a:cubicBezTo>
                  <a:pt x="1020" y="1640"/>
                  <a:pt x="1005" y="1639"/>
                  <a:pt x="990" y="1639"/>
                </a:cubicBezTo>
                <a:cubicBezTo>
                  <a:pt x="975" y="1639"/>
                  <a:pt x="960" y="1640"/>
                  <a:pt x="945" y="1640"/>
                </a:cubicBezTo>
                <a:cubicBezTo>
                  <a:pt x="935" y="1640"/>
                  <a:pt x="920" y="1638"/>
                  <a:pt x="914" y="1628"/>
                </a:cubicBezTo>
                <a:cubicBezTo>
                  <a:pt x="913" y="1628"/>
                  <a:pt x="913" y="1628"/>
                  <a:pt x="913" y="1627"/>
                </a:cubicBezTo>
                <a:cubicBezTo>
                  <a:pt x="913" y="1627"/>
                  <a:pt x="912" y="1626"/>
                  <a:pt x="912" y="1626"/>
                </a:cubicBezTo>
                <a:cubicBezTo>
                  <a:pt x="912" y="1625"/>
                  <a:pt x="912" y="1624"/>
                  <a:pt x="911" y="1624"/>
                </a:cubicBezTo>
                <a:cubicBezTo>
                  <a:pt x="911" y="1624"/>
                  <a:pt x="911" y="1624"/>
                  <a:pt x="911" y="1624"/>
                </a:cubicBezTo>
                <a:cubicBezTo>
                  <a:pt x="911" y="1623"/>
                  <a:pt x="911" y="1623"/>
                  <a:pt x="911" y="1623"/>
                </a:cubicBezTo>
                <a:cubicBezTo>
                  <a:pt x="911" y="1622"/>
                  <a:pt x="911" y="1621"/>
                  <a:pt x="911" y="1620"/>
                </a:cubicBezTo>
                <a:close/>
                <a:moveTo>
                  <a:pt x="910" y="1465"/>
                </a:moveTo>
                <a:cubicBezTo>
                  <a:pt x="910" y="1465"/>
                  <a:pt x="910" y="1465"/>
                  <a:pt x="910" y="1465"/>
                </a:cubicBezTo>
                <a:cubicBezTo>
                  <a:pt x="900" y="1482"/>
                  <a:pt x="900" y="1482"/>
                  <a:pt x="900" y="1482"/>
                </a:cubicBezTo>
                <a:cubicBezTo>
                  <a:pt x="899" y="1485"/>
                  <a:pt x="896" y="1488"/>
                  <a:pt x="893" y="1490"/>
                </a:cubicBezTo>
                <a:cubicBezTo>
                  <a:pt x="889" y="1493"/>
                  <a:pt x="885" y="1495"/>
                  <a:pt x="880" y="1497"/>
                </a:cubicBezTo>
                <a:cubicBezTo>
                  <a:pt x="879" y="1497"/>
                  <a:pt x="878" y="1498"/>
                  <a:pt x="876" y="1498"/>
                </a:cubicBezTo>
                <a:cubicBezTo>
                  <a:pt x="876" y="1499"/>
                  <a:pt x="875" y="1499"/>
                  <a:pt x="874" y="1499"/>
                </a:cubicBezTo>
                <a:cubicBezTo>
                  <a:pt x="874" y="1499"/>
                  <a:pt x="874" y="1499"/>
                  <a:pt x="874" y="1499"/>
                </a:cubicBezTo>
                <a:cubicBezTo>
                  <a:pt x="871" y="1500"/>
                  <a:pt x="868" y="1501"/>
                  <a:pt x="865" y="1502"/>
                </a:cubicBezTo>
                <a:cubicBezTo>
                  <a:pt x="859" y="1503"/>
                  <a:pt x="854" y="1503"/>
                  <a:pt x="848" y="1503"/>
                </a:cubicBezTo>
                <a:cubicBezTo>
                  <a:pt x="832" y="1503"/>
                  <a:pt x="832" y="1503"/>
                  <a:pt x="832" y="1503"/>
                </a:cubicBezTo>
                <a:cubicBezTo>
                  <a:pt x="832" y="1503"/>
                  <a:pt x="832" y="1503"/>
                  <a:pt x="832" y="1503"/>
                </a:cubicBezTo>
                <a:cubicBezTo>
                  <a:pt x="812" y="1503"/>
                  <a:pt x="793" y="1504"/>
                  <a:pt x="774" y="1504"/>
                </a:cubicBezTo>
                <a:cubicBezTo>
                  <a:pt x="765" y="1504"/>
                  <a:pt x="747" y="1502"/>
                  <a:pt x="745" y="1491"/>
                </a:cubicBezTo>
                <a:cubicBezTo>
                  <a:pt x="745" y="1489"/>
                  <a:pt x="745" y="1488"/>
                  <a:pt x="746" y="1486"/>
                </a:cubicBezTo>
                <a:cubicBezTo>
                  <a:pt x="747" y="1482"/>
                  <a:pt x="751" y="1478"/>
                  <a:pt x="753" y="1475"/>
                </a:cubicBezTo>
                <a:cubicBezTo>
                  <a:pt x="760" y="1464"/>
                  <a:pt x="766" y="1452"/>
                  <a:pt x="775" y="1443"/>
                </a:cubicBezTo>
                <a:cubicBezTo>
                  <a:pt x="775" y="1442"/>
                  <a:pt x="776" y="1442"/>
                  <a:pt x="776" y="1441"/>
                </a:cubicBezTo>
                <a:cubicBezTo>
                  <a:pt x="776" y="1441"/>
                  <a:pt x="777" y="1441"/>
                  <a:pt x="777" y="1441"/>
                </a:cubicBezTo>
                <a:cubicBezTo>
                  <a:pt x="799" y="1419"/>
                  <a:pt x="845" y="1425"/>
                  <a:pt x="873" y="1425"/>
                </a:cubicBezTo>
                <a:cubicBezTo>
                  <a:pt x="886" y="1425"/>
                  <a:pt x="901" y="1423"/>
                  <a:pt x="913" y="1428"/>
                </a:cubicBezTo>
                <a:cubicBezTo>
                  <a:pt x="913" y="1428"/>
                  <a:pt x="913" y="1428"/>
                  <a:pt x="913" y="1428"/>
                </a:cubicBezTo>
                <a:cubicBezTo>
                  <a:pt x="915" y="1429"/>
                  <a:pt x="916" y="1430"/>
                  <a:pt x="917" y="1430"/>
                </a:cubicBezTo>
                <a:cubicBezTo>
                  <a:pt x="917" y="1430"/>
                  <a:pt x="917" y="1431"/>
                  <a:pt x="918" y="1431"/>
                </a:cubicBezTo>
                <a:cubicBezTo>
                  <a:pt x="920" y="1432"/>
                  <a:pt x="922" y="1435"/>
                  <a:pt x="922" y="1437"/>
                </a:cubicBezTo>
                <a:cubicBezTo>
                  <a:pt x="923" y="1439"/>
                  <a:pt x="923" y="1442"/>
                  <a:pt x="921" y="1444"/>
                </a:cubicBezTo>
                <a:cubicBezTo>
                  <a:pt x="920" y="1446"/>
                  <a:pt x="920" y="1446"/>
                  <a:pt x="920" y="1446"/>
                </a:cubicBezTo>
                <a:cubicBezTo>
                  <a:pt x="918" y="1452"/>
                  <a:pt x="913" y="1460"/>
                  <a:pt x="910" y="1465"/>
                </a:cubicBezTo>
                <a:close/>
                <a:moveTo>
                  <a:pt x="1095" y="1502"/>
                </a:moveTo>
                <a:cubicBezTo>
                  <a:pt x="1093" y="1502"/>
                  <a:pt x="1091" y="1502"/>
                  <a:pt x="1089" y="1502"/>
                </a:cubicBezTo>
                <a:cubicBezTo>
                  <a:pt x="1089" y="1502"/>
                  <a:pt x="1089" y="1503"/>
                  <a:pt x="1088" y="1503"/>
                </a:cubicBezTo>
                <a:cubicBezTo>
                  <a:pt x="1077" y="1504"/>
                  <a:pt x="1066" y="1503"/>
                  <a:pt x="1054" y="1503"/>
                </a:cubicBezTo>
                <a:cubicBezTo>
                  <a:pt x="1007" y="1503"/>
                  <a:pt x="1007" y="1503"/>
                  <a:pt x="1007" y="1503"/>
                </a:cubicBezTo>
                <a:cubicBezTo>
                  <a:pt x="997" y="1503"/>
                  <a:pt x="980" y="1501"/>
                  <a:pt x="976" y="1490"/>
                </a:cubicBezTo>
                <a:cubicBezTo>
                  <a:pt x="976" y="1489"/>
                  <a:pt x="976" y="1488"/>
                  <a:pt x="976" y="1487"/>
                </a:cubicBezTo>
                <a:cubicBezTo>
                  <a:pt x="976" y="1486"/>
                  <a:pt x="976" y="1486"/>
                  <a:pt x="976" y="1485"/>
                </a:cubicBezTo>
                <a:cubicBezTo>
                  <a:pt x="977" y="1481"/>
                  <a:pt x="980" y="1477"/>
                  <a:pt x="982" y="1473"/>
                </a:cubicBezTo>
                <a:cubicBezTo>
                  <a:pt x="986" y="1463"/>
                  <a:pt x="990" y="1449"/>
                  <a:pt x="998" y="1441"/>
                </a:cubicBezTo>
                <a:cubicBezTo>
                  <a:pt x="998" y="1440"/>
                  <a:pt x="999" y="1440"/>
                  <a:pt x="999" y="1440"/>
                </a:cubicBezTo>
                <a:cubicBezTo>
                  <a:pt x="1000" y="1439"/>
                  <a:pt x="1000" y="1439"/>
                  <a:pt x="1000" y="1438"/>
                </a:cubicBezTo>
                <a:cubicBezTo>
                  <a:pt x="1001" y="1438"/>
                  <a:pt x="1001" y="1438"/>
                  <a:pt x="1001" y="1438"/>
                </a:cubicBezTo>
                <a:cubicBezTo>
                  <a:pt x="1002" y="1437"/>
                  <a:pt x="1002" y="1437"/>
                  <a:pt x="1002" y="1437"/>
                </a:cubicBezTo>
                <a:cubicBezTo>
                  <a:pt x="1003" y="1436"/>
                  <a:pt x="1003" y="1436"/>
                  <a:pt x="1003" y="1436"/>
                </a:cubicBezTo>
                <a:cubicBezTo>
                  <a:pt x="1010" y="1431"/>
                  <a:pt x="1018" y="1428"/>
                  <a:pt x="1027" y="1427"/>
                </a:cubicBezTo>
                <a:cubicBezTo>
                  <a:pt x="1027" y="1427"/>
                  <a:pt x="1027" y="1426"/>
                  <a:pt x="1028" y="1426"/>
                </a:cubicBezTo>
                <a:cubicBezTo>
                  <a:pt x="1033" y="1425"/>
                  <a:pt x="1038" y="1425"/>
                  <a:pt x="1043" y="1425"/>
                </a:cubicBezTo>
                <a:cubicBezTo>
                  <a:pt x="1072" y="1425"/>
                  <a:pt x="1072" y="1425"/>
                  <a:pt x="1072" y="1425"/>
                </a:cubicBezTo>
                <a:cubicBezTo>
                  <a:pt x="1081" y="1425"/>
                  <a:pt x="1090" y="1425"/>
                  <a:pt x="1099" y="1425"/>
                </a:cubicBezTo>
                <a:cubicBezTo>
                  <a:pt x="1112" y="1425"/>
                  <a:pt x="1130" y="1423"/>
                  <a:pt x="1140" y="1432"/>
                </a:cubicBezTo>
                <a:cubicBezTo>
                  <a:pt x="1140" y="1433"/>
                  <a:pt x="1141" y="1433"/>
                  <a:pt x="1141" y="1434"/>
                </a:cubicBezTo>
                <a:cubicBezTo>
                  <a:pt x="1142" y="1434"/>
                  <a:pt x="1142" y="1434"/>
                  <a:pt x="1142" y="1434"/>
                </a:cubicBezTo>
                <a:cubicBezTo>
                  <a:pt x="1142" y="1434"/>
                  <a:pt x="1142" y="1435"/>
                  <a:pt x="1142" y="1435"/>
                </a:cubicBezTo>
                <a:cubicBezTo>
                  <a:pt x="1143" y="1435"/>
                  <a:pt x="1143" y="1436"/>
                  <a:pt x="1143" y="1436"/>
                </a:cubicBezTo>
                <a:cubicBezTo>
                  <a:pt x="1144" y="1438"/>
                  <a:pt x="1144" y="1440"/>
                  <a:pt x="1144" y="1442"/>
                </a:cubicBezTo>
                <a:cubicBezTo>
                  <a:pt x="1143" y="1452"/>
                  <a:pt x="1135" y="1467"/>
                  <a:pt x="1133" y="1473"/>
                </a:cubicBezTo>
                <a:cubicBezTo>
                  <a:pt x="1133" y="1474"/>
                  <a:pt x="1133" y="1474"/>
                  <a:pt x="1133" y="1474"/>
                </a:cubicBezTo>
                <a:cubicBezTo>
                  <a:pt x="1132" y="1476"/>
                  <a:pt x="1131" y="1478"/>
                  <a:pt x="1130" y="1480"/>
                </a:cubicBezTo>
                <a:cubicBezTo>
                  <a:pt x="1130" y="1481"/>
                  <a:pt x="1130" y="1481"/>
                  <a:pt x="1130" y="1481"/>
                </a:cubicBezTo>
                <a:cubicBezTo>
                  <a:pt x="1130" y="1482"/>
                  <a:pt x="1129" y="1483"/>
                  <a:pt x="1129" y="1483"/>
                </a:cubicBezTo>
                <a:cubicBezTo>
                  <a:pt x="1129" y="1484"/>
                  <a:pt x="1128" y="1484"/>
                  <a:pt x="1128" y="1485"/>
                </a:cubicBezTo>
                <a:cubicBezTo>
                  <a:pt x="1128" y="1485"/>
                  <a:pt x="1127" y="1486"/>
                  <a:pt x="1127" y="1487"/>
                </a:cubicBezTo>
                <a:cubicBezTo>
                  <a:pt x="1126" y="1487"/>
                  <a:pt x="1126" y="1487"/>
                  <a:pt x="1126" y="1488"/>
                </a:cubicBezTo>
                <a:cubicBezTo>
                  <a:pt x="1125" y="1488"/>
                  <a:pt x="1125" y="1488"/>
                  <a:pt x="1125" y="1488"/>
                </a:cubicBezTo>
                <a:cubicBezTo>
                  <a:pt x="1124" y="1489"/>
                  <a:pt x="1124" y="1489"/>
                  <a:pt x="1124" y="1490"/>
                </a:cubicBezTo>
                <a:cubicBezTo>
                  <a:pt x="1122" y="1491"/>
                  <a:pt x="1121" y="1492"/>
                  <a:pt x="1119" y="1493"/>
                </a:cubicBezTo>
                <a:cubicBezTo>
                  <a:pt x="1117" y="1494"/>
                  <a:pt x="1115" y="1495"/>
                  <a:pt x="1114" y="1496"/>
                </a:cubicBezTo>
                <a:cubicBezTo>
                  <a:pt x="1113" y="1496"/>
                  <a:pt x="1113" y="1496"/>
                  <a:pt x="1113" y="1496"/>
                </a:cubicBezTo>
                <a:cubicBezTo>
                  <a:pt x="1112" y="1497"/>
                  <a:pt x="1112" y="1497"/>
                  <a:pt x="1112" y="1497"/>
                </a:cubicBezTo>
                <a:cubicBezTo>
                  <a:pt x="1106" y="1499"/>
                  <a:pt x="1100" y="1501"/>
                  <a:pt x="1095" y="1502"/>
                </a:cubicBezTo>
                <a:close/>
                <a:moveTo>
                  <a:pt x="773" y="1710"/>
                </a:moveTo>
                <a:cubicBezTo>
                  <a:pt x="773" y="1710"/>
                  <a:pt x="773" y="1710"/>
                  <a:pt x="773" y="1710"/>
                </a:cubicBezTo>
                <a:cubicBezTo>
                  <a:pt x="771" y="1721"/>
                  <a:pt x="762" y="1732"/>
                  <a:pt x="756" y="1742"/>
                </a:cubicBezTo>
                <a:cubicBezTo>
                  <a:pt x="756" y="1742"/>
                  <a:pt x="756" y="1742"/>
                  <a:pt x="756" y="1742"/>
                </a:cubicBezTo>
                <a:cubicBezTo>
                  <a:pt x="750" y="1753"/>
                  <a:pt x="744" y="1767"/>
                  <a:pt x="736" y="1777"/>
                </a:cubicBezTo>
                <a:cubicBezTo>
                  <a:pt x="735" y="1778"/>
                  <a:pt x="735" y="1779"/>
                  <a:pt x="734" y="1781"/>
                </a:cubicBezTo>
                <a:cubicBezTo>
                  <a:pt x="734" y="1781"/>
                  <a:pt x="733" y="1781"/>
                  <a:pt x="733" y="1781"/>
                </a:cubicBezTo>
                <a:cubicBezTo>
                  <a:pt x="732" y="1782"/>
                  <a:pt x="731" y="1783"/>
                  <a:pt x="730" y="1784"/>
                </a:cubicBezTo>
                <a:cubicBezTo>
                  <a:pt x="729" y="1785"/>
                  <a:pt x="729" y="1785"/>
                  <a:pt x="728" y="1786"/>
                </a:cubicBezTo>
                <a:cubicBezTo>
                  <a:pt x="728" y="1786"/>
                  <a:pt x="728" y="1786"/>
                  <a:pt x="728" y="1786"/>
                </a:cubicBezTo>
                <a:cubicBezTo>
                  <a:pt x="719" y="1794"/>
                  <a:pt x="708" y="1799"/>
                  <a:pt x="696" y="1802"/>
                </a:cubicBezTo>
                <a:cubicBezTo>
                  <a:pt x="695" y="1803"/>
                  <a:pt x="693" y="1803"/>
                  <a:pt x="692" y="1804"/>
                </a:cubicBezTo>
                <a:cubicBezTo>
                  <a:pt x="685" y="1805"/>
                  <a:pt x="678" y="1806"/>
                  <a:pt x="671" y="1806"/>
                </a:cubicBezTo>
                <a:cubicBezTo>
                  <a:pt x="665" y="1806"/>
                  <a:pt x="665" y="1806"/>
                  <a:pt x="665" y="1806"/>
                </a:cubicBezTo>
                <a:cubicBezTo>
                  <a:pt x="665" y="1806"/>
                  <a:pt x="665" y="1806"/>
                  <a:pt x="665" y="1806"/>
                </a:cubicBezTo>
                <a:cubicBezTo>
                  <a:pt x="636" y="1806"/>
                  <a:pt x="607" y="1807"/>
                  <a:pt x="578" y="1807"/>
                </a:cubicBezTo>
                <a:cubicBezTo>
                  <a:pt x="575" y="1807"/>
                  <a:pt x="573" y="1806"/>
                  <a:pt x="571" y="1806"/>
                </a:cubicBezTo>
                <a:cubicBezTo>
                  <a:pt x="567" y="1806"/>
                  <a:pt x="563" y="1805"/>
                  <a:pt x="560" y="1804"/>
                </a:cubicBezTo>
                <a:cubicBezTo>
                  <a:pt x="555" y="1802"/>
                  <a:pt x="551" y="1800"/>
                  <a:pt x="549" y="1797"/>
                </a:cubicBezTo>
                <a:cubicBezTo>
                  <a:pt x="546" y="1794"/>
                  <a:pt x="545" y="1790"/>
                  <a:pt x="545" y="1786"/>
                </a:cubicBezTo>
                <a:cubicBezTo>
                  <a:pt x="545" y="1783"/>
                  <a:pt x="546" y="1780"/>
                  <a:pt x="548" y="1777"/>
                </a:cubicBezTo>
                <a:cubicBezTo>
                  <a:pt x="548" y="1776"/>
                  <a:pt x="549" y="1776"/>
                  <a:pt x="549" y="1776"/>
                </a:cubicBezTo>
                <a:cubicBezTo>
                  <a:pt x="549" y="1775"/>
                  <a:pt x="549" y="1774"/>
                  <a:pt x="550" y="1774"/>
                </a:cubicBezTo>
                <a:cubicBezTo>
                  <a:pt x="551" y="1772"/>
                  <a:pt x="551" y="1772"/>
                  <a:pt x="551" y="1772"/>
                </a:cubicBezTo>
                <a:cubicBezTo>
                  <a:pt x="551" y="1772"/>
                  <a:pt x="551" y="1772"/>
                  <a:pt x="551" y="1772"/>
                </a:cubicBezTo>
                <a:cubicBezTo>
                  <a:pt x="558" y="1761"/>
                  <a:pt x="566" y="1750"/>
                  <a:pt x="574" y="1739"/>
                </a:cubicBezTo>
                <a:cubicBezTo>
                  <a:pt x="579" y="1730"/>
                  <a:pt x="585" y="1720"/>
                  <a:pt x="592" y="1713"/>
                </a:cubicBezTo>
                <a:cubicBezTo>
                  <a:pt x="593" y="1712"/>
                  <a:pt x="593" y="1711"/>
                  <a:pt x="594" y="1710"/>
                </a:cubicBezTo>
                <a:cubicBezTo>
                  <a:pt x="594" y="1710"/>
                  <a:pt x="595" y="1710"/>
                  <a:pt x="595" y="1710"/>
                </a:cubicBezTo>
                <a:cubicBezTo>
                  <a:pt x="596" y="1708"/>
                  <a:pt x="598" y="1707"/>
                  <a:pt x="600" y="1705"/>
                </a:cubicBezTo>
                <a:cubicBezTo>
                  <a:pt x="600" y="1705"/>
                  <a:pt x="600" y="1705"/>
                  <a:pt x="600" y="1705"/>
                </a:cubicBezTo>
                <a:cubicBezTo>
                  <a:pt x="600" y="1705"/>
                  <a:pt x="600" y="1705"/>
                  <a:pt x="600" y="1705"/>
                </a:cubicBezTo>
                <a:cubicBezTo>
                  <a:pt x="610" y="1697"/>
                  <a:pt x="622" y="1692"/>
                  <a:pt x="635" y="1690"/>
                </a:cubicBezTo>
                <a:cubicBezTo>
                  <a:pt x="635" y="1690"/>
                  <a:pt x="635" y="1690"/>
                  <a:pt x="635" y="1690"/>
                </a:cubicBezTo>
                <a:cubicBezTo>
                  <a:pt x="636" y="1690"/>
                  <a:pt x="636" y="1690"/>
                  <a:pt x="636" y="1690"/>
                </a:cubicBezTo>
                <a:cubicBezTo>
                  <a:pt x="638" y="1689"/>
                  <a:pt x="640" y="1689"/>
                  <a:pt x="643" y="1688"/>
                </a:cubicBezTo>
                <a:cubicBezTo>
                  <a:pt x="644" y="1688"/>
                  <a:pt x="646" y="1688"/>
                  <a:pt x="647" y="1688"/>
                </a:cubicBezTo>
                <a:cubicBezTo>
                  <a:pt x="649" y="1688"/>
                  <a:pt x="650" y="1688"/>
                  <a:pt x="652" y="1688"/>
                </a:cubicBezTo>
                <a:cubicBezTo>
                  <a:pt x="653" y="1687"/>
                  <a:pt x="654" y="1687"/>
                  <a:pt x="655" y="1687"/>
                </a:cubicBezTo>
                <a:cubicBezTo>
                  <a:pt x="656" y="1687"/>
                  <a:pt x="656" y="1687"/>
                  <a:pt x="656" y="1687"/>
                </a:cubicBezTo>
                <a:cubicBezTo>
                  <a:pt x="656" y="1687"/>
                  <a:pt x="656" y="1687"/>
                  <a:pt x="656" y="1687"/>
                </a:cubicBezTo>
                <a:cubicBezTo>
                  <a:pt x="683" y="1687"/>
                  <a:pt x="709" y="1687"/>
                  <a:pt x="736" y="1687"/>
                </a:cubicBezTo>
                <a:cubicBezTo>
                  <a:pt x="736" y="1687"/>
                  <a:pt x="736" y="1687"/>
                  <a:pt x="736" y="1687"/>
                </a:cubicBezTo>
                <a:cubicBezTo>
                  <a:pt x="740" y="1687"/>
                  <a:pt x="740" y="1687"/>
                  <a:pt x="740" y="1687"/>
                </a:cubicBezTo>
                <a:cubicBezTo>
                  <a:pt x="747" y="1687"/>
                  <a:pt x="753" y="1688"/>
                  <a:pt x="757" y="1689"/>
                </a:cubicBezTo>
                <a:cubicBezTo>
                  <a:pt x="759" y="1690"/>
                  <a:pt x="760" y="1690"/>
                  <a:pt x="761" y="1691"/>
                </a:cubicBezTo>
                <a:cubicBezTo>
                  <a:pt x="761" y="1691"/>
                  <a:pt x="762" y="1691"/>
                  <a:pt x="763" y="1691"/>
                </a:cubicBezTo>
                <a:cubicBezTo>
                  <a:pt x="763" y="1692"/>
                  <a:pt x="763" y="1692"/>
                  <a:pt x="764" y="1692"/>
                </a:cubicBezTo>
                <a:cubicBezTo>
                  <a:pt x="771" y="1695"/>
                  <a:pt x="775" y="1701"/>
                  <a:pt x="773" y="1710"/>
                </a:cubicBezTo>
                <a:close/>
                <a:moveTo>
                  <a:pt x="828" y="1613"/>
                </a:moveTo>
                <a:cubicBezTo>
                  <a:pt x="827" y="1614"/>
                  <a:pt x="827" y="1614"/>
                  <a:pt x="827" y="1614"/>
                </a:cubicBezTo>
                <a:cubicBezTo>
                  <a:pt x="827" y="1614"/>
                  <a:pt x="827" y="1614"/>
                  <a:pt x="827" y="1614"/>
                </a:cubicBezTo>
                <a:cubicBezTo>
                  <a:pt x="826" y="1616"/>
                  <a:pt x="825" y="1617"/>
                  <a:pt x="824" y="1619"/>
                </a:cubicBezTo>
                <a:cubicBezTo>
                  <a:pt x="824" y="1619"/>
                  <a:pt x="824" y="1619"/>
                  <a:pt x="823" y="1619"/>
                </a:cubicBezTo>
                <a:cubicBezTo>
                  <a:pt x="817" y="1627"/>
                  <a:pt x="807" y="1632"/>
                  <a:pt x="797" y="1635"/>
                </a:cubicBezTo>
                <a:cubicBezTo>
                  <a:pt x="797" y="1635"/>
                  <a:pt x="797" y="1635"/>
                  <a:pt x="797" y="1635"/>
                </a:cubicBezTo>
                <a:cubicBezTo>
                  <a:pt x="795" y="1636"/>
                  <a:pt x="794" y="1636"/>
                  <a:pt x="792" y="1636"/>
                </a:cubicBezTo>
                <a:cubicBezTo>
                  <a:pt x="791" y="1637"/>
                  <a:pt x="790" y="1637"/>
                  <a:pt x="789" y="1637"/>
                </a:cubicBezTo>
                <a:cubicBezTo>
                  <a:pt x="788" y="1637"/>
                  <a:pt x="788" y="1638"/>
                  <a:pt x="787" y="1638"/>
                </a:cubicBezTo>
                <a:cubicBezTo>
                  <a:pt x="781" y="1639"/>
                  <a:pt x="774" y="1640"/>
                  <a:pt x="768" y="1640"/>
                </a:cubicBezTo>
                <a:cubicBezTo>
                  <a:pt x="767" y="1640"/>
                  <a:pt x="767" y="1640"/>
                  <a:pt x="767" y="1640"/>
                </a:cubicBezTo>
                <a:cubicBezTo>
                  <a:pt x="756" y="1641"/>
                  <a:pt x="745" y="1640"/>
                  <a:pt x="735" y="1640"/>
                </a:cubicBezTo>
                <a:cubicBezTo>
                  <a:pt x="718" y="1640"/>
                  <a:pt x="702" y="1640"/>
                  <a:pt x="685" y="1640"/>
                </a:cubicBezTo>
                <a:cubicBezTo>
                  <a:pt x="683" y="1640"/>
                  <a:pt x="680" y="1640"/>
                  <a:pt x="677" y="1640"/>
                </a:cubicBezTo>
                <a:cubicBezTo>
                  <a:pt x="677" y="1640"/>
                  <a:pt x="677" y="1640"/>
                  <a:pt x="676" y="1640"/>
                </a:cubicBezTo>
                <a:cubicBezTo>
                  <a:pt x="674" y="1639"/>
                  <a:pt x="672" y="1639"/>
                  <a:pt x="669" y="1638"/>
                </a:cubicBezTo>
                <a:cubicBezTo>
                  <a:pt x="669" y="1638"/>
                  <a:pt x="669" y="1638"/>
                  <a:pt x="669" y="1638"/>
                </a:cubicBezTo>
                <a:cubicBezTo>
                  <a:pt x="669" y="1638"/>
                  <a:pt x="669" y="1638"/>
                  <a:pt x="669" y="1638"/>
                </a:cubicBezTo>
                <a:cubicBezTo>
                  <a:pt x="662" y="1636"/>
                  <a:pt x="655" y="1632"/>
                  <a:pt x="655" y="1624"/>
                </a:cubicBezTo>
                <a:cubicBezTo>
                  <a:pt x="655" y="1623"/>
                  <a:pt x="655" y="1621"/>
                  <a:pt x="656" y="1620"/>
                </a:cubicBezTo>
                <a:cubicBezTo>
                  <a:pt x="656" y="1619"/>
                  <a:pt x="656" y="1619"/>
                  <a:pt x="656" y="1618"/>
                </a:cubicBezTo>
                <a:cubicBezTo>
                  <a:pt x="657" y="1617"/>
                  <a:pt x="657" y="1616"/>
                  <a:pt x="658" y="1614"/>
                </a:cubicBezTo>
                <a:cubicBezTo>
                  <a:pt x="658" y="1614"/>
                  <a:pt x="658" y="1614"/>
                  <a:pt x="658" y="1614"/>
                </a:cubicBezTo>
                <a:cubicBezTo>
                  <a:pt x="659" y="1613"/>
                  <a:pt x="659" y="1613"/>
                  <a:pt x="659" y="1613"/>
                </a:cubicBezTo>
                <a:cubicBezTo>
                  <a:pt x="660" y="1612"/>
                  <a:pt x="661" y="1610"/>
                  <a:pt x="662" y="1609"/>
                </a:cubicBezTo>
                <a:cubicBezTo>
                  <a:pt x="670" y="1597"/>
                  <a:pt x="678" y="1585"/>
                  <a:pt x="686" y="1572"/>
                </a:cubicBezTo>
                <a:cubicBezTo>
                  <a:pt x="687" y="1572"/>
                  <a:pt x="687" y="1572"/>
                  <a:pt x="687" y="1572"/>
                </a:cubicBezTo>
                <a:cubicBezTo>
                  <a:pt x="689" y="1568"/>
                  <a:pt x="689" y="1568"/>
                  <a:pt x="689" y="1568"/>
                </a:cubicBezTo>
                <a:cubicBezTo>
                  <a:pt x="692" y="1565"/>
                  <a:pt x="695" y="1562"/>
                  <a:pt x="699" y="1559"/>
                </a:cubicBezTo>
                <a:cubicBezTo>
                  <a:pt x="702" y="1557"/>
                  <a:pt x="705" y="1555"/>
                  <a:pt x="708" y="1554"/>
                </a:cubicBezTo>
                <a:cubicBezTo>
                  <a:pt x="709" y="1553"/>
                  <a:pt x="710" y="1553"/>
                  <a:pt x="711" y="1552"/>
                </a:cubicBezTo>
                <a:cubicBezTo>
                  <a:pt x="712" y="1552"/>
                  <a:pt x="712" y="1552"/>
                  <a:pt x="713" y="1551"/>
                </a:cubicBezTo>
                <a:cubicBezTo>
                  <a:pt x="713" y="1551"/>
                  <a:pt x="714" y="1551"/>
                  <a:pt x="714" y="1551"/>
                </a:cubicBezTo>
                <a:cubicBezTo>
                  <a:pt x="715" y="1551"/>
                  <a:pt x="715" y="1551"/>
                  <a:pt x="716" y="1550"/>
                </a:cubicBezTo>
                <a:cubicBezTo>
                  <a:pt x="720" y="1549"/>
                  <a:pt x="725" y="1547"/>
                  <a:pt x="730" y="1546"/>
                </a:cubicBezTo>
                <a:cubicBezTo>
                  <a:pt x="735" y="1545"/>
                  <a:pt x="741" y="1544"/>
                  <a:pt x="747" y="1544"/>
                </a:cubicBezTo>
                <a:cubicBezTo>
                  <a:pt x="763" y="1544"/>
                  <a:pt x="763" y="1544"/>
                  <a:pt x="763" y="1544"/>
                </a:cubicBezTo>
                <a:cubicBezTo>
                  <a:pt x="767" y="1544"/>
                  <a:pt x="770" y="1544"/>
                  <a:pt x="774" y="1544"/>
                </a:cubicBezTo>
                <a:cubicBezTo>
                  <a:pt x="789" y="1544"/>
                  <a:pt x="803" y="1544"/>
                  <a:pt x="818" y="1544"/>
                </a:cubicBezTo>
                <a:cubicBezTo>
                  <a:pt x="818" y="1544"/>
                  <a:pt x="818" y="1544"/>
                  <a:pt x="818" y="1544"/>
                </a:cubicBezTo>
                <a:cubicBezTo>
                  <a:pt x="824" y="1544"/>
                  <a:pt x="824" y="1544"/>
                  <a:pt x="824" y="1544"/>
                </a:cubicBezTo>
                <a:cubicBezTo>
                  <a:pt x="830" y="1544"/>
                  <a:pt x="835" y="1545"/>
                  <a:pt x="839" y="1546"/>
                </a:cubicBezTo>
                <a:cubicBezTo>
                  <a:pt x="843" y="1547"/>
                  <a:pt x="845" y="1548"/>
                  <a:pt x="847" y="1549"/>
                </a:cubicBezTo>
                <a:cubicBezTo>
                  <a:pt x="854" y="1553"/>
                  <a:pt x="858" y="1559"/>
                  <a:pt x="853" y="1568"/>
                </a:cubicBezTo>
                <a:cubicBezTo>
                  <a:pt x="848" y="1579"/>
                  <a:pt x="841" y="1590"/>
                  <a:pt x="835" y="1600"/>
                </a:cubicBezTo>
                <a:cubicBezTo>
                  <a:pt x="828" y="1613"/>
                  <a:pt x="828" y="1613"/>
                  <a:pt x="828" y="1613"/>
                </a:cubicBezTo>
                <a:cubicBezTo>
                  <a:pt x="828" y="1613"/>
                  <a:pt x="828" y="1613"/>
                  <a:pt x="828" y="1613"/>
                </a:cubicBezTo>
                <a:close/>
                <a:moveTo>
                  <a:pt x="1592" y="1771"/>
                </a:moveTo>
                <a:cubicBezTo>
                  <a:pt x="1592" y="1773"/>
                  <a:pt x="1592" y="1775"/>
                  <a:pt x="1591" y="1777"/>
                </a:cubicBezTo>
                <a:cubicBezTo>
                  <a:pt x="1591" y="1778"/>
                  <a:pt x="1591" y="1778"/>
                  <a:pt x="1591" y="1778"/>
                </a:cubicBezTo>
                <a:cubicBezTo>
                  <a:pt x="1590" y="1780"/>
                  <a:pt x="1590" y="1782"/>
                  <a:pt x="1589" y="1783"/>
                </a:cubicBezTo>
                <a:cubicBezTo>
                  <a:pt x="1589" y="1783"/>
                  <a:pt x="1589" y="1783"/>
                  <a:pt x="1589" y="1784"/>
                </a:cubicBezTo>
                <a:cubicBezTo>
                  <a:pt x="1588" y="1784"/>
                  <a:pt x="1588" y="1784"/>
                  <a:pt x="1588" y="1784"/>
                </a:cubicBezTo>
                <a:cubicBezTo>
                  <a:pt x="1587" y="1786"/>
                  <a:pt x="1586" y="1788"/>
                  <a:pt x="1584" y="1789"/>
                </a:cubicBezTo>
                <a:cubicBezTo>
                  <a:pt x="1584" y="1789"/>
                  <a:pt x="1584" y="1789"/>
                  <a:pt x="1584" y="1789"/>
                </a:cubicBezTo>
                <a:cubicBezTo>
                  <a:pt x="1582" y="1791"/>
                  <a:pt x="1581" y="1792"/>
                  <a:pt x="1579" y="1794"/>
                </a:cubicBezTo>
                <a:cubicBezTo>
                  <a:pt x="1578" y="1794"/>
                  <a:pt x="1578" y="1794"/>
                  <a:pt x="1578" y="1794"/>
                </a:cubicBezTo>
                <a:cubicBezTo>
                  <a:pt x="1578" y="1794"/>
                  <a:pt x="1577" y="1795"/>
                  <a:pt x="1577" y="1795"/>
                </a:cubicBezTo>
                <a:cubicBezTo>
                  <a:pt x="1575" y="1796"/>
                  <a:pt x="1573" y="1797"/>
                  <a:pt x="1571" y="1798"/>
                </a:cubicBezTo>
                <a:cubicBezTo>
                  <a:pt x="1571" y="1798"/>
                  <a:pt x="1571" y="1798"/>
                  <a:pt x="1570" y="1798"/>
                </a:cubicBezTo>
                <a:cubicBezTo>
                  <a:pt x="1569" y="1799"/>
                  <a:pt x="1567" y="1800"/>
                  <a:pt x="1566" y="1800"/>
                </a:cubicBezTo>
                <a:cubicBezTo>
                  <a:pt x="1565" y="1800"/>
                  <a:pt x="1564" y="1801"/>
                  <a:pt x="1563" y="1801"/>
                </a:cubicBezTo>
                <a:cubicBezTo>
                  <a:pt x="1563" y="1801"/>
                  <a:pt x="1563" y="1801"/>
                  <a:pt x="1562" y="1801"/>
                </a:cubicBezTo>
                <a:cubicBezTo>
                  <a:pt x="1562" y="1801"/>
                  <a:pt x="1561" y="1801"/>
                  <a:pt x="1561" y="1802"/>
                </a:cubicBezTo>
                <a:cubicBezTo>
                  <a:pt x="1559" y="1802"/>
                  <a:pt x="1557" y="1802"/>
                  <a:pt x="1555" y="1803"/>
                </a:cubicBezTo>
                <a:cubicBezTo>
                  <a:pt x="1553" y="1803"/>
                  <a:pt x="1551" y="1803"/>
                  <a:pt x="1550" y="1803"/>
                </a:cubicBezTo>
                <a:cubicBezTo>
                  <a:pt x="1548" y="1804"/>
                  <a:pt x="1546" y="1804"/>
                  <a:pt x="1544" y="1804"/>
                </a:cubicBezTo>
                <a:cubicBezTo>
                  <a:pt x="1544" y="1804"/>
                  <a:pt x="1543" y="1804"/>
                  <a:pt x="1542" y="1804"/>
                </a:cubicBezTo>
                <a:cubicBezTo>
                  <a:pt x="1540" y="1804"/>
                  <a:pt x="1540" y="1804"/>
                  <a:pt x="1540" y="1804"/>
                </a:cubicBezTo>
                <a:cubicBezTo>
                  <a:pt x="1540" y="1804"/>
                  <a:pt x="1540" y="1804"/>
                  <a:pt x="1540" y="1804"/>
                </a:cubicBezTo>
                <a:cubicBezTo>
                  <a:pt x="1530" y="1804"/>
                  <a:pt x="1519" y="1804"/>
                  <a:pt x="1509" y="1804"/>
                </a:cubicBezTo>
                <a:cubicBezTo>
                  <a:pt x="1461" y="1804"/>
                  <a:pt x="908" y="1806"/>
                  <a:pt x="869" y="1806"/>
                </a:cubicBezTo>
                <a:cubicBezTo>
                  <a:pt x="866" y="1806"/>
                  <a:pt x="863" y="1806"/>
                  <a:pt x="861" y="1805"/>
                </a:cubicBezTo>
                <a:cubicBezTo>
                  <a:pt x="857" y="1805"/>
                  <a:pt x="853" y="1804"/>
                  <a:pt x="850" y="1803"/>
                </a:cubicBezTo>
                <a:cubicBezTo>
                  <a:pt x="845" y="1802"/>
                  <a:pt x="841" y="1799"/>
                  <a:pt x="838" y="1796"/>
                </a:cubicBezTo>
                <a:cubicBezTo>
                  <a:pt x="835" y="1793"/>
                  <a:pt x="833" y="1790"/>
                  <a:pt x="832" y="1786"/>
                </a:cubicBezTo>
                <a:cubicBezTo>
                  <a:pt x="832" y="1782"/>
                  <a:pt x="832" y="1778"/>
                  <a:pt x="834" y="1773"/>
                </a:cubicBezTo>
                <a:cubicBezTo>
                  <a:pt x="836" y="1771"/>
                  <a:pt x="836" y="1771"/>
                  <a:pt x="836" y="1771"/>
                </a:cubicBezTo>
                <a:cubicBezTo>
                  <a:pt x="836" y="1771"/>
                  <a:pt x="836" y="1771"/>
                  <a:pt x="836" y="1771"/>
                </a:cubicBezTo>
                <a:cubicBezTo>
                  <a:pt x="842" y="1758"/>
                  <a:pt x="848" y="1745"/>
                  <a:pt x="854" y="1732"/>
                </a:cubicBezTo>
                <a:cubicBezTo>
                  <a:pt x="856" y="1730"/>
                  <a:pt x="857" y="1728"/>
                  <a:pt x="858" y="1726"/>
                </a:cubicBezTo>
                <a:cubicBezTo>
                  <a:pt x="862" y="1716"/>
                  <a:pt x="862" y="1716"/>
                  <a:pt x="862" y="1716"/>
                </a:cubicBezTo>
                <a:cubicBezTo>
                  <a:pt x="864" y="1712"/>
                  <a:pt x="868" y="1708"/>
                  <a:pt x="872" y="1704"/>
                </a:cubicBezTo>
                <a:cubicBezTo>
                  <a:pt x="873" y="1704"/>
                  <a:pt x="874" y="1703"/>
                  <a:pt x="875" y="1702"/>
                </a:cubicBezTo>
                <a:cubicBezTo>
                  <a:pt x="875" y="1702"/>
                  <a:pt x="876" y="1701"/>
                  <a:pt x="877" y="1701"/>
                </a:cubicBezTo>
                <a:cubicBezTo>
                  <a:pt x="878" y="1700"/>
                  <a:pt x="878" y="1700"/>
                  <a:pt x="879" y="1699"/>
                </a:cubicBezTo>
                <a:cubicBezTo>
                  <a:pt x="880" y="1699"/>
                  <a:pt x="880" y="1699"/>
                  <a:pt x="880" y="1699"/>
                </a:cubicBezTo>
                <a:cubicBezTo>
                  <a:pt x="881" y="1698"/>
                  <a:pt x="881" y="1698"/>
                  <a:pt x="882" y="1698"/>
                </a:cubicBezTo>
                <a:cubicBezTo>
                  <a:pt x="883" y="1697"/>
                  <a:pt x="885" y="1696"/>
                  <a:pt x="886" y="1695"/>
                </a:cubicBezTo>
                <a:cubicBezTo>
                  <a:pt x="887" y="1695"/>
                  <a:pt x="888" y="1695"/>
                  <a:pt x="889" y="1694"/>
                </a:cubicBezTo>
                <a:cubicBezTo>
                  <a:pt x="890" y="1694"/>
                  <a:pt x="891" y="1693"/>
                  <a:pt x="893" y="1693"/>
                </a:cubicBezTo>
                <a:cubicBezTo>
                  <a:pt x="895" y="1692"/>
                  <a:pt x="897" y="1691"/>
                  <a:pt x="899" y="1690"/>
                </a:cubicBezTo>
                <a:cubicBezTo>
                  <a:pt x="900" y="1690"/>
                  <a:pt x="901" y="1690"/>
                  <a:pt x="903" y="1689"/>
                </a:cubicBezTo>
                <a:cubicBezTo>
                  <a:pt x="903" y="1689"/>
                  <a:pt x="904" y="1689"/>
                  <a:pt x="904" y="1689"/>
                </a:cubicBezTo>
                <a:cubicBezTo>
                  <a:pt x="910" y="1687"/>
                  <a:pt x="917" y="1687"/>
                  <a:pt x="923" y="1687"/>
                </a:cubicBezTo>
                <a:cubicBezTo>
                  <a:pt x="923" y="1687"/>
                  <a:pt x="1503" y="1685"/>
                  <a:pt x="1525" y="1685"/>
                </a:cubicBezTo>
                <a:cubicBezTo>
                  <a:pt x="1531" y="1685"/>
                  <a:pt x="1538" y="1685"/>
                  <a:pt x="1545" y="1685"/>
                </a:cubicBezTo>
                <a:cubicBezTo>
                  <a:pt x="1548" y="1685"/>
                  <a:pt x="1551" y="1685"/>
                  <a:pt x="1554" y="1686"/>
                </a:cubicBezTo>
                <a:cubicBezTo>
                  <a:pt x="1554" y="1686"/>
                  <a:pt x="1555" y="1686"/>
                  <a:pt x="1555" y="1686"/>
                </a:cubicBezTo>
                <a:cubicBezTo>
                  <a:pt x="1557" y="1686"/>
                  <a:pt x="1560" y="1686"/>
                  <a:pt x="1562" y="1687"/>
                </a:cubicBezTo>
                <a:cubicBezTo>
                  <a:pt x="1562" y="1687"/>
                  <a:pt x="1563" y="1687"/>
                  <a:pt x="1563" y="1687"/>
                </a:cubicBezTo>
                <a:cubicBezTo>
                  <a:pt x="1563" y="1687"/>
                  <a:pt x="1563" y="1687"/>
                  <a:pt x="1563" y="1687"/>
                </a:cubicBezTo>
                <a:cubicBezTo>
                  <a:pt x="1566" y="1688"/>
                  <a:pt x="1568" y="1689"/>
                  <a:pt x="1570" y="1690"/>
                </a:cubicBezTo>
                <a:cubicBezTo>
                  <a:pt x="1570" y="1690"/>
                  <a:pt x="1571" y="1690"/>
                  <a:pt x="1571" y="1690"/>
                </a:cubicBezTo>
                <a:cubicBezTo>
                  <a:pt x="1573" y="1691"/>
                  <a:pt x="1575" y="1692"/>
                  <a:pt x="1577" y="1693"/>
                </a:cubicBezTo>
                <a:cubicBezTo>
                  <a:pt x="1577" y="1693"/>
                  <a:pt x="1577" y="1693"/>
                  <a:pt x="1578" y="1693"/>
                </a:cubicBezTo>
                <a:cubicBezTo>
                  <a:pt x="1578" y="1694"/>
                  <a:pt x="1578" y="1694"/>
                  <a:pt x="1578" y="1694"/>
                </a:cubicBezTo>
                <a:cubicBezTo>
                  <a:pt x="1580" y="1695"/>
                  <a:pt x="1581" y="1696"/>
                  <a:pt x="1582" y="1697"/>
                </a:cubicBezTo>
                <a:cubicBezTo>
                  <a:pt x="1584" y="1698"/>
                  <a:pt x="1586" y="1700"/>
                  <a:pt x="1588" y="1703"/>
                </a:cubicBezTo>
                <a:cubicBezTo>
                  <a:pt x="1590" y="1706"/>
                  <a:pt x="1592" y="1710"/>
                  <a:pt x="1592" y="1714"/>
                </a:cubicBezTo>
                <a:cubicBezTo>
                  <a:pt x="1592" y="1717"/>
                  <a:pt x="1592" y="1717"/>
                  <a:pt x="1592" y="1717"/>
                </a:cubicBezTo>
                <a:cubicBezTo>
                  <a:pt x="1592" y="1717"/>
                  <a:pt x="1592" y="1717"/>
                  <a:pt x="1592" y="1717"/>
                </a:cubicBezTo>
                <a:cubicBezTo>
                  <a:pt x="1592" y="1731"/>
                  <a:pt x="1592" y="1746"/>
                  <a:pt x="1592" y="1760"/>
                </a:cubicBezTo>
                <a:cubicBezTo>
                  <a:pt x="1592" y="1764"/>
                  <a:pt x="1593" y="1767"/>
                  <a:pt x="1592" y="1771"/>
                </a:cubicBezTo>
                <a:close/>
                <a:moveTo>
                  <a:pt x="1671" y="1490"/>
                </a:moveTo>
                <a:cubicBezTo>
                  <a:pt x="1671" y="1490"/>
                  <a:pt x="1670" y="1489"/>
                  <a:pt x="1670" y="1489"/>
                </a:cubicBezTo>
                <a:cubicBezTo>
                  <a:pt x="1670" y="1489"/>
                  <a:pt x="1669" y="1489"/>
                  <a:pt x="1669" y="1488"/>
                </a:cubicBezTo>
                <a:cubicBezTo>
                  <a:pt x="1667" y="1486"/>
                  <a:pt x="1666" y="1483"/>
                  <a:pt x="1665" y="1480"/>
                </a:cubicBezTo>
                <a:cubicBezTo>
                  <a:pt x="1665" y="1477"/>
                  <a:pt x="1665" y="1477"/>
                  <a:pt x="1665" y="1477"/>
                </a:cubicBezTo>
                <a:cubicBezTo>
                  <a:pt x="1665" y="1475"/>
                  <a:pt x="1665" y="1473"/>
                  <a:pt x="1665" y="1471"/>
                </a:cubicBezTo>
                <a:cubicBezTo>
                  <a:pt x="1665" y="1471"/>
                  <a:pt x="1665" y="1471"/>
                  <a:pt x="1665" y="1471"/>
                </a:cubicBezTo>
                <a:cubicBezTo>
                  <a:pt x="1664" y="1463"/>
                  <a:pt x="1662" y="1454"/>
                  <a:pt x="1663" y="1445"/>
                </a:cubicBezTo>
                <a:cubicBezTo>
                  <a:pt x="1663" y="1443"/>
                  <a:pt x="1663" y="1443"/>
                  <a:pt x="1663" y="1443"/>
                </a:cubicBezTo>
                <a:cubicBezTo>
                  <a:pt x="1662" y="1440"/>
                  <a:pt x="1663" y="1437"/>
                  <a:pt x="1665" y="1435"/>
                </a:cubicBezTo>
                <a:cubicBezTo>
                  <a:pt x="1667" y="1433"/>
                  <a:pt x="1669" y="1431"/>
                  <a:pt x="1673" y="1429"/>
                </a:cubicBezTo>
                <a:cubicBezTo>
                  <a:pt x="1676" y="1427"/>
                  <a:pt x="1680" y="1426"/>
                  <a:pt x="1684" y="1425"/>
                </a:cubicBezTo>
                <a:cubicBezTo>
                  <a:pt x="1684" y="1425"/>
                  <a:pt x="1684" y="1425"/>
                  <a:pt x="1684" y="1425"/>
                </a:cubicBezTo>
                <a:cubicBezTo>
                  <a:pt x="1685" y="1425"/>
                  <a:pt x="1685" y="1425"/>
                  <a:pt x="1685" y="1425"/>
                </a:cubicBezTo>
                <a:cubicBezTo>
                  <a:pt x="1687" y="1424"/>
                  <a:pt x="1689" y="1424"/>
                  <a:pt x="1690" y="1424"/>
                </a:cubicBezTo>
                <a:cubicBezTo>
                  <a:pt x="1691" y="1424"/>
                  <a:pt x="1692" y="1424"/>
                  <a:pt x="1693" y="1424"/>
                </a:cubicBezTo>
                <a:cubicBezTo>
                  <a:pt x="1700" y="1423"/>
                  <a:pt x="1708" y="1423"/>
                  <a:pt x="1716" y="1423"/>
                </a:cubicBezTo>
                <a:cubicBezTo>
                  <a:pt x="1769" y="1423"/>
                  <a:pt x="1769" y="1423"/>
                  <a:pt x="1769" y="1423"/>
                </a:cubicBezTo>
                <a:cubicBezTo>
                  <a:pt x="1772" y="1423"/>
                  <a:pt x="1775" y="1423"/>
                  <a:pt x="1778" y="1424"/>
                </a:cubicBezTo>
                <a:cubicBezTo>
                  <a:pt x="1792" y="1425"/>
                  <a:pt x="1808" y="1429"/>
                  <a:pt x="1810" y="1442"/>
                </a:cubicBezTo>
                <a:cubicBezTo>
                  <a:pt x="1814" y="1454"/>
                  <a:pt x="1815" y="1466"/>
                  <a:pt x="1817" y="1478"/>
                </a:cubicBezTo>
                <a:cubicBezTo>
                  <a:pt x="1818" y="1480"/>
                  <a:pt x="1818" y="1480"/>
                  <a:pt x="1818" y="1480"/>
                </a:cubicBezTo>
                <a:cubicBezTo>
                  <a:pt x="1818" y="1482"/>
                  <a:pt x="1818" y="1485"/>
                  <a:pt x="1817" y="1487"/>
                </a:cubicBezTo>
                <a:cubicBezTo>
                  <a:pt x="1817" y="1487"/>
                  <a:pt x="1817" y="1488"/>
                  <a:pt x="1816" y="1488"/>
                </a:cubicBezTo>
                <a:cubicBezTo>
                  <a:pt x="1816" y="1488"/>
                  <a:pt x="1816" y="1488"/>
                  <a:pt x="1816" y="1488"/>
                </a:cubicBezTo>
                <a:cubicBezTo>
                  <a:pt x="1816" y="1488"/>
                  <a:pt x="1816" y="1488"/>
                  <a:pt x="1816" y="1488"/>
                </a:cubicBezTo>
                <a:cubicBezTo>
                  <a:pt x="1813" y="1494"/>
                  <a:pt x="1807" y="1497"/>
                  <a:pt x="1799" y="1499"/>
                </a:cubicBezTo>
                <a:cubicBezTo>
                  <a:pt x="1798" y="1499"/>
                  <a:pt x="1798" y="1499"/>
                  <a:pt x="1797" y="1499"/>
                </a:cubicBezTo>
                <a:cubicBezTo>
                  <a:pt x="1796" y="1500"/>
                  <a:pt x="1796" y="1500"/>
                  <a:pt x="1795" y="1500"/>
                </a:cubicBezTo>
                <a:cubicBezTo>
                  <a:pt x="1794" y="1500"/>
                  <a:pt x="1794" y="1500"/>
                  <a:pt x="1793" y="1500"/>
                </a:cubicBezTo>
                <a:cubicBezTo>
                  <a:pt x="1792" y="1500"/>
                  <a:pt x="1790" y="1501"/>
                  <a:pt x="1789" y="1501"/>
                </a:cubicBezTo>
                <a:cubicBezTo>
                  <a:pt x="1771" y="1503"/>
                  <a:pt x="1750" y="1501"/>
                  <a:pt x="1741" y="1501"/>
                </a:cubicBezTo>
                <a:cubicBezTo>
                  <a:pt x="1707" y="1501"/>
                  <a:pt x="1707" y="1501"/>
                  <a:pt x="1707" y="1501"/>
                </a:cubicBezTo>
                <a:cubicBezTo>
                  <a:pt x="1704" y="1501"/>
                  <a:pt x="1702" y="1501"/>
                  <a:pt x="1699" y="1501"/>
                </a:cubicBezTo>
                <a:cubicBezTo>
                  <a:pt x="1697" y="1501"/>
                  <a:pt x="1695" y="1500"/>
                  <a:pt x="1693" y="1500"/>
                </a:cubicBezTo>
                <a:cubicBezTo>
                  <a:pt x="1693" y="1500"/>
                  <a:pt x="1692" y="1500"/>
                  <a:pt x="1692" y="1500"/>
                </a:cubicBezTo>
                <a:cubicBezTo>
                  <a:pt x="1691" y="1500"/>
                  <a:pt x="1691" y="1500"/>
                  <a:pt x="1691" y="1500"/>
                </a:cubicBezTo>
                <a:cubicBezTo>
                  <a:pt x="1689" y="1499"/>
                  <a:pt x="1687" y="1499"/>
                  <a:pt x="1685" y="1498"/>
                </a:cubicBezTo>
                <a:cubicBezTo>
                  <a:pt x="1684" y="1498"/>
                  <a:pt x="1684" y="1497"/>
                  <a:pt x="1683" y="1497"/>
                </a:cubicBezTo>
                <a:cubicBezTo>
                  <a:pt x="1681" y="1496"/>
                  <a:pt x="1680" y="1496"/>
                  <a:pt x="1678" y="1495"/>
                </a:cubicBezTo>
                <a:cubicBezTo>
                  <a:pt x="1676" y="1494"/>
                  <a:pt x="1674" y="1492"/>
                  <a:pt x="1672" y="1491"/>
                </a:cubicBezTo>
                <a:cubicBezTo>
                  <a:pt x="1672" y="1491"/>
                  <a:pt x="1671" y="1490"/>
                  <a:pt x="1671" y="1490"/>
                </a:cubicBezTo>
                <a:close/>
                <a:moveTo>
                  <a:pt x="1680" y="1622"/>
                </a:moveTo>
                <a:cubicBezTo>
                  <a:pt x="1677" y="1618"/>
                  <a:pt x="1676" y="1615"/>
                  <a:pt x="1675" y="1612"/>
                </a:cubicBezTo>
                <a:cubicBezTo>
                  <a:pt x="1675" y="1607"/>
                  <a:pt x="1675" y="1607"/>
                  <a:pt x="1675" y="1607"/>
                </a:cubicBezTo>
                <a:cubicBezTo>
                  <a:pt x="1675" y="1607"/>
                  <a:pt x="1675" y="1607"/>
                  <a:pt x="1675" y="1607"/>
                </a:cubicBezTo>
                <a:cubicBezTo>
                  <a:pt x="1674" y="1593"/>
                  <a:pt x="1673" y="1580"/>
                  <a:pt x="1672" y="1567"/>
                </a:cubicBezTo>
                <a:cubicBezTo>
                  <a:pt x="1672" y="1567"/>
                  <a:pt x="1672" y="1567"/>
                  <a:pt x="1672" y="1567"/>
                </a:cubicBezTo>
                <a:cubicBezTo>
                  <a:pt x="1672" y="1566"/>
                  <a:pt x="1672" y="1566"/>
                  <a:pt x="1672" y="1566"/>
                </a:cubicBezTo>
                <a:cubicBezTo>
                  <a:pt x="1672" y="1565"/>
                  <a:pt x="1672" y="1564"/>
                  <a:pt x="1672" y="1563"/>
                </a:cubicBezTo>
                <a:cubicBezTo>
                  <a:pt x="1675" y="1535"/>
                  <a:pt x="1735" y="1542"/>
                  <a:pt x="1754" y="1542"/>
                </a:cubicBezTo>
                <a:cubicBezTo>
                  <a:pt x="1776" y="1542"/>
                  <a:pt x="1819" y="1537"/>
                  <a:pt x="1832" y="1559"/>
                </a:cubicBezTo>
                <a:cubicBezTo>
                  <a:pt x="1833" y="1561"/>
                  <a:pt x="1835" y="1563"/>
                  <a:pt x="1835" y="1565"/>
                </a:cubicBezTo>
                <a:cubicBezTo>
                  <a:pt x="1836" y="1568"/>
                  <a:pt x="1836" y="1568"/>
                  <a:pt x="1836" y="1568"/>
                </a:cubicBezTo>
                <a:cubicBezTo>
                  <a:pt x="1836" y="1568"/>
                  <a:pt x="1836" y="1568"/>
                  <a:pt x="1836" y="1568"/>
                </a:cubicBezTo>
                <a:cubicBezTo>
                  <a:pt x="1837" y="1575"/>
                  <a:pt x="1838" y="1581"/>
                  <a:pt x="1840" y="1588"/>
                </a:cubicBezTo>
                <a:cubicBezTo>
                  <a:pt x="1844" y="1611"/>
                  <a:pt x="1844" y="1611"/>
                  <a:pt x="1844" y="1611"/>
                </a:cubicBezTo>
                <a:cubicBezTo>
                  <a:pt x="1845" y="1615"/>
                  <a:pt x="1844" y="1618"/>
                  <a:pt x="1843" y="1621"/>
                </a:cubicBezTo>
                <a:cubicBezTo>
                  <a:pt x="1842" y="1623"/>
                  <a:pt x="1840" y="1625"/>
                  <a:pt x="1838" y="1627"/>
                </a:cubicBezTo>
                <a:cubicBezTo>
                  <a:pt x="1838" y="1627"/>
                  <a:pt x="1837" y="1628"/>
                  <a:pt x="1836" y="1629"/>
                </a:cubicBezTo>
                <a:cubicBezTo>
                  <a:pt x="1836" y="1629"/>
                  <a:pt x="1835" y="1629"/>
                  <a:pt x="1835" y="1630"/>
                </a:cubicBezTo>
                <a:cubicBezTo>
                  <a:pt x="1835" y="1630"/>
                  <a:pt x="1834" y="1630"/>
                  <a:pt x="1834" y="1630"/>
                </a:cubicBezTo>
                <a:cubicBezTo>
                  <a:pt x="1833" y="1631"/>
                  <a:pt x="1832" y="1631"/>
                  <a:pt x="1830" y="1632"/>
                </a:cubicBezTo>
                <a:cubicBezTo>
                  <a:pt x="1829" y="1633"/>
                  <a:pt x="1828" y="1633"/>
                  <a:pt x="1827" y="1634"/>
                </a:cubicBezTo>
                <a:cubicBezTo>
                  <a:pt x="1826" y="1634"/>
                  <a:pt x="1825" y="1634"/>
                  <a:pt x="1825" y="1634"/>
                </a:cubicBezTo>
                <a:cubicBezTo>
                  <a:pt x="1824" y="1635"/>
                  <a:pt x="1823" y="1635"/>
                  <a:pt x="1822" y="1635"/>
                </a:cubicBezTo>
                <a:cubicBezTo>
                  <a:pt x="1821" y="1635"/>
                  <a:pt x="1820" y="1636"/>
                  <a:pt x="1819" y="1636"/>
                </a:cubicBezTo>
                <a:cubicBezTo>
                  <a:pt x="1818" y="1636"/>
                  <a:pt x="1818" y="1636"/>
                  <a:pt x="1818" y="1636"/>
                </a:cubicBezTo>
                <a:cubicBezTo>
                  <a:pt x="1816" y="1636"/>
                  <a:pt x="1814" y="1637"/>
                  <a:pt x="1812" y="1637"/>
                </a:cubicBezTo>
                <a:cubicBezTo>
                  <a:pt x="1809" y="1637"/>
                  <a:pt x="1807" y="1637"/>
                  <a:pt x="1805" y="1637"/>
                </a:cubicBezTo>
                <a:cubicBezTo>
                  <a:pt x="1805" y="1637"/>
                  <a:pt x="1805" y="1637"/>
                  <a:pt x="1805" y="1637"/>
                </a:cubicBezTo>
                <a:cubicBezTo>
                  <a:pt x="1804" y="1637"/>
                  <a:pt x="1804" y="1637"/>
                  <a:pt x="1804" y="1637"/>
                </a:cubicBezTo>
                <a:cubicBezTo>
                  <a:pt x="1804" y="1637"/>
                  <a:pt x="1804" y="1637"/>
                  <a:pt x="1804" y="1637"/>
                </a:cubicBezTo>
                <a:cubicBezTo>
                  <a:pt x="1777" y="1637"/>
                  <a:pt x="1750" y="1637"/>
                  <a:pt x="1722" y="1638"/>
                </a:cubicBezTo>
                <a:cubicBezTo>
                  <a:pt x="1719" y="1638"/>
                  <a:pt x="1716" y="1637"/>
                  <a:pt x="1714" y="1637"/>
                </a:cubicBezTo>
                <a:cubicBezTo>
                  <a:pt x="1713" y="1637"/>
                  <a:pt x="1712" y="1637"/>
                  <a:pt x="1712" y="1637"/>
                </a:cubicBezTo>
                <a:cubicBezTo>
                  <a:pt x="1709" y="1636"/>
                  <a:pt x="1707" y="1636"/>
                  <a:pt x="1705" y="1636"/>
                </a:cubicBezTo>
                <a:cubicBezTo>
                  <a:pt x="1705" y="1636"/>
                  <a:pt x="1705" y="1636"/>
                  <a:pt x="1705" y="1636"/>
                </a:cubicBezTo>
                <a:cubicBezTo>
                  <a:pt x="1704" y="1635"/>
                  <a:pt x="1704" y="1635"/>
                  <a:pt x="1704" y="1635"/>
                </a:cubicBezTo>
                <a:cubicBezTo>
                  <a:pt x="1701" y="1635"/>
                  <a:pt x="1699" y="1634"/>
                  <a:pt x="1697" y="1633"/>
                </a:cubicBezTo>
                <a:cubicBezTo>
                  <a:pt x="1696" y="1633"/>
                  <a:pt x="1695" y="1632"/>
                  <a:pt x="1695" y="1632"/>
                </a:cubicBezTo>
                <a:cubicBezTo>
                  <a:pt x="1693" y="1632"/>
                  <a:pt x="1692" y="1631"/>
                  <a:pt x="1691" y="1630"/>
                </a:cubicBezTo>
                <a:cubicBezTo>
                  <a:pt x="1691" y="1630"/>
                  <a:pt x="1690" y="1630"/>
                  <a:pt x="1690" y="1630"/>
                </a:cubicBezTo>
                <a:cubicBezTo>
                  <a:pt x="1686" y="1628"/>
                  <a:pt x="1682" y="1625"/>
                  <a:pt x="1680" y="1622"/>
                </a:cubicBezTo>
                <a:close/>
                <a:moveTo>
                  <a:pt x="1875" y="1783"/>
                </a:moveTo>
                <a:cubicBezTo>
                  <a:pt x="1873" y="1787"/>
                  <a:pt x="1870" y="1790"/>
                  <a:pt x="1866" y="1793"/>
                </a:cubicBezTo>
                <a:cubicBezTo>
                  <a:pt x="1862" y="1796"/>
                  <a:pt x="1858" y="1799"/>
                  <a:pt x="1852" y="1800"/>
                </a:cubicBezTo>
                <a:cubicBezTo>
                  <a:pt x="1846" y="1802"/>
                  <a:pt x="1840" y="1803"/>
                  <a:pt x="1833" y="1803"/>
                </a:cubicBezTo>
                <a:cubicBezTo>
                  <a:pt x="1815" y="1803"/>
                  <a:pt x="1815" y="1803"/>
                  <a:pt x="1815" y="1803"/>
                </a:cubicBezTo>
                <a:cubicBezTo>
                  <a:pt x="1814" y="1803"/>
                  <a:pt x="1814" y="1803"/>
                  <a:pt x="1814" y="1803"/>
                </a:cubicBezTo>
                <a:cubicBezTo>
                  <a:pt x="1789" y="1803"/>
                  <a:pt x="1765" y="1803"/>
                  <a:pt x="1740" y="1803"/>
                </a:cubicBezTo>
                <a:cubicBezTo>
                  <a:pt x="1737" y="1803"/>
                  <a:pt x="1734" y="1803"/>
                  <a:pt x="1731" y="1803"/>
                </a:cubicBezTo>
                <a:cubicBezTo>
                  <a:pt x="1730" y="1803"/>
                  <a:pt x="1730" y="1803"/>
                  <a:pt x="1729" y="1803"/>
                </a:cubicBezTo>
                <a:cubicBezTo>
                  <a:pt x="1726" y="1802"/>
                  <a:pt x="1724" y="1802"/>
                  <a:pt x="1721" y="1801"/>
                </a:cubicBezTo>
                <a:cubicBezTo>
                  <a:pt x="1721" y="1801"/>
                  <a:pt x="1721" y="1801"/>
                  <a:pt x="1720" y="1801"/>
                </a:cubicBezTo>
                <a:cubicBezTo>
                  <a:pt x="1720" y="1801"/>
                  <a:pt x="1720" y="1801"/>
                  <a:pt x="1720" y="1801"/>
                </a:cubicBezTo>
                <a:cubicBezTo>
                  <a:pt x="1709" y="1798"/>
                  <a:pt x="1698" y="1792"/>
                  <a:pt x="1692" y="1783"/>
                </a:cubicBezTo>
                <a:cubicBezTo>
                  <a:pt x="1692" y="1783"/>
                  <a:pt x="1692" y="1783"/>
                  <a:pt x="1692" y="1783"/>
                </a:cubicBezTo>
                <a:cubicBezTo>
                  <a:pt x="1692" y="1783"/>
                  <a:pt x="1692" y="1783"/>
                  <a:pt x="1692" y="1783"/>
                </a:cubicBezTo>
                <a:cubicBezTo>
                  <a:pt x="1691" y="1782"/>
                  <a:pt x="1690" y="1780"/>
                  <a:pt x="1690" y="1778"/>
                </a:cubicBezTo>
                <a:cubicBezTo>
                  <a:pt x="1689" y="1777"/>
                  <a:pt x="1689" y="1776"/>
                  <a:pt x="1689" y="1775"/>
                </a:cubicBezTo>
                <a:cubicBezTo>
                  <a:pt x="1688" y="1774"/>
                  <a:pt x="1688" y="1773"/>
                  <a:pt x="1688" y="1772"/>
                </a:cubicBezTo>
                <a:cubicBezTo>
                  <a:pt x="1688" y="1772"/>
                  <a:pt x="1688" y="1771"/>
                  <a:pt x="1688" y="1771"/>
                </a:cubicBezTo>
                <a:cubicBezTo>
                  <a:pt x="1687" y="1769"/>
                  <a:pt x="1687" y="1769"/>
                  <a:pt x="1687" y="1769"/>
                </a:cubicBezTo>
                <a:cubicBezTo>
                  <a:pt x="1687" y="1769"/>
                  <a:pt x="1687" y="1769"/>
                  <a:pt x="1687" y="1769"/>
                </a:cubicBezTo>
                <a:cubicBezTo>
                  <a:pt x="1686" y="1756"/>
                  <a:pt x="1685" y="1742"/>
                  <a:pt x="1684" y="1728"/>
                </a:cubicBezTo>
                <a:cubicBezTo>
                  <a:pt x="1684" y="1725"/>
                  <a:pt x="1684" y="1723"/>
                  <a:pt x="1684" y="1721"/>
                </a:cubicBezTo>
                <a:cubicBezTo>
                  <a:pt x="1683" y="1714"/>
                  <a:pt x="1683" y="1714"/>
                  <a:pt x="1683" y="1714"/>
                </a:cubicBezTo>
                <a:cubicBezTo>
                  <a:pt x="1683" y="1713"/>
                  <a:pt x="1683" y="1713"/>
                  <a:pt x="1683" y="1713"/>
                </a:cubicBezTo>
                <a:cubicBezTo>
                  <a:pt x="1683" y="1711"/>
                  <a:pt x="1683" y="1710"/>
                  <a:pt x="1684" y="1709"/>
                </a:cubicBezTo>
                <a:cubicBezTo>
                  <a:pt x="1684" y="1708"/>
                  <a:pt x="1684" y="1707"/>
                  <a:pt x="1684" y="1707"/>
                </a:cubicBezTo>
                <a:cubicBezTo>
                  <a:pt x="1685" y="1706"/>
                  <a:pt x="1685" y="1705"/>
                  <a:pt x="1685" y="1704"/>
                </a:cubicBezTo>
                <a:cubicBezTo>
                  <a:pt x="1686" y="1703"/>
                  <a:pt x="1686" y="1703"/>
                  <a:pt x="1686" y="1702"/>
                </a:cubicBezTo>
                <a:cubicBezTo>
                  <a:pt x="1686" y="1702"/>
                  <a:pt x="1686" y="1702"/>
                  <a:pt x="1686" y="1702"/>
                </a:cubicBezTo>
                <a:cubicBezTo>
                  <a:pt x="1687" y="1700"/>
                  <a:pt x="1688" y="1699"/>
                  <a:pt x="1689" y="1698"/>
                </a:cubicBezTo>
                <a:cubicBezTo>
                  <a:pt x="1690" y="1697"/>
                  <a:pt x="1691" y="1697"/>
                  <a:pt x="1691" y="1696"/>
                </a:cubicBezTo>
                <a:cubicBezTo>
                  <a:pt x="1692" y="1695"/>
                  <a:pt x="1693" y="1695"/>
                  <a:pt x="1694" y="1694"/>
                </a:cubicBezTo>
                <a:cubicBezTo>
                  <a:pt x="1695" y="1694"/>
                  <a:pt x="1695" y="1693"/>
                  <a:pt x="1695" y="1693"/>
                </a:cubicBezTo>
                <a:cubicBezTo>
                  <a:pt x="1695" y="1693"/>
                  <a:pt x="1696" y="1693"/>
                  <a:pt x="1696" y="1693"/>
                </a:cubicBezTo>
                <a:cubicBezTo>
                  <a:pt x="1698" y="1692"/>
                  <a:pt x="1699" y="1691"/>
                  <a:pt x="1701" y="1690"/>
                </a:cubicBezTo>
                <a:cubicBezTo>
                  <a:pt x="1702" y="1690"/>
                  <a:pt x="1702" y="1689"/>
                  <a:pt x="1702" y="1689"/>
                </a:cubicBezTo>
                <a:cubicBezTo>
                  <a:pt x="1703" y="1689"/>
                  <a:pt x="1703" y="1689"/>
                  <a:pt x="1703" y="1689"/>
                </a:cubicBezTo>
                <a:cubicBezTo>
                  <a:pt x="1704" y="1689"/>
                  <a:pt x="1704" y="1689"/>
                  <a:pt x="1705" y="1688"/>
                </a:cubicBezTo>
                <a:cubicBezTo>
                  <a:pt x="1706" y="1688"/>
                  <a:pt x="1708" y="1687"/>
                  <a:pt x="1709" y="1687"/>
                </a:cubicBezTo>
                <a:cubicBezTo>
                  <a:pt x="1710" y="1687"/>
                  <a:pt x="1711" y="1686"/>
                  <a:pt x="1712" y="1686"/>
                </a:cubicBezTo>
                <a:cubicBezTo>
                  <a:pt x="1713" y="1686"/>
                  <a:pt x="1714" y="1686"/>
                  <a:pt x="1714" y="1686"/>
                </a:cubicBezTo>
                <a:cubicBezTo>
                  <a:pt x="1717" y="1685"/>
                  <a:pt x="1720" y="1685"/>
                  <a:pt x="1723" y="1685"/>
                </a:cubicBezTo>
                <a:cubicBezTo>
                  <a:pt x="1723" y="1685"/>
                  <a:pt x="1724" y="1685"/>
                  <a:pt x="1724" y="1685"/>
                </a:cubicBezTo>
                <a:cubicBezTo>
                  <a:pt x="1725" y="1685"/>
                  <a:pt x="1726" y="1685"/>
                  <a:pt x="1727" y="1685"/>
                </a:cubicBezTo>
                <a:cubicBezTo>
                  <a:pt x="1731" y="1685"/>
                  <a:pt x="1731" y="1685"/>
                  <a:pt x="1731" y="1685"/>
                </a:cubicBezTo>
                <a:cubicBezTo>
                  <a:pt x="1736" y="1684"/>
                  <a:pt x="1740" y="1684"/>
                  <a:pt x="1744" y="1684"/>
                </a:cubicBezTo>
                <a:cubicBezTo>
                  <a:pt x="1748" y="1684"/>
                  <a:pt x="1752" y="1684"/>
                  <a:pt x="1755" y="1684"/>
                </a:cubicBezTo>
                <a:cubicBezTo>
                  <a:pt x="1791" y="1684"/>
                  <a:pt x="1791" y="1684"/>
                  <a:pt x="1791" y="1684"/>
                </a:cubicBezTo>
                <a:cubicBezTo>
                  <a:pt x="1801" y="1684"/>
                  <a:pt x="1811" y="1684"/>
                  <a:pt x="1820" y="1685"/>
                </a:cubicBezTo>
                <a:cubicBezTo>
                  <a:pt x="1822" y="1685"/>
                  <a:pt x="1823" y="1685"/>
                  <a:pt x="1825" y="1685"/>
                </a:cubicBezTo>
                <a:cubicBezTo>
                  <a:pt x="1826" y="1686"/>
                  <a:pt x="1827" y="1686"/>
                  <a:pt x="1828" y="1686"/>
                </a:cubicBezTo>
                <a:cubicBezTo>
                  <a:pt x="1828" y="1686"/>
                  <a:pt x="1829" y="1686"/>
                  <a:pt x="1830" y="1686"/>
                </a:cubicBezTo>
                <a:cubicBezTo>
                  <a:pt x="1830" y="1686"/>
                  <a:pt x="1831" y="1686"/>
                  <a:pt x="1831" y="1687"/>
                </a:cubicBezTo>
                <a:cubicBezTo>
                  <a:pt x="1832" y="1687"/>
                  <a:pt x="1832" y="1687"/>
                  <a:pt x="1833" y="1687"/>
                </a:cubicBezTo>
                <a:cubicBezTo>
                  <a:pt x="1834" y="1687"/>
                  <a:pt x="1836" y="1688"/>
                  <a:pt x="1838" y="1689"/>
                </a:cubicBezTo>
                <a:cubicBezTo>
                  <a:pt x="1839" y="1689"/>
                  <a:pt x="1840" y="1689"/>
                  <a:pt x="1841" y="1690"/>
                </a:cubicBezTo>
                <a:cubicBezTo>
                  <a:pt x="1842" y="1690"/>
                  <a:pt x="1842" y="1690"/>
                  <a:pt x="1843" y="1691"/>
                </a:cubicBezTo>
                <a:cubicBezTo>
                  <a:pt x="1845" y="1691"/>
                  <a:pt x="1846" y="1692"/>
                  <a:pt x="1847" y="1693"/>
                </a:cubicBezTo>
                <a:cubicBezTo>
                  <a:pt x="1852" y="1695"/>
                  <a:pt x="1856" y="1698"/>
                  <a:pt x="1859" y="1702"/>
                </a:cubicBezTo>
                <a:cubicBezTo>
                  <a:pt x="1862" y="1705"/>
                  <a:pt x="1864" y="1709"/>
                  <a:pt x="1865" y="1713"/>
                </a:cubicBezTo>
                <a:cubicBezTo>
                  <a:pt x="1870" y="1736"/>
                  <a:pt x="1870" y="1736"/>
                  <a:pt x="1870" y="1736"/>
                </a:cubicBezTo>
                <a:cubicBezTo>
                  <a:pt x="1871" y="1746"/>
                  <a:pt x="1873" y="1755"/>
                  <a:pt x="1875" y="1764"/>
                </a:cubicBezTo>
                <a:cubicBezTo>
                  <a:pt x="1875" y="1764"/>
                  <a:pt x="1875" y="1764"/>
                  <a:pt x="1875" y="1764"/>
                </a:cubicBezTo>
                <a:cubicBezTo>
                  <a:pt x="1876" y="1770"/>
                  <a:pt x="1876" y="1770"/>
                  <a:pt x="1876" y="1770"/>
                </a:cubicBezTo>
                <a:cubicBezTo>
                  <a:pt x="1877" y="1775"/>
                  <a:pt x="1877" y="1779"/>
                  <a:pt x="1875" y="1783"/>
                </a:cubicBezTo>
                <a:close/>
                <a:moveTo>
                  <a:pt x="2041" y="1494"/>
                </a:moveTo>
                <a:cubicBezTo>
                  <a:pt x="2036" y="1492"/>
                  <a:pt x="2032" y="1490"/>
                  <a:pt x="2030" y="1487"/>
                </a:cubicBezTo>
                <a:cubicBezTo>
                  <a:pt x="2027" y="1485"/>
                  <a:pt x="2024" y="1482"/>
                  <a:pt x="2023" y="1479"/>
                </a:cubicBezTo>
                <a:cubicBezTo>
                  <a:pt x="2021" y="1474"/>
                  <a:pt x="2021" y="1474"/>
                  <a:pt x="2021" y="1474"/>
                </a:cubicBezTo>
                <a:cubicBezTo>
                  <a:pt x="2019" y="1467"/>
                  <a:pt x="2016" y="1460"/>
                  <a:pt x="2014" y="1453"/>
                </a:cubicBezTo>
                <a:cubicBezTo>
                  <a:pt x="2012" y="1449"/>
                  <a:pt x="2009" y="1444"/>
                  <a:pt x="2009" y="1439"/>
                </a:cubicBezTo>
                <a:cubicBezTo>
                  <a:pt x="2009" y="1439"/>
                  <a:pt x="2009" y="1438"/>
                  <a:pt x="2009" y="1437"/>
                </a:cubicBezTo>
                <a:cubicBezTo>
                  <a:pt x="2009" y="1437"/>
                  <a:pt x="2009" y="1437"/>
                  <a:pt x="2009" y="1437"/>
                </a:cubicBezTo>
                <a:cubicBezTo>
                  <a:pt x="2009" y="1436"/>
                  <a:pt x="2009" y="1436"/>
                  <a:pt x="2009" y="1436"/>
                </a:cubicBezTo>
                <a:cubicBezTo>
                  <a:pt x="2010" y="1435"/>
                  <a:pt x="2009" y="1435"/>
                  <a:pt x="2010" y="1434"/>
                </a:cubicBezTo>
                <a:cubicBezTo>
                  <a:pt x="2010" y="1434"/>
                  <a:pt x="2010" y="1434"/>
                  <a:pt x="2010" y="1434"/>
                </a:cubicBezTo>
                <a:cubicBezTo>
                  <a:pt x="2016" y="1421"/>
                  <a:pt x="2039" y="1423"/>
                  <a:pt x="2051" y="1423"/>
                </a:cubicBezTo>
                <a:cubicBezTo>
                  <a:pt x="2110" y="1422"/>
                  <a:pt x="2110" y="1422"/>
                  <a:pt x="2110" y="1422"/>
                </a:cubicBezTo>
                <a:cubicBezTo>
                  <a:pt x="2115" y="1422"/>
                  <a:pt x="2120" y="1423"/>
                  <a:pt x="2125" y="1424"/>
                </a:cubicBezTo>
                <a:cubicBezTo>
                  <a:pt x="2126" y="1424"/>
                  <a:pt x="2128" y="1424"/>
                  <a:pt x="2129" y="1425"/>
                </a:cubicBezTo>
                <a:cubicBezTo>
                  <a:pt x="2129" y="1425"/>
                  <a:pt x="2130" y="1425"/>
                  <a:pt x="2131" y="1425"/>
                </a:cubicBezTo>
                <a:cubicBezTo>
                  <a:pt x="2132" y="1425"/>
                  <a:pt x="2133" y="1426"/>
                  <a:pt x="2133" y="1426"/>
                </a:cubicBezTo>
                <a:cubicBezTo>
                  <a:pt x="2135" y="1426"/>
                  <a:pt x="2137" y="1427"/>
                  <a:pt x="2138" y="1428"/>
                </a:cubicBezTo>
                <a:cubicBezTo>
                  <a:pt x="2139" y="1428"/>
                  <a:pt x="2139" y="1428"/>
                  <a:pt x="2139" y="1428"/>
                </a:cubicBezTo>
                <a:cubicBezTo>
                  <a:pt x="2139" y="1428"/>
                  <a:pt x="2139" y="1428"/>
                  <a:pt x="2140" y="1428"/>
                </a:cubicBezTo>
                <a:cubicBezTo>
                  <a:pt x="2141" y="1429"/>
                  <a:pt x="2142" y="1429"/>
                  <a:pt x="2144" y="1430"/>
                </a:cubicBezTo>
                <a:cubicBezTo>
                  <a:pt x="2145" y="1431"/>
                  <a:pt x="2146" y="1431"/>
                  <a:pt x="2146" y="1431"/>
                </a:cubicBezTo>
                <a:cubicBezTo>
                  <a:pt x="2147" y="1432"/>
                  <a:pt x="2147" y="1432"/>
                  <a:pt x="2148" y="1432"/>
                </a:cubicBezTo>
                <a:cubicBezTo>
                  <a:pt x="2148" y="1433"/>
                  <a:pt x="2148" y="1433"/>
                  <a:pt x="2149" y="1433"/>
                </a:cubicBezTo>
                <a:cubicBezTo>
                  <a:pt x="2149" y="1433"/>
                  <a:pt x="2150" y="1434"/>
                  <a:pt x="2150" y="1434"/>
                </a:cubicBezTo>
                <a:cubicBezTo>
                  <a:pt x="2153" y="1436"/>
                  <a:pt x="2156" y="1439"/>
                  <a:pt x="2157" y="1442"/>
                </a:cubicBezTo>
                <a:cubicBezTo>
                  <a:pt x="2157" y="1442"/>
                  <a:pt x="2157" y="1442"/>
                  <a:pt x="2157" y="1442"/>
                </a:cubicBezTo>
                <a:cubicBezTo>
                  <a:pt x="2163" y="1450"/>
                  <a:pt x="2166" y="1460"/>
                  <a:pt x="2170" y="1468"/>
                </a:cubicBezTo>
                <a:cubicBezTo>
                  <a:pt x="2170" y="1468"/>
                  <a:pt x="2170" y="1468"/>
                  <a:pt x="2170" y="1468"/>
                </a:cubicBezTo>
                <a:cubicBezTo>
                  <a:pt x="2172" y="1473"/>
                  <a:pt x="2176" y="1477"/>
                  <a:pt x="2177" y="1482"/>
                </a:cubicBezTo>
                <a:cubicBezTo>
                  <a:pt x="2177" y="1482"/>
                  <a:pt x="2177" y="1483"/>
                  <a:pt x="2177" y="1483"/>
                </a:cubicBezTo>
                <a:cubicBezTo>
                  <a:pt x="2177" y="1483"/>
                  <a:pt x="2177" y="1483"/>
                  <a:pt x="2177" y="1483"/>
                </a:cubicBezTo>
                <a:cubicBezTo>
                  <a:pt x="2178" y="1492"/>
                  <a:pt x="2170" y="1496"/>
                  <a:pt x="2162" y="1498"/>
                </a:cubicBezTo>
                <a:cubicBezTo>
                  <a:pt x="2161" y="1498"/>
                  <a:pt x="2161" y="1498"/>
                  <a:pt x="2161" y="1499"/>
                </a:cubicBezTo>
                <a:cubicBezTo>
                  <a:pt x="2160" y="1499"/>
                  <a:pt x="2160" y="1499"/>
                  <a:pt x="2159" y="1499"/>
                </a:cubicBezTo>
                <a:cubicBezTo>
                  <a:pt x="2158" y="1499"/>
                  <a:pt x="2156" y="1499"/>
                  <a:pt x="2155" y="1500"/>
                </a:cubicBezTo>
                <a:cubicBezTo>
                  <a:pt x="2154" y="1500"/>
                  <a:pt x="2154" y="1500"/>
                  <a:pt x="2153" y="1500"/>
                </a:cubicBezTo>
                <a:cubicBezTo>
                  <a:pt x="2152" y="1500"/>
                  <a:pt x="2150" y="1500"/>
                  <a:pt x="2149" y="1500"/>
                </a:cubicBezTo>
                <a:cubicBezTo>
                  <a:pt x="2148" y="1500"/>
                  <a:pt x="2147" y="1500"/>
                  <a:pt x="2146" y="1500"/>
                </a:cubicBezTo>
                <a:cubicBezTo>
                  <a:pt x="2146" y="1500"/>
                  <a:pt x="2146" y="1500"/>
                  <a:pt x="2146" y="1500"/>
                </a:cubicBezTo>
                <a:cubicBezTo>
                  <a:pt x="2144" y="1500"/>
                  <a:pt x="2144" y="1500"/>
                  <a:pt x="2144" y="1500"/>
                </a:cubicBezTo>
                <a:cubicBezTo>
                  <a:pt x="2135" y="1500"/>
                  <a:pt x="2126" y="1500"/>
                  <a:pt x="2117" y="1500"/>
                </a:cubicBezTo>
                <a:cubicBezTo>
                  <a:pt x="2102" y="1500"/>
                  <a:pt x="2087" y="1500"/>
                  <a:pt x="2072" y="1500"/>
                </a:cubicBezTo>
                <a:cubicBezTo>
                  <a:pt x="2061" y="1500"/>
                  <a:pt x="2050" y="1499"/>
                  <a:pt x="2041" y="1494"/>
                </a:cubicBezTo>
                <a:cubicBezTo>
                  <a:pt x="2041" y="1494"/>
                  <a:pt x="2041" y="1494"/>
                  <a:pt x="2041" y="1494"/>
                </a:cubicBezTo>
                <a:close/>
                <a:moveTo>
                  <a:pt x="2079" y="1621"/>
                </a:moveTo>
                <a:cubicBezTo>
                  <a:pt x="2076" y="1617"/>
                  <a:pt x="2073" y="1614"/>
                  <a:pt x="2072" y="1611"/>
                </a:cubicBezTo>
                <a:cubicBezTo>
                  <a:pt x="2064" y="1588"/>
                  <a:pt x="2064" y="1588"/>
                  <a:pt x="2064" y="1588"/>
                </a:cubicBezTo>
                <a:cubicBezTo>
                  <a:pt x="2061" y="1581"/>
                  <a:pt x="2059" y="1575"/>
                  <a:pt x="2056" y="1568"/>
                </a:cubicBezTo>
                <a:cubicBezTo>
                  <a:pt x="2056" y="1568"/>
                  <a:pt x="2056" y="1568"/>
                  <a:pt x="2056" y="1568"/>
                </a:cubicBezTo>
                <a:cubicBezTo>
                  <a:pt x="2055" y="1565"/>
                  <a:pt x="2055" y="1565"/>
                  <a:pt x="2055" y="1565"/>
                </a:cubicBezTo>
                <a:cubicBezTo>
                  <a:pt x="2054" y="1561"/>
                  <a:pt x="2054" y="1558"/>
                  <a:pt x="2055" y="1555"/>
                </a:cubicBezTo>
                <a:cubicBezTo>
                  <a:pt x="2056" y="1553"/>
                  <a:pt x="2057" y="1552"/>
                  <a:pt x="2059" y="1550"/>
                </a:cubicBezTo>
                <a:cubicBezTo>
                  <a:pt x="2059" y="1550"/>
                  <a:pt x="2059" y="1550"/>
                  <a:pt x="2060" y="1549"/>
                </a:cubicBezTo>
                <a:cubicBezTo>
                  <a:pt x="2060" y="1549"/>
                  <a:pt x="2061" y="1548"/>
                  <a:pt x="2061" y="1548"/>
                </a:cubicBezTo>
                <a:cubicBezTo>
                  <a:pt x="2064" y="1546"/>
                  <a:pt x="2068" y="1544"/>
                  <a:pt x="2072" y="1543"/>
                </a:cubicBezTo>
                <a:cubicBezTo>
                  <a:pt x="2076" y="1542"/>
                  <a:pt x="2080" y="1542"/>
                  <a:pt x="2084" y="1541"/>
                </a:cubicBezTo>
                <a:cubicBezTo>
                  <a:pt x="2100" y="1540"/>
                  <a:pt x="2117" y="1541"/>
                  <a:pt x="2125" y="1541"/>
                </a:cubicBezTo>
                <a:cubicBezTo>
                  <a:pt x="2153" y="1541"/>
                  <a:pt x="2202" y="1535"/>
                  <a:pt x="2218" y="1564"/>
                </a:cubicBezTo>
                <a:cubicBezTo>
                  <a:pt x="2218" y="1564"/>
                  <a:pt x="2218" y="1564"/>
                  <a:pt x="2218" y="1564"/>
                </a:cubicBezTo>
                <a:cubicBezTo>
                  <a:pt x="2218" y="1565"/>
                  <a:pt x="2218" y="1565"/>
                  <a:pt x="2218" y="1565"/>
                </a:cubicBezTo>
                <a:cubicBezTo>
                  <a:pt x="2218" y="1565"/>
                  <a:pt x="2218" y="1565"/>
                  <a:pt x="2218" y="1565"/>
                </a:cubicBezTo>
                <a:cubicBezTo>
                  <a:pt x="2224" y="1577"/>
                  <a:pt x="2230" y="1589"/>
                  <a:pt x="2236" y="1601"/>
                </a:cubicBezTo>
                <a:cubicBezTo>
                  <a:pt x="2238" y="1605"/>
                  <a:pt x="2241" y="1609"/>
                  <a:pt x="2242" y="1614"/>
                </a:cubicBezTo>
                <a:cubicBezTo>
                  <a:pt x="2242" y="1614"/>
                  <a:pt x="2242" y="1614"/>
                  <a:pt x="2242" y="1614"/>
                </a:cubicBezTo>
                <a:cubicBezTo>
                  <a:pt x="2242" y="1615"/>
                  <a:pt x="2242" y="1616"/>
                  <a:pt x="2242" y="1617"/>
                </a:cubicBezTo>
                <a:cubicBezTo>
                  <a:pt x="2242" y="1618"/>
                  <a:pt x="2242" y="1619"/>
                  <a:pt x="2242" y="1620"/>
                </a:cubicBezTo>
                <a:cubicBezTo>
                  <a:pt x="2242" y="1620"/>
                  <a:pt x="2242" y="1620"/>
                  <a:pt x="2242" y="1620"/>
                </a:cubicBezTo>
                <a:cubicBezTo>
                  <a:pt x="2242" y="1620"/>
                  <a:pt x="2242" y="1621"/>
                  <a:pt x="2242" y="1621"/>
                </a:cubicBezTo>
                <a:cubicBezTo>
                  <a:pt x="2242" y="1622"/>
                  <a:pt x="2241" y="1623"/>
                  <a:pt x="2240" y="1624"/>
                </a:cubicBezTo>
                <a:cubicBezTo>
                  <a:pt x="2240" y="1625"/>
                  <a:pt x="2240" y="1625"/>
                  <a:pt x="2240" y="1625"/>
                </a:cubicBezTo>
                <a:cubicBezTo>
                  <a:pt x="2239" y="1626"/>
                  <a:pt x="2238" y="1627"/>
                  <a:pt x="2237" y="1628"/>
                </a:cubicBezTo>
                <a:cubicBezTo>
                  <a:pt x="2237" y="1628"/>
                  <a:pt x="2237" y="1628"/>
                  <a:pt x="2237" y="1628"/>
                </a:cubicBezTo>
                <a:cubicBezTo>
                  <a:pt x="2236" y="1629"/>
                  <a:pt x="2236" y="1629"/>
                  <a:pt x="2236" y="1629"/>
                </a:cubicBezTo>
                <a:cubicBezTo>
                  <a:pt x="2235" y="1630"/>
                  <a:pt x="2234" y="1630"/>
                  <a:pt x="2234" y="1630"/>
                </a:cubicBezTo>
                <a:cubicBezTo>
                  <a:pt x="2231" y="1632"/>
                  <a:pt x="2229" y="1633"/>
                  <a:pt x="2225" y="1634"/>
                </a:cubicBezTo>
                <a:cubicBezTo>
                  <a:pt x="2225" y="1634"/>
                  <a:pt x="2224" y="1635"/>
                  <a:pt x="2223" y="1635"/>
                </a:cubicBezTo>
                <a:cubicBezTo>
                  <a:pt x="2221" y="1635"/>
                  <a:pt x="2220" y="1635"/>
                  <a:pt x="2219" y="1636"/>
                </a:cubicBezTo>
                <a:cubicBezTo>
                  <a:pt x="2218" y="1636"/>
                  <a:pt x="2218" y="1636"/>
                  <a:pt x="2217" y="1636"/>
                </a:cubicBezTo>
                <a:cubicBezTo>
                  <a:pt x="2217" y="1636"/>
                  <a:pt x="2216" y="1636"/>
                  <a:pt x="2216" y="1636"/>
                </a:cubicBezTo>
                <a:cubicBezTo>
                  <a:pt x="2187" y="1639"/>
                  <a:pt x="2156" y="1636"/>
                  <a:pt x="2126" y="1637"/>
                </a:cubicBezTo>
                <a:cubicBezTo>
                  <a:pt x="2123" y="1637"/>
                  <a:pt x="2120" y="1636"/>
                  <a:pt x="2117" y="1636"/>
                </a:cubicBezTo>
                <a:cubicBezTo>
                  <a:pt x="2117" y="1636"/>
                  <a:pt x="2117" y="1636"/>
                  <a:pt x="2117" y="1636"/>
                </a:cubicBezTo>
                <a:cubicBezTo>
                  <a:pt x="2106" y="1635"/>
                  <a:pt x="2095" y="1631"/>
                  <a:pt x="2086" y="1625"/>
                </a:cubicBezTo>
                <a:cubicBezTo>
                  <a:pt x="2083" y="1624"/>
                  <a:pt x="2081" y="1622"/>
                  <a:pt x="2079" y="1621"/>
                </a:cubicBezTo>
                <a:close/>
                <a:moveTo>
                  <a:pt x="2322" y="1782"/>
                </a:moveTo>
                <a:cubicBezTo>
                  <a:pt x="2322" y="1783"/>
                  <a:pt x="2321" y="1783"/>
                  <a:pt x="2321" y="1784"/>
                </a:cubicBezTo>
                <a:cubicBezTo>
                  <a:pt x="2321" y="1785"/>
                  <a:pt x="2321" y="1785"/>
                  <a:pt x="2321" y="1786"/>
                </a:cubicBezTo>
                <a:cubicBezTo>
                  <a:pt x="2320" y="1787"/>
                  <a:pt x="2320" y="1788"/>
                  <a:pt x="2319" y="1789"/>
                </a:cubicBezTo>
                <a:cubicBezTo>
                  <a:pt x="2319" y="1789"/>
                  <a:pt x="2319" y="1789"/>
                  <a:pt x="2319" y="1790"/>
                </a:cubicBezTo>
                <a:cubicBezTo>
                  <a:pt x="2318" y="1790"/>
                  <a:pt x="2318" y="1791"/>
                  <a:pt x="2317" y="1791"/>
                </a:cubicBezTo>
                <a:cubicBezTo>
                  <a:pt x="2317" y="1791"/>
                  <a:pt x="2317" y="1792"/>
                  <a:pt x="2316" y="1792"/>
                </a:cubicBezTo>
                <a:cubicBezTo>
                  <a:pt x="2316" y="1792"/>
                  <a:pt x="2316" y="1792"/>
                  <a:pt x="2316" y="1793"/>
                </a:cubicBezTo>
                <a:cubicBezTo>
                  <a:pt x="2310" y="1798"/>
                  <a:pt x="2303" y="1800"/>
                  <a:pt x="2296" y="1801"/>
                </a:cubicBezTo>
                <a:cubicBezTo>
                  <a:pt x="2296" y="1801"/>
                  <a:pt x="2295" y="1801"/>
                  <a:pt x="2295" y="1801"/>
                </a:cubicBezTo>
                <a:cubicBezTo>
                  <a:pt x="2292" y="1802"/>
                  <a:pt x="2289" y="1802"/>
                  <a:pt x="2286" y="1802"/>
                </a:cubicBezTo>
                <a:cubicBezTo>
                  <a:pt x="2286" y="1802"/>
                  <a:pt x="2286" y="1802"/>
                  <a:pt x="2286" y="1802"/>
                </a:cubicBezTo>
                <a:cubicBezTo>
                  <a:pt x="2283" y="1802"/>
                  <a:pt x="2283" y="1802"/>
                  <a:pt x="2283" y="1802"/>
                </a:cubicBezTo>
                <a:cubicBezTo>
                  <a:pt x="2280" y="1802"/>
                  <a:pt x="2277" y="1802"/>
                  <a:pt x="2275" y="1802"/>
                </a:cubicBezTo>
                <a:cubicBezTo>
                  <a:pt x="2193" y="1802"/>
                  <a:pt x="2193" y="1802"/>
                  <a:pt x="2193" y="1802"/>
                </a:cubicBezTo>
                <a:cubicBezTo>
                  <a:pt x="2190" y="1802"/>
                  <a:pt x="2187" y="1802"/>
                  <a:pt x="2184" y="1802"/>
                </a:cubicBezTo>
                <a:cubicBezTo>
                  <a:pt x="2183" y="1801"/>
                  <a:pt x="2182" y="1801"/>
                  <a:pt x="2181" y="1801"/>
                </a:cubicBezTo>
                <a:cubicBezTo>
                  <a:pt x="2164" y="1799"/>
                  <a:pt x="2144" y="1791"/>
                  <a:pt x="2135" y="1776"/>
                </a:cubicBezTo>
                <a:cubicBezTo>
                  <a:pt x="2133" y="1774"/>
                  <a:pt x="2132" y="1772"/>
                  <a:pt x="2131" y="1770"/>
                </a:cubicBezTo>
                <a:cubicBezTo>
                  <a:pt x="2131" y="1769"/>
                  <a:pt x="2131" y="1769"/>
                  <a:pt x="2131" y="1769"/>
                </a:cubicBezTo>
                <a:cubicBezTo>
                  <a:pt x="2131" y="1769"/>
                  <a:pt x="2131" y="1769"/>
                  <a:pt x="2131" y="1769"/>
                </a:cubicBezTo>
                <a:cubicBezTo>
                  <a:pt x="2127" y="1757"/>
                  <a:pt x="2122" y="1746"/>
                  <a:pt x="2118" y="1734"/>
                </a:cubicBezTo>
                <a:cubicBezTo>
                  <a:pt x="2116" y="1728"/>
                  <a:pt x="2112" y="1720"/>
                  <a:pt x="2110" y="1713"/>
                </a:cubicBezTo>
                <a:cubicBezTo>
                  <a:pt x="2110" y="1713"/>
                  <a:pt x="2110" y="1713"/>
                  <a:pt x="2110" y="1713"/>
                </a:cubicBezTo>
                <a:cubicBezTo>
                  <a:pt x="2110" y="1713"/>
                  <a:pt x="2110" y="1712"/>
                  <a:pt x="2110" y="1712"/>
                </a:cubicBezTo>
                <a:cubicBezTo>
                  <a:pt x="2110" y="1712"/>
                  <a:pt x="2109" y="1711"/>
                  <a:pt x="2109" y="1710"/>
                </a:cubicBezTo>
                <a:cubicBezTo>
                  <a:pt x="2109" y="1707"/>
                  <a:pt x="2109" y="1704"/>
                  <a:pt x="2109" y="1701"/>
                </a:cubicBezTo>
                <a:cubicBezTo>
                  <a:pt x="2110" y="1699"/>
                  <a:pt x="2111" y="1698"/>
                  <a:pt x="2112" y="1696"/>
                </a:cubicBezTo>
                <a:cubicBezTo>
                  <a:pt x="2112" y="1696"/>
                  <a:pt x="2112" y="1696"/>
                  <a:pt x="2112" y="1696"/>
                </a:cubicBezTo>
                <a:cubicBezTo>
                  <a:pt x="2117" y="1688"/>
                  <a:pt x="2126" y="1685"/>
                  <a:pt x="2136" y="1684"/>
                </a:cubicBezTo>
                <a:cubicBezTo>
                  <a:pt x="2136" y="1684"/>
                  <a:pt x="2136" y="1684"/>
                  <a:pt x="2137" y="1684"/>
                </a:cubicBezTo>
                <a:cubicBezTo>
                  <a:pt x="2139" y="1684"/>
                  <a:pt x="2141" y="1684"/>
                  <a:pt x="2144" y="1684"/>
                </a:cubicBezTo>
                <a:cubicBezTo>
                  <a:pt x="2144" y="1684"/>
                  <a:pt x="2145" y="1683"/>
                  <a:pt x="2145" y="1683"/>
                </a:cubicBezTo>
                <a:cubicBezTo>
                  <a:pt x="2151" y="1683"/>
                  <a:pt x="2151" y="1683"/>
                  <a:pt x="2151" y="1683"/>
                </a:cubicBezTo>
                <a:cubicBezTo>
                  <a:pt x="2152" y="1683"/>
                  <a:pt x="2153" y="1683"/>
                  <a:pt x="2155" y="1683"/>
                </a:cubicBezTo>
                <a:cubicBezTo>
                  <a:pt x="2180" y="1683"/>
                  <a:pt x="2205" y="1683"/>
                  <a:pt x="2231" y="1683"/>
                </a:cubicBezTo>
                <a:cubicBezTo>
                  <a:pt x="2231" y="1683"/>
                  <a:pt x="2231" y="1683"/>
                  <a:pt x="2231" y="1683"/>
                </a:cubicBezTo>
                <a:cubicBezTo>
                  <a:pt x="2231" y="1683"/>
                  <a:pt x="2231" y="1683"/>
                  <a:pt x="2231" y="1683"/>
                </a:cubicBezTo>
                <a:cubicBezTo>
                  <a:pt x="2234" y="1683"/>
                  <a:pt x="2237" y="1683"/>
                  <a:pt x="2240" y="1684"/>
                </a:cubicBezTo>
                <a:cubicBezTo>
                  <a:pt x="2240" y="1684"/>
                  <a:pt x="2241" y="1684"/>
                  <a:pt x="2241" y="1684"/>
                </a:cubicBezTo>
                <a:cubicBezTo>
                  <a:pt x="2258" y="1686"/>
                  <a:pt x="2277" y="1693"/>
                  <a:pt x="2287" y="1706"/>
                </a:cubicBezTo>
                <a:cubicBezTo>
                  <a:pt x="2289" y="1708"/>
                  <a:pt x="2290" y="1710"/>
                  <a:pt x="2291" y="1712"/>
                </a:cubicBezTo>
                <a:cubicBezTo>
                  <a:pt x="2294" y="1717"/>
                  <a:pt x="2294" y="1717"/>
                  <a:pt x="2294" y="1717"/>
                </a:cubicBezTo>
                <a:cubicBezTo>
                  <a:pt x="2299" y="1727"/>
                  <a:pt x="2304" y="1737"/>
                  <a:pt x="2309" y="1748"/>
                </a:cubicBezTo>
                <a:cubicBezTo>
                  <a:pt x="2312" y="1754"/>
                  <a:pt x="2318" y="1762"/>
                  <a:pt x="2320" y="1771"/>
                </a:cubicBezTo>
                <a:cubicBezTo>
                  <a:pt x="2322" y="1775"/>
                  <a:pt x="2323" y="1778"/>
                  <a:pt x="2322" y="1782"/>
                </a:cubicBezTo>
                <a:close/>
                <a:moveTo>
                  <a:pt x="2340" y="1624"/>
                </a:moveTo>
                <a:cubicBezTo>
                  <a:pt x="2338" y="1622"/>
                  <a:pt x="2337" y="1621"/>
                  <a:pt x="2335" y="1620"/>
                </a:cubicBezTo>
                <a:cubicBezTo>
                  <a:pt x="2331" y="1617"/>
                  <a:pt x="2328" y="1613"/>
                  <a:pt x="2326" y="1610"/>
                </a:cubicBezTo>
                <a:cubicBezTo>
                  <a:pt x="2324" y="1607"/>
                  <a:pt x="2324" y="1607"/>
                  <a:pt x="2324" y="1607"/>
                </a:cubicBezTo>
                <a:cubicBezTo>
                  <a:pt x="2324" y="1607"/>
                  <a:pt x="2324" y="1607"/>
                  <a:pt x="2324" y="1607"/>
                </a:cubicBezTo>
                <a:cubicBezTo>
                  <a:pt x="2317" y="1594"/>
                  <a:pt x="2310" y="1582"/>
                  <a:pt x="2303" y="1569"/>
                </a:cubicBezTo>
                <a:cubicBezTo>
                  <a:pt x="2303" y="1569"/>
                  <a:pt x="2303" y="1569"/>
                  <a:pt x="2303" y="1569"/>
                </a:cubicBezTo>
                <a:cubicBezTo>
                  <a:pt x="2300" y="1564"/>
                  <a:pt x="2300" y="1564"/>
                  <a:pt x="2300" y="1564"/>
                </a:cubicBezTo>
                <a:cubicBezTo>
                  <a:pt x="2298" y="1561"/>
                  <a:pt x="2298" y="1558"/>
                  <a:pt x="2298" y="1555"/>
                </a:cubicBezTo>
                <a:cubicBezTo>
                  <a:pt x="2299" y="1552"/>
                  <a:pt x="2300" y="1550"/>
                  <a:pt x="2303" y="1547"/>
                </a:cubicBezTo>
                <a:cubicBezTo>
                  <a:pt x="2306" y="1545"/>
                  <a:pt x="2309" y="1544"/>
                  <a:pt x="2313" y="1542"/>
                </a:cubicBezTo>
                <a:cubicBezTo>
                  <a:pt x="2318" y="1541"/>
                  <a:pt x="2323" y="1541"/>
                  <a:pt x="2329" y="1541"/>
                </a:cubicBezTo>
                <a:cubicBezTo>
                  <a:pt x="2330" y="1541"/>
                  <a:pt x="2330" y="1541"/>
                  <a:pt x="2330" y="1541"/>
                </a:cubicBezTo>
                <a:cubicBezTo>
                  <a:pt x="2342" y="1540"/>
                  <a:pt x="2356" y="1540"/>
                  <a:pt x="2363" y="1540"/>
                </a:cubicBezTo>
                <a:cubicBezTo>
                  <a:pt x="2394" y="1540"/>
                  <a:pt x="2443" y="1534"/>
                  <a:pt x="2463" y="1564"/>
                </a:cubicBezTo>
                <a:cubicBezTo>
                  <a:pt x="2470" y="1573"/>
                  <a:pt x="2476" y="1583"/>
                  <a:pt x="2483" y="1593"/>
                </a:cubicBezTo>
                <a:cubicBezTo>
                  <a:pt x="2486" y="1598"/>
                  <a:pt x="2492" y="1605"/>
                  <a:pt x="2495" y="1611"/>
                </a:cubicBezTo>
                <a:cubicBezTo>
                  <a:pt x="2497" y="1614"/>
                  <a:pt x="2498" y="1617"/>
                  <a:pt x="2498" y="1620"/>
                </a:cubicBezTo>
                <a:cubicBezTo>
                  <a:pt x="2498" y="1621"/>
                  <a:pt x="2497" y="1623"/>
                  <a:pt x="2496" y="1625"/>
                </a:cubicBezTo>
                <a:cubicBezTo>
                  <a:pt x="2496" y="1626"/>
                  <a:pt x="2495" y="1627"/>
                  <a:pt x="2494" y="1628"/>
                </a:cubicBezTo>
                <a:cubicBezTo>
                  <a:pt x="2494" y="1628"/>
                  <a:pt x="2494" y="1628"/>
                  <a:pt x="2494" y="1628"/>
                </a:cubicBezTo>
                <a:cubicBezTo>
                  <a:pt x="2494" y="1628"/>
                  <a:pt x="2494" y="1628"/>
                  <a:pt x="2494" y="1628"/>
                </a:cubicBezTo>
                <a:cubicBezTo>
                  <a:pt x="2493" y="1629"/>
                  <a:pt x="2493" y="1629"/>
                  <a:pt x="2492" y="1630"/>
                </a:cubicBezTo>
                <a:cubicBezTo>
                  <a:pt x="2492" y="1630"/>
                  <a:pt x="2491" y="1630"/>
                  <a:pt x="2491" y="1630"/>
                </a:cubicBezTo>
                <a:cubicBezTo>
                  <a:pt x="2490" y="1631"/>
                  <a:pt x="2489" y="1631"/>
                  <a:pt x="2488" y="1632"/>
                </a:cubicBezTo>
                <a:cubicBezTo>
                  <a:pt x="2487" y="1632"/>
                  <a:pt x="2485" y="1633"/>
                  <a:pt x="2484" y="1633"/>
                </a:cubicBezTo>
                <a:cubicBezTo>
                  <a:pt x="2484" y="1633"/>
                  <a:pt x="2484" y="1634"/>
                  <a:pt x="2484" y="1634"/>
                </a:cubicBezTo>
                <a:cubicBezTo>
                  <a:pt x="2484" y="1634"/>
                  <a:pt x="2483" y="1634"/>
                  <a:pt x="2483" y="1634"/>
                </a:cubicBezTo>
                <a:cubicBezTo>
                  <a:pt x="2469" y="1638"/>
                  <a:pt x="2448" y="1636"/>
                  <a:pt x="2434" y="1636"/>
                </a:cubicBezTo>
                <a:cubicBezTo>
                  <a:pt x="2418" y="1636"/>
                  <a:pt x="2401" y="1636"/>
                  <a:pt x="2385" y="1636"/>
                </a:cubicBezTo>
                <a:cubicBezTo>
                  <a:pt x="2370" y="1636"/>
                  <a:pt x="2353" y="1632"/>
                  <a:pt x="2340" y="1624"/>
                </a:cubicBezTo>
                <a:close/>
                <a:moveTo>
                  <a:pt x="2605" y="1791"/>
                </a:moveTo>
                <a:cubicBezTo>
                  <a:pt x="2605" y="1791"/>
                  <a:pt x="2605" y="1791"/>
                  <a:pt x="2604" y="1791"/>
                </a:cubicBezTo>
                <a:cubicBezTo>
                  <a:pt x="2602" y="1794"/>
                  <a:pt x="2598" y="1797"/>
                  <a:pt x="2593" y="1798"/>
                </a:cubicBezTo>
                <a:cubicBezTo>
                  <a:pt x="2589" y="1800"/>
                  <a:pt x="2583" y="1801"/>
                  <a:pt x="2576" y="1801"/>
                </a:cubicBezTo>
                <a:cubicBezTo>
                  <a:pt x="2569" y="1801"/>
                  <a:pt x="2569" y="1801"/>
                  <a:pt x="2569" y="1801"/>
                </a:cubicBezTo>
                <a:cubicBezTo>
                  <a:pt x="2569" y="1801"/>
                  <a:pt x="2569" y="1801"/>
                  <a:pt x="2569" y="1801"/>
                </a:cubicBezTo>
                <a:cubicBezTo>
                  <a:pt x="2541" y="1801"/>
                  <a:pt x="2512" y="1801"/>
                  <a:pt x="2483" y="1801"/>
                </a:cubicBezTo>
                <a:cubicBezTo>
                  <a:pt x="2480" y="1801"/>
                  <a:pt x="2476" y="1801"/>
                  <a:pt x="2473" y="1801"/>
                </a:cubicBezTo>
                <a:cubicBezTo>
                  <a:pt x="2473" y="1801"/>
                  <a:pt x="2473" y="1801"/>
                  <a:pt x="2473" y="1801"/>
                </a:cubicBezTo>
                <a:cubicBezTo>
                  <a:pt x="2453" y="1799"/>
                  <a:pt x="2432" y="1790"/>
                  <a:pt x="2419" y="1775"/>
                </a:cubicBezTo>
                <a:cubicBezTo>
                  <a:pt x="2418" y="1773"/>
                  <a:pt x="2416" y="1771"/>
                  <a:pt x="2415" y="1769"/>
                </a:cubicBezTo>
                <a:cubicBezTo>
                  <a:pt x="2415" y="1769"/>
                  <a:pt x="2415" y="1769"/>
                  <a:pt x="2415" y="1769"/>
                </a:cubicBezTo>
                <a:cubicBezTo>
                  <a:pt x="2415" y="1769"/>
                  <a:pt x="2415" y="1769"/>
                  <a:pt x="2415" y="1769"/>
                </a:cubicBezTo>
                <a:cubicBezTo>
                  <a:pt x="2409" y="1758"/>
                  <a:pt x="2402" y="1747"/>
                  <a:pt x="2396" y="1736"/>
                </a:cubicBezTo>
                <a:cubicBezTo>
                  <a:pt x="2392" y="1728"/>
                  <a:pt x="2383" y="1716"/>
                  <a:pt x="2381" y="1706"/>
                </a:cubicBezTo>
                <a:cubicBezTo>
                  <a:pt x="2381" y="1706"/>
                  <a:pt x="2381" y="1706"/>
                  <a:pt x="2381" y="1706"/>
                </a:cubicBezTo>
                <a:cubicBezTo>
                  <a:pt x="2380" y="1705"/>
                  <a:pt x="2380" y="1704"/>
                  <a:pt x="2380" y="1703"/>
                </a:cubicBezTo>
                <a:cubicBezTo>
                  <a:pt x="2379" y="1693"/>
                  <a:pt x="2387" y="1688"/>
                  <a:pt x="2396" y="1685"/>
                </a:cubicBezTo>
                <a:cubicBezTo>
                  <a:pt x="2396" y="1685"/>
                  <a:pt x="2396" y="1685"/>
                  <a:pt x="2396" y="1685"/>
                </a:cubicBezTo>
                <a:cubicBezTo>
                  <a:pt x="2396" y="1685"/>
                  <a:pt x="2397" y="1685"/>
                  <a:pt x="2397" y="1685"/>
                </a:cubicBezTo>
                <a:cubicBezTo>
                  <a:pt x="2398" y="1685"/>
                  <a:pt x="2398" y="1685"/>
                  <a:pt x="2399" y="1684"/>
                </a:cubicBezTo>
                <a:cubicBezTo>
                  <a:pt x="2403" y="1683"/>
                  <a:pt x="2408" y="1683"/>
                  <a:pt x="2413" y="1683"/>
                </a:cubicBezTo>
                <a:cubicBezTo>
                  <a:pt x="2470" y="1683"/>
                  <a:pt x="2470" y="1683"/>
                  <a:pt x="2470" y="1683"/>
                </a:cubicBezTo>
                <a:cubicBezTo>
                  <a:pt x="2479" y="1683"/>
                  <a:pt x="2489" y="1683"/>
                  <a:pt x="2498" y="1683"/>
                </a:cubicBezTo>
                <a:cubicBezTo>
                  <a:pt x="2498" y="1683"/>
                  <a:pt x="2498" y="1683"/>
                  <a:pt x="2498" y="1683"/>
                </a:cubicBezTo>
                <a:cubicBezTo>
                  <a:pt x="2499" y="1683"/>
                  <a:pt x="2499" y="1683"/>
                  <a:pt x="2500" y="1683"/>
                </a:cubicBezTo>
                <a:cubicBezTo>
                  <a:pt x="2502" y="1683"/>
                  <a:pt x="2505" y="1683"/>
                  <a:pt x="2507" y="1683"/>
                </a:cubicBezTo>
                <a:cubicBezTo>
                  <a:pt x="2508" y="1683"/>
                  <a:pt x="2508" y="1683"/>
                  <a:pt x="2509" y="1683"/>
                </a:cubicBezTo>
                <a:cubicBezTo>
                  <a:pt x="2527" y="1685"/>
                  <a:pt x="2546" y="1692"/>
                  <a:pt x="2558" y="1705"/>
                </a:cubicBezTo>
                <a:cubicBezTo>
                  <a:pt x="2559" y="1705"/>
                  <a:pt x="2560" y="1706"/>
                  <a:pt x="2561" y="1707"/>
                </a:cubicBezTo>
                <a:cubicBezTo>
                  <a:pt x="2561" y="1708"/>
                  <a:pt x="2562" y="1708"/>
                  <a:pt x="2562" y="1709"/>
                </a:cubicBezTo>
                <a:cubicBezTo>
                  <a:pt x="2563" y="1710"/>
                  <a:pt x="2563" y="1710"/>
                  <a:pt x="2564" y="1711"/>
                </a:cubicBezTo>
                <a:cubicBezTo>
                  <a:pt x="2564" y="1711"/>
                  <a:pt x="2564" y="1711"/>
                  <a:pt x="2564" y="1711"/>
                </a:cubicBezTo>
                <a:cubicBezTo>
                  <a:pt x="2566" y="1713"/>
                  <a:pt x="2566" y="1713"/>
                  <a:pt x="2566" y="1713"/>
                </a:cubicBezTo>
                <a:cubicBezTo>
                  <a:pt x="2571" y="1721"/>
                  <a:pt x="2576" y="1729"/>
                  <a:pt x="2582" y="1737"/>
                </a:cubicBezTo>
                <a:cubicBezTo>
                  <a:pt x="2582" y="1737"/>
                  <a:pt x="2582" y="1737"/>
                  <a:pt x="2582" y="1737"/>
                </a:cubicBezTo>
                <a:cubicBezTo>
                  <a:pt x="2589" y="1748"/>
                  <a:pt x="2599" y="1759"/>
                  <a:pt x="2605" y="1772"/>
                </a:cubicBezTo>
                <a:cubicBezTo>
                  <a:pt x="2606" y="1773"/>
                  <a:pt x="2606" y="1773"/>
                  <a:pt x="2606" y="1774"/>
                </a:cubicBezTo>
                <a:cubicBezTo>
                  <a:pt x="2607" y="1775"/>
                  <a:pt x="2607" y="1775"/>
                  <a:pt x="2607" y="1775"/>
                </a:cubicBezTo>
                <a:cubicBezTo>
                  <a:pt x="2609" y="1782"/>
                  <a:pt x="2608" y="1787"/>
                  <a:pt x="2605" y="1791"/>
                </a:cubicBezTo>
                <a:close/>
                <a:moveTo>
                  <a:pt x="2937" y="318"/>
                </a:moveTo>
                <a:cubicBezTo>
                  <a:pt x="3034" y="414"/>
                  <a:pt x="3089" y="549"/>
                  <a:pt x="3089" y="685"/>
                </a:cubicBezTo>
                <a:cubicBezTo>
                  <a:pt x="3089" y="821"/>
                  <a:pt x="3034" y="955"/>
                  <a:pt x="2937" y="1051"/>
                </a:cubicBezTo>
                <a:cubicBezTo>
                  <a:pt x="3050" y="999"/>
                  <a:pt x="3153" y="855"/>
                  <a:pt x="3152" y="685"/>
                </a:cubicBezTo>
                <a:cubicBezTo>
                  <a:pt x="3153" y="514"/>
                  <a:pt x="3050" y="371"/>
                  <a:pt x="2937" y="318"/>
                </a:cubicBezTo>
                <a:close/>
                <a:moveTo>
                  <a:pt x="216" y="318"/>
                </a:moveTo>
                <a:cubicBezTo>
                  <a:pt x="104" y="371"/>
                  <a:pt x="0" y="514"/>
                  <a:pt x="2" y="685"/>
                </a:cubicBezTo>
                <a:cubicBezTo>
                  <a:pt x="0" y="855"/>
                  <a:pt x="104" y="999"/>
                  <a:pt x="216" y="1051"/>
                </a:cubicBezTo>
                <a:cubicBezTo>
                  <a:pt x="120" y="955"/>
                  <a:pt x="64" y="821"/>
                  <a:pt x="65" y="685"/>
                </a:cubicBezTo>
                <a:cubicBezTo>
                  <a:pt x="64" y="549"/>
                  <a:pt x="120" y="414"/>
                  <a:pt x="216" y="318"/>
                </a:cubicBezTo>
                <a:close/>
              </a:path>
            </a:pathLst>
          </a:custGeom>
          <a:solidFill>
            <a:schemeClr val="bg1"/>
          </a:solidFill>
          <a:ln>
            <a:noFill/>
          </a:ln>
        </p:spPr>
        <p:txBody>
          <a:bodyPr anchor="t" anchorCtr="0" bIns="30867" compatLnSpc="1" lIns="61735" numCol="1" rIns="61735" tIns="30867" vert="horz" wrap="square">
            <a:prstTxWarp prst="textNoShape">
              <a:avLst/>
            </a:prstTxWarp>
          </a:bodyPr>
          <a:lstStyle/>
          <a:p>
            <a:pPr defTabSz="914333"/>
            <a:endParaRPr lang="en-US" sz="900">
              <a:solidFill>
                <a:prstClr val="black"/>
              </a:solidFill>
            </a:endParaRPr>
          </a:p>
        </p:txBody>
      </p:sp>
      <p:sp>
        <p:nvSpPr>
          <p:cNvPr id="37" name="圆角矩形 1"/>
          <p:cNvSpPr/>
          <p:nvPr/>
        </p:nvSpPr>
        <p:spPr>
          <a:xfrm>
            <a:off x="3330572" y="3972483"/>
            <a:ext cx="398555" cy="288734"/>
          </a:xfrm>
          <a:custGeom>
            <a:rect b="b" l="l" r="r" t="t"/>
            <a:pathLst>
              <a:path h="324036" w="504056">
                <a:moveTo>
                  <a:pt x="252029" y="117150"/>
                </a:moveTo>
                <a:cubicBezTo>
                  <a:pt x="217306" y="117150"/>
                  <a:pt x="189158" y="145298"/>
                  <a:pt x="189158" y="180021"/>
                </a:cubicBezTo>
                <a:cubicBezTo>
                  <a:pt x="189158" y="214744"/>
                  <a:pt x="217306" y="242892"/>
                  <a:pt x="252029" y="242892"/>
                </a:cubicBezTo>
                <a:cubicBezTo>
                  <a:pt x="286752" y="242892"/>
                  <a:pt x="314900" y="214744"/>
                  <a:pt x="314900" y="180021"/>
                </a:cubicBezTo>
                <a:cubicBezTo>
                  <a:pt x="314900" y="145298"/>
                  <a:pt x="286752" y="117150"/>
                  <a:pt x="252029" y="117150"/>
                </a:cubicBezTo>
                <a:close/>
                <a:moveTo>
                  <a:pt x="252028" y="96339"/>
                </a:moveTo>
                <a:cubicBezTo>
                  <a:pt x="298244" y="96339"/>
                  <a:pt x="335709" y="133804"/>
                  <a:pt x="335709" y="180020"/>
                </a:cubicBezTo>
                <a:cubicBezTo>
                  <a:pt x="335709" y="226236"/>
                  <a:pt x="298244" y="263701"/>
                  <a:pt x="252028" y="263701"/>
                </a:cubicBezTo>
                <a:cubicBezTo>
                  <a:pt x="205812" y="263701"/>
                  <a:pt x="168347" y="226236"/>
                  <a:pt x="168347" y="180020"/>
                </a:cubicBezTo>
                <a:cubicBezTo>
                  <a:pt x="168347" y="133804"/>
                  <a:pt x="205812" y="96339"/>
                  <a:pt x="252028" y="96339"/>
                </a:cubicBezTo>
                <a:close/>
                <a:moveTo>
                  <a:pt x="252028" y="86863"/>
                </a:moveTo>
                <a:cubicBezTo>
                  <a:pt x="200579" y="86863"/>
                  <a:pt x="158871" y="128571"/>
                  <a:pt x="158871" y="180020"/>
                </a:cubicBezTo>
                <a:cubicBezTo>
                  <a:pt x="158871" y="231469"/>
                  <a:pt x="200579" y="273177"/>
                  <a:pt x="252028" y="273177"/>
                </a:cubicBezTo>
                <a:cubicBezTo>
                  <a:pt x="303477" y="273177"/>
                  <a:pt x="345185" y="231469"/>
                  <a:pt x="345185" y="180020"/>
                </a:cubicBezTo>
                <a:cubicBezTo>
                  <a:pt x="345185" y="128571"/>
                  <a:pt x="303477" y="86863"/>
                  <a:pt x="252028" y="86863"/>
                </a:cubicBezTo>
                <a:close/>
                <a:moveTo>
                  <a:pt x="360881" y="13144"/>
                </a:moveTo>
                <a:cubicBezTo>
                  <a:pt x="356673" y="13144"/>
                  <a:pt x="353261" y="16556"/>
                  <a:pt x="353261" y="20764"/>
                </a:cubicBezTo>
                <a:lnTo>
                  <a:pt x="353261" y="36004"/>
                </a:lnTo>
                <a:lnTo>
                  <a:pt x="398981" y="36004"/>
                </a:lnTo>
                <a:lnTo>
                  <a:pt x="398981" y="20764"/>
                </a:lnTo>
                <a:cubicBezTo>
                  <a:pt x="398981" y="16556"/>
                  <a:pt x="395569" y="13144"/>
                  <a:pt x="391361" y="13144"/>
                </a:cubicBezTo>
                <a:close/>
                <a:moveTo>
                  <a:pt x="352119" y="0"/>
                </a:moveTo>
                <a:lnTo>
                  <a:pt x="400123" y="0"/>
                </a:lnTo>
                <a:cubicBezTo>
                  <a:pt x="406752" y="0"/>
                  <a:pt x="412125" y="5373"/>
                  <a:pt x="412125" y="12002"/>
                </a:cubicBezTo>
                <a:lnTo>
                  <a:pt x="412125" y="36004"/>
                </a:lnTo>
                <a:lnTo>
                  <a:pt x="456050" y="36004"/>
                </a:lnTo>
                <a:cubicBezTo>
                  <a:pt x="482563" y="36004"/>
                  <a:pt x="504056" y="57497"/>
                  <a:pt x="504056" y="84010"/>
                </a:cubicBezTo>
                <a:lnTo>
                  <a:pt x="504056" y="276030"/>
                </a:lnTo>
                <a:cubicBezTo>
                  <a:pt x="504056" y="302543"/>
                  <a:pt x="482563" y="324036"/>
                  <a:pt x="456050" y="324036"/>
                </a:cubicBezTo>
                <a:lnTo>
                  <a:pt x="48006" y="324036"/>
                </a:lnTo>
                <a:cubicBezTo>
                  <a:pt x="21493" y="324036"/>
                  <a:pt x="0" y="302543"/>
                  <a:pt x="0" y="276030"/>
                </a:cubicBezTo>
                <a:lnTo>
                  <a:pt x="0" y="84010"/>
                </a:lnTo>
                <a:cubicBezTo>
                  <a:pt x="0" y="57497"/>
                  <a:pt x="21493" y="36004"/>
                  <a:pt x="48006" y="36004"/>
                </a:cubicBezTo>
                <a:lnTo>
                  <a:pt x="340117" y="36004"/>
                </a:lnTo>
                <a:lnTo>
                  <a:pt x="340117" y="12002"/>
                </a:lnTo>
                <a:cubicBezTo>
                  <a:pt x="340117" y="5373"/>
                  <a:pt x="345490" y="0"/>
                  <a:pt x="35211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defTabSz="914333"/>
            <a:r>
              <a:rPr altLang="zh-CN" lang="en-US" sz="1800">
                <a:solidFill>
                  <a:prstClr val="white"/>
                </a:solidFill>
              </a:rPr>
              <a:t> </a:t>
            </a:r>
          </a:p>
        </p:txBody>
      </p:sp>
      <p:pic>
        <p:nvPicPr>
          <p:cNvPr id="40" name="Picture 7"/>
          <p:cNvPicPr>
            <a:picLocks noChangeArrowheads="1" noChangeAspect="1"/>
          </p:cNvPicPr>
          <p:nvPr/>
        </p:nvPicPr>
        <p:blipFill>
          <a:blip r:embed="rId3">
            <a:extLst>
              <a:ext uri="{28A0092B-C50C-407E-A947-70E740481C1C}">
                <a14:useLocalDpi val="0"/>
              </a:ext>
            </a:extLst>
          </a:blip>
          <a:srcRect r="17796"/>
          <a:stretch>
            <a:fillRect/>
          </a:stretch>
        </p:blipFill>
        <p:spPr bwMode="auto">
          <a:xfrm>
            <a:off x="7325764" y="1867526"/>
            <a:ext cx="1170672" cy="1353090"/>
          </a:xfrm>
          <a:prstGeom prst="rect">
            <a:avLst/>
          </a:prstGeom>
          <a:ln w="28575">
            <a:solidFill>
              <a:schemeClr val="accent2"/>
            </a:solidFill>
            <a:miter lim="800000"/>
          </a:ln>
          <a:effectLst>
            <a:innerShdw blurRad="127000" dir="13500000" dist="63500">
              <a:prstClr val="black">
                <a:alpha val="50000"/>
              </a:prstClr>
            </a:innerShdw>
          </a:effectLst>
          <a:extLst>
            <a:ext uri="{909E8E84-426E-40DD-AFC4-6F175D3DCCD1}">
              <a14:hiddenFill>
                <a:solidFill>
                  <a:srgbClr val="FFFFFF"/>
                </a:solidFill>
              </a14:hiddenFill>
            </a:ext>
          </a:extLst>
        </p:spPr>
      </p:pic>
      <p:pic>
        <p:nvPicPr>
          <p:cNvPr id="41" name="Picture 8"/>
          <p:cNvPicPr>
            <a:picLocks noChangeArrowheads="1" noChangeAspect="1"/>
          </p:cNvPicPr>
          <p:nvPr/>
        </p:nvPicPr>
        <p:blipFill>
          <a:blip r:embed="rId4">
            <a:extLst>
              <a:ext uri="{28A0092B-C50C-407E-A947-70E740481C1C}">
                <a14:useLocalDpi val="0"/>
              </a:ext>
            </a:extLst>
          </a:blip>
          <a:stretch>
            <a:fillRect/>
          </a:stretch>
        </p:blipFill>
        <p:spPr bwMode="auto">
          <a:xfrm>
            <a:off x="985449" y="2994755"/>
            <a:ext cx="1087797" cy="1170760"/>
          </a:xfrm>
          <a:prstGeom prst="rect">
            <a:avLst/>
          </a:prstGeom>
          <a:ln w="28575">
            <a:solidFill>
              <a:schemeClr val="accent1"/>
            </a:solidFill>
            <a:miter lim="800000"/>
          </a:ln>
          <a:effectLst>
            <a:innerShdw blurRad="127000" dir="13500000" dist="63500">
              <a:prstClr val="black">
                <a:alpha val="50000"/>
              </a:prstClr>
            </a:innerShdw>
          </a:effectLst>
          <a:extLst>
            <a:ext uri="{909E8E84-426E-40DD-AFC4-6F175D3DCCD1}">
              <a14:hiddenFill>
                <a:solidFill>
                  <a:srgbClr val="FFFFFF"/>
                </a:solidFill>
              </a14:hiddenFill>
            </a:ext>
          </a:extLst>
        </p:spPr>
      </p:pic>
      <p:pic>
        <p:nvPicPr>
          <p:cNvPr id="29" name="图片 28"/>
          <p:cNvPicPr>
            <a:picLocks noChangeAspect="1"/>
          </p:cNvPicPr>
          <p:nvPr/>
        </p:nvPicPr>
        <p:blipFill>
          <a:blip r:embed="rId5">
            <a:extLst>
              <a:ext uri="{28A0092B-C50C-407E-A947-70E740481C1C}">
                <a14:useLocalDpi val="0"/>
              </a:ext>
            </a:extLst>
          </a:blip>
          <a:stretch>
            <a:fillRect/>
          </a:stretch>
        </p:blipFill>
        <p:spPr>
          <a:xfrm rot="6773798">
            <a:off x="1870194" y="1310715"/>
            <a:ext cx="1928949" cy="1562718"/>
          </a:xfrm>
          <a:prstGeom prst="rect">
            <a:avLst/>
          </a:prstGeom>
        </p:spPr>
      </p:pic>
      <p:sp>
        <p:nvSpPr>
          <p:cNvPr id="20" name="文本框 19"/>
          <p:cNvSpPr txBox="1"/>
          <p:nvPr/>
        </p:nvSpPr>
        <p:spPr>
          <a:xfrm>
            <a:off x="4037797" y="2867673"/>
            <a:ext cx="1334992" cy="211455"/>
          </a:xfrm>
          <a:prstGeom prst="rect">
            <a:avLst/>
          </a:prstGeom>
          <a:noFill/>
        </p:spPr>
        <p:txBody>
          <a:bodyPr bIns="34290" lIns="68580" rIns="68580" rtlCol="0" tIns="34290" wrap="square">
            <a:spAutoFit/>
          </a:bodyPr>
          <a:lstStyle/>
          <a:p>
            <a:pPr defTabSz="914333">
              <a:lnSpc>
                <a:spcPts val="1125"/>
              </a:lnSpc>
            </a:pPr>
            <a:r>
              <a:rPr altLang="en-US" lang="zh-CN" sz="1200">
                <a:solidFill>
                  <a:schemeClr val="tx1">
                    <a:lumMod val="75000"/>
                    <a:lumOff val="25000"/>
                  </a:schemeClr>
                </a:solidFill>
                <a:latin charset="-122" pitchFamily="34" typeface="微软雅黑"/>
                <a:ea charset="-122" panose="020b0503020204020204" pitchFamily="34" typeface="微软雅黑"/>
              </a:rPr>
              <a:t>请输入标题</a:t>
            </a:r>
          </a:p>
        </p:txBody>
      </p:sp>
    </p:spTree>
    <p:extLst>
      <p:ext uri="{BB962C8B-B14F-4D97-AF65-F5344CB8AC3E}">
        <p14:creationId val="2205331489"/>
      </p:ext>
    </p:extLst>
  </p:cSld>
  <p:clrMapOvr>
    <a:masterClrMapping/>
  </p:clrMapOvr>
  <mc:AlternateContent>
    <mc:Choice Requires="p15">
      <p:transition p14:dur="2000" spd="slow">
        <p15:prstTrans prst="fallOve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1000" id="7"/>
                                        <p:tgtEl>
                                          <p:spTgt spid="2"/>
                                        </p:tgtEl>
                                      </p:cBhvr>
                                    </p:animEffect>
                                    <p:anim calcmode="lin" valueType="num">
                                      <p:cBhvr>
                                        <p:cTn dur="1000" fill="hold" id="8"/>
                                        <p:tgtEl>
                                          <p:spTgt spid="2"/>
                                        </p:tgtEl>
                                        <p:attrNameLst>
                                          <p:attrName>ppt_x</p:attrName>
                                        </p:attrNameLst>
                                      </p:cBhvr>
                                      <p:tavLst>
                                        <p:tav tm="0">
                                          <p:val>
                                            <p:strVal val="#ppt_x"/>
                                          </p:val>
                                        </p:tav>
                                        <p:tav tm="100000">
                                          <p:val>
                                            <p:strVal val="#ppt_x"/>
                                          </p:val>
                                        </p:tav>
                                      </p:tavLst>
                                    </p:anim>
                                    <p:anim calcmode="lin" valueType="num">
                                      <p:cBhvr>
                                        <p:cTn dur="1000" fill="hold" id="9"/>
                                        <p:tgtEl>
                                          <p:spTgt spid="2"/>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0"/>
                                  </p:stCondLst>
                                  <p:childTnLst>
                                    <p:set>
                                      <p:cBhvr>
                                        <p:cTn dur="1" fill="hold" id="11">
                                          <p:stCondLst>
                                            <p:cond delay="0"/>
                                          </p:stCondLst>
                                        </p:cTn>
                                        <p:tgtEl>
                                          <p:spTgt spid="3"/>
                                        </p:tgtEl>
                                        <p:attrNameLst>
                                          <p:attrName>style.visibility</p:attrName>
                                        </p:attrNameLst>
                                      </p:cBhvr>
                                      <p:to>
                                        <p:strVal val="visible"/>
                                      </p:to>
                                    </p:set>
                                    <p:animEffect filter="fade" transition="in">
                                      <p:cBhvr>
                                        <p:cTn dur="1000" id="12"/>
                                        <p:tgtEl>
                                          <p:spTgt spid="3"/>
                                        </p:tgtEl>
                                      </p:cBhvr>
                                    </p:animEffect>
                                    <p:anim calcmode="lin" valueType="num">
                                      <p:cBhvr>
                                        <p:cTn dur="1000" fill="hold" id="13"/>
                                        <p:tgtEl>
                                          <p:spTgt spid="3"/>
                                        </p:tgtEl>
                                        <p:attrNameLst>
                                          <p:attrName>ppt_x</p:attrName>
                                        </p:attrNameLst>
                                      </p:cBhvr>
                                      <p:tavLst>
                                        <p:tav tm="0">
                                          <p:val>
                                            <p:strVal val="#ppt_x"/>
                                          </p:val>
                                        </p:tav>
                                        <p:tav tm="100000">
                                          <p:val>
                                            <p:strVal val="#ppt_x"/>
                                          </p:val>
                                        </p:tav>
                                      </p:tavLst>
                                    </p:anim>
                                    <p:anim calcmode="lin" valueType="num">
                                      <p:cBhvr>
                                        <p:cTn dur="1000" fill="hold" id="14"/>
                                        <p:tgtEl>
                                          <p:spTgt spid="3"/>
                                        </p:tgtEl>
                                        <p:attrNameLst>
                                          <p:attrName>ppt_y</p:attrName>
                                        </p:attrNameLst>
                                      </p:cBhvr>
                                      <p:tavLst>
                                        <p:tav tm="0">
                                          <p:val>
                                            <p:strVal val="#ppt_y+.1"/>
                                          </p:val>
                                        </p:tav>
                                        <p:tav tm="100000">
                                          <p:val>
                                            <p:strVal val="#ppt_y"/>
                                          </p:val>
                                        </p:tav>
                                      </p:tavLst>
                                    </p:anim>
                                  </p:childTnLst>
                                </p:cTn>
                              </p:par>
                              <p:par>
                                <p:cTn fill="hold" id="15" nodeType="withEffect" presetClass="entr" presetID="42" presetSubtype="0">
                                  <p:stCondLst>
                                    <p:cond delay="0"/>
                                  </p:stCondLst>
                                  <p:childTnLst>
                                    <p:set>
                                      <p:cBhvr>
                                        <p:cTn dur="1" fill="hold" id="16">
                                          <p:stCondLst>
                                            <p:cond delay="0"/>
                                          </p:stCondLst>
                                        </p:cTn>
                                        <p:tgtEl>
                                          <p:spTgt spid="4"/>
                                        </p:tgtEl>
                                        <p:attrNameLst>
                                          <p:attrName>style.visibility</p:attrName>
                                        </p:attrNameLst>
                                      </p:cBhvr>
                                      <p:to>
                                        <p:strVal val="visible"/>
                                      </p:to>
                                    </p:set>
                                    <p:animEffect filter="fade" transition="in">
                                      <p:cBhvr>
                                        <p:cTn dur="1000" id="17"/>
                                        <p:tgtEl>
                                          <p:spTgt spid="4"/>
                                        </p:tgtEl>
                                      </p:cBhvr>
                                    </p:animEffect>
                                    <p:anim calcmode="lin" valueType="num">
                                      <p:cBhvr>
                                        <p:cTn dur="1000" fill="hold" id="18"/>
                                        <p:tgtEl>
                                          <p:spTgt spid="4"/>
                                        </p:tgtEl>
                                        <p:attrNameLst>
                                          <p:attrName>ppt_x</p:attrName>
                                        </p:attrNameLst>
                                      </p:cBhvr>
                                      <p:tavLst>
                                        <p:tav tm="0">
                                          <p:val>
                                            <p:strVal val="#ppt_x"/>
                                          </p:val>
                                        </p:tav>
                                        <p:tav tm="100000">
                                          <p:val>
                                            <p:strVal val="#ppt_x"/>
                                          </p:val>
                                        </p:tav>
                                      </p:tavLst>
                                    </p:anim>
                                    <p:anim calcmode="lin" valueType="num">
                                      <p:cBhvr>
                                        <p:cTn dur="1000" fill="hold" id="19"/>
                                        <p:tgtEl>
                                          <p:spTgt spid="4"/>
                                        </p:tgtEl>
                                        <p:attrNameLst>
                                          <p:attrName>ppt_y</p:attrName>
                                        </p:attrNameLst>
                                      </p:cBhvr>
                                      <p:tavLst>
                                        <p:tav tm="0">
                                          <p:val>
                                            <p:strVal val="#ppt_y+.1"/>
                                          </p:val>
                                        </p:tav>
                                        <p:tav tm="100000">
                                          <p:val>
                                            <p:strVal val="#ppt_y"/>
                                          </p:val>
                                        </p:tav>
                                      </p:tavLst>
                                    </p:anim>
                                  </p:childTnLst>
                                </p:cTn>
                              </p:par>
                              <p:par>
                                <p:cTn fill="hold" grpId="0" id="20" nodeType="withEffect" presetClass="entr" presetID="42" presetSubtype="0">
                                  <p:stCondLst>
                                    <p:cond delay="0"/>
                                  </p:stCondLst>
                                  <p:childTnLst>
                                    <p:set>
                                      <p:cBhvr>
                                        <p:cTn dur="1" fill="hold" id="21">
                                          <p:stCondLst>
                                            <p:cond delay="0"/>
                                          </p:stCondLst>
                                        </p:cTn>
                                        <p:tgtEl>
                                          <p:spTgt spid="7"/>
                                        </p:tgtEl>
                                        <p:attrNameLst>
                                          <p:attrName>style.visibility</p:attrName>
                                        </p:attrNameLst>
                                      </p:cBhvr>
                                      <p:to>
                                        <p:strVal val="visible"/>
                                      </p:to>
                                    </p:set>
                                    <p:animEffect filter="fade" transition="in">
                                      <p:cBhvr>
                                        <p:cTn dur="1000" id="22"/>
                                        <p:tgtEl>
                                          <p:spTgt spid="7"/>
                                        </p:tgtEl>
                                      </p:cBhvr>
                                    </p:animEffect>
                                    <p:anim calcmode="lin" valueType="num">
                                      <p:cBhvr>
                                        <p:cTn dur="1000" fill="hold" id="23"/>
                                        <p:tgtEl>
                                          <p:spTgt spid="7"/>
                                        </p:tgtEl>
                                        <p:attrNameLst>
                                          <p:attrName>ppt_x</p:attrName>
                                        </p:attrNameLst>
                                      </p:cBhvr>
                                      <p:tavLst>
                                        <p:tav tm="0">
                                          <p:val>
                                            <p:strVal val="#ppt_x"/>
                                          </p:val>
                                        </p:tav>
                                        <p:tav tm="100000">
                                          <p:val>
                                            <p:strVal val="#ppt_x"/>
                                          </p:val>
                                        </p:tav>
                                      </p:tavLst>
                                    </p:anim>
                                    <p:anim calcmode="lin" valueType="num">
                                      <p:cBhvr>
                                        <p:cTn dur="1000" fill="hold" id="24"/>
                                        <p:tgtEl>
                                          <p:spTgt spid="7"/>
                                        </p:tgtEl>
                                        <p:attrNameLst>
                                          <p:attrName>ppt_y</p:attrName>
                                        </p:attrNameLst>
                                      </p:cBhvr>
                                      <p:tavLst>
                                        <p:tav tm="0">
                                          <p:val>
                                            <p:strVal val="#ppt_y+.1"/>
                                          </p:val>
                                        </p:tav>
                                        <p:tav tm="100000">
                                          <p:val>
                                            <p:strVal val="#ppt_y"/>
                                          </p:val>
                                        </p:tav>
                                      </p:tavLst>
                                    </p:anim>
                                  </p:childTnLst>
                                </p:cTn>
                              </p:par>
                              <p:par>
                                <p:cTn fill="hold" id="25" nodeType="withEffect" presetClass="entr" presetID="42" presetSubtype="0">
                                  <p:stCondLst>
                                    <p:cond delay="0"/>
                                  </p:stCondLst>
                                  <p:childTnLst>
                                    <p:set>
                                      <p:cBhvr>
                                        <p:cTn dur="1" fill="hold" id="26">
                                          <p:stCondLst>
                                            <p:cond delay="0"/>
                                          </p:stCondLst>
                                        </p:cTn>
                                        <p:tgtEl>
                                          <p:spTgt spid="8"/>
                                        </p:tgtEl>
                                        <p:attrNameLst>
                                          <p:attrName>style.visibility</p:attrName>
                                        </p:attrNameLst>
                                      </p:cBhvr>
                                      <p:to>
                                        <p:strVal val="visible"/>
                                      </p:to>
                                    </p:set>
                                    <p:animEffect filter="fade" transition="in">
                                      <p:cBhvr>
                                        <p:cTn dur="1000" id="27"/>
                                        <p:tgtEl>
                                          <p:spTgt spid="8"/>
                                        </p:tgtEl>
                                      </p:cBhvr>
                                    </p:animEffect>
                                    <p:anim calcmode="lin" valueType="num">
                                      <p:cBhvr>
                                        <p:cTn dur="1000" fill="hold" id="28"/>
                                        <p:tgtEl>
                                          <p:spTgt spid="8"/>
                                        </p:tgtEl>
                                        <p:attrNameLst>
                                          <p:attrName>ppt_x</p:attrName>
                                        </p:attrNameLst>
                                      </p:cBhvr>
                                      <p:tavLst>
                                        <p:tav tm="0">
                                          <p:val>
                                            <p:strVal val="#ppt_x"/>
                                          </p:val>
                                        </p:tav>
                                        <p:tav tm="100000">
                                          <p:val>
                                            <p:strVal val="#ppt_x"/>
                                          </p:val>
                                        </p:tav>
                                      </p:tavLst>
                                    </p:anim>
                                    <p:anim calcmode="lin" valueType="num">
                                      <p:cBhvr>
                                        <p:cTn dur="1000" fill="hold" id="29"/>
                                        <p:tgtEl>
                                          <p:spTgt spid="8"/>
                                        </p:tgtEl>
                                        <p:attrNameLst>
                                          <p:attrName>ppt_y</p:attrName>
                                        </p:attrNameLst>
                                      </p:cBhvr>
                                      <p:tavLst>
                                        <p:tav tm="0">
                                          <p:val>
                                            <p:strVal val="#ppt_y+.1"/>
                                          </p:val>
                                        </p:tav>
                                        <p:tav tm="100000">
                                          <p:val>
                                            <p:strVal val="#ppt_y"/>
                                          </p:val>
                                        </p:tav>
                                      </p:tavLst>
                                    </p:anim>
                                  </p:childTnLst>
                                </p:cTn>
                              </p:par>
                              <p:par>
                                <p:cTn fill="hold" grpId="0" id="30" nodeType="withEffect" presetClass="entr" presetID="42" presetSubtype="0">
                                  <p:stCondLst>
                                    <p:cond delay="0"/>
                                  </p:stCondLst>
                                  <p:childTnLst>
                                    <p:set>
                                      <p:cBhvr>
                                        <p:cTn dur="1" fill="hold" id="31">
                                          <p:stCondLst>
                                            <p:cond delay="0"/>
                                          </p:stCondLst>
                                        </p:cTn>
                                        <p:tgtEl>
                                          <p:spTgt spid="11"/>
                                        </p:tgtEl>
                                        <p:attrNameLst>
                                          <p:attrName>style.visibility</p:attrName>
                                        </p:attrNameLst>
                                      </p:cBhvr>
                                      <p:to>
                                        <p:strVal val="visible"/>
                                      </p:to>
                                    </p:set>
                                    <p:animEffect filter="fade" transition="in">
                                      <p:cBhvr>
                                        <p:cTn dur="1000" id="32"/>
                                        <p:tgtEl>
                                          <p:spTgt spid="11"/>
                                        </p:tgtEl>
                                      </p:cBhvr>
                                    </p:animEffect>
                                    <p:anim calcmode="lin" valueType="num">
                                      <p:cBhvr>
                                        <p:cTn dur="1000" fill="hold" id="33"/>
                                        <p:tgtEl>
                                          <p:spTgt spid="11"/>
                                        </p:tgtEl>
                                        <p:attrNameLst>
                                          <p:attrName>ppt_x</p:attrName>
                                        </p:attrNameLst>
                                      </p:cBhvr>
                                      <p:tavLst>
                                        <p:tav tm="0">
                                          <p:val>
                                            <p:strVal val="#ppt_x"/>
                                          </p:val>
                                        </p:tav>
                                        <p:tav tm="100000">
                                          <p:val>
                                            <p:strVal val="#ppt_x"/>
                                          </p:val>
                                        </p:tav>
                                      </p:tavLst>
                                    </p:anim>
                                    <p:anim calcmode="lin" valueType="num">
                                      <p:cBhvr>
                                        <p:cTn dur="1000" fill="hold" id="34"/>
                                        <p:tgtEl>
                                          <p:spTgt spid="11"/>
                                        </p:tgtEl>
                                        <p:attrNameLst>
                                          <p:attrName>ppt_y</p:attrName>
                                        </p:attrNameLst>
                                      </p:cBhvr>
                                      <p:tavLst>
                                        <p:tav tm="0">
                                          <p:val>
                                            <p:strVal val="#ppt_y+.1"/>
                                          </p:val>
                                        </p:tav>
                                        <p:tav tm="100000">
                                          <p:val>
                                            <p:strVal val="#ppt_y"/>
                                          </p:val>
                                        </p:tav>
                                      </p:tavLst>
                                    </p:anim>
                                  </p:childTnLst>
                                </p:cTn>
                              </p:par>
                              <p:par>
                                <p:cTn fill="hold" grpId="0" id="35" nodeType="withEffect" presetClass="entr" presetID="42" presetSubtype="0">
                                  <p:stCondLst>
                                    <p:cond delay="0"/>
                                  </p:stCondLst>
                                  <p:childTnLst>
                                    <p:set>
                                      <p:cBhvr>
                                        <p:cTn dur="1" fill="hold" id="36">
                                          <p:stCondLst>
                                            <p:cond delay="0"/>
                                          </p:stCondLst>
                                        </p:cTn>
                                        <p:tgtEl>
                                          <p:spTgt spid="12"/>
                                        </p:tgtEl>
                                        <p:attrNameLst>
                                          <p:attrName>style.visibility</p:attrName>
                                        </p:attrNameLst>
                                      </p:cBhvr>
                                      <p:to>
                                        <p:strVal val="visible"/>
                                      </p:to>
                                    </p:set>
                                    <p:animEffect filter="fade" transition="in">
                                      <p:cBhvr>
                                        <p:cTn dur="1000" id="37"/>
                                        <p:tgtEl>
                                          <p:spTgt spid="12"/>
                                        </p:tgtEl>
                                      </p:cBhvr>
                                    </p:animEffect>
                                    <p:anim calcmode="lin" valueType="num">
                                      <p:cBhvr>
                                        <p:cTn dur="1000" fill="hold" id="38"/>
                                        <p:tgtEl>
                                          <p:spTgt spid="12"/>
                                        </p:tgtEl>
                                        <p:attrNameLst>
                                          <p:attrName>ppt_x</p:attrName>
                                        </p:attrNameLst>
                                      </p:cBhvr>
                                      <p:tavLst>
                                        <p:tav tm="0">
                                          <p:val>
                                            <p:strVal val="#ppt_x"/>
                                          </p:val>
                                        </p:tav>
                                        <p:tav tm="100000">
                                          <p:val>
                                            <p:strVal val="#ppt_x"/>
                                          </p:val>
                                        </p:tav>
                                      </p:tavLst>
                                    </p:anim>
                                    <p:anim calcmode="lin" valueType="num">
                                      <p:cBhvr>
                                        <p:cTn dur="1000" fill="hold" id="39"/>
                                        <p:tgtEl>
                                          <p:spTgt spid="12"/>
                                        </p:tgtEl>
                                        <p:attrNameLst>
                                          <p:attrName>ppt_y</p:attrName>
                                        </p:attrNameLst>
                                      </p:cBhvr>
                                      <p:tavLst>
                                        <p:tav tm="0">
                                          <p:val>
                                            <p:strVal val="#ppt_y+.1"/>
                                          </p:val>
                                        </p:tav>
                                        <p:tav tm="100000">
                                          <p:val>
                                            <p:strVal val="#ppt_y"/>
                                          </p:val>
                                        </p:tav>
                                      </p:tavLst>
                                    </p:anim>
                                  </p:childTnLst>
                                </p:cTn>
                              </p:par>
                              <p:par>
                                <p:cTn fill="hold" grpId="0" id="40" nodeType="withEffect" presetClass="entr" presetID="42" presetSubtype="0">
                                  <p:stCondLst>
                                    <p:cond delay="0"/>
                                  </p:stCondLst>
                                  <p:childTnLst>
                                    <p:set>
                                      <p:cBhvr>
                                        <p:cTn dur="1" fill="hold" id="41">
                                          <p:stCondLst>
                                            <p:cond delay="0"/>
                                          </p:stCondLst>
                                        </p:cTn>
                                        <p:tgtEl>
                                          <p:spTgt spid="13"/>
                                        </p:tgtEl>
                                        <p:attrNameLst>
                                          <p:attrName>style.visibility</p:attrName>
                                        </p:attrNameLst>
                                      </p:cBhvr>
                                      <p:to>
                                        <p:strVal val="visible"/>
                                      </p:to>
                                    </p:set>
                                    <p:animEffect filter="fade" transition="in">
                                      <p:cBhvr>
                                        <p:cTn dur="1000" id="42"/>
                                        <p:tgtEl>
                                          <p:spTgt spid="13"/>
                                        </p:tgtEl>
                                      </p:cBhvr>
                                    </p:animEffect>
                                    <p:anim calcmode="lin" valueType="num">
                                      <p:cBhvr>
                                        <p:cTn dur="1000" fill="hold" id="43"/>
                                        <p:tgtEl>
                                          <p:spTgt spid="13"/>
                                        </p:tgtEl>
                                        <p:attrNameLst>
                                          <p:attrName>ppt_x</p:attrName>
                                        </p:attrNameLst>
                                      </p:cBhvr>
                                      <p:tavLst>
                                        <p:tav tm="0">
                                          <p:val>
                                            <p:strVal val="#ppt_x"/>
                                          </p:val>
                                        </p:tav>
                                        <p:tav tm="100000">
                                          <p:val>
                                            <p:strVal val="#ppt_x"/>
                                          </p:val>
                                        </p:tav>
                                      </p:tavLst>
                                    </p:anim>
                                    <p:anim calcmode="lin" valueType="num">
                                      <p:cBhvr>
                                        <p:cTn dur="1000" fill="hold" id="44"/>
                                        <p:tgtEl>
                                          <p:spTgt spid="13"/>
                                        </p:tgtEl>
                                        <p:attrNameLst>
                                          <p:attrName>ppt_y</p:attrName>
                                        </p:attrNameLst>
                                      </p:cBhvr>
                                      <p:tavLst>
                                        <p:tav tm="0">
                                          <p:val>
                                            <p:strVal val="#ppt_y+.1"/>
                                          </p:val>
                                        </p:tav>
                                        <p:tav tm="100000">
                                          <p:val>
                                            <p:strVal val="#ppt_y"/>
                                          </p:val>
                                        </p:tav>
                                      </p:tavLst>
                                    </p:anim>
                                  </p:childTnLst>
                                </p:cTn>
                              </p:par>
                              <p:par>
                                <p:cTn fill="hold" grpId="0" id="45" nodeType="withEffect" presetClass="entr" presetID="42" presetSubtype="0">
                                  <p:stCondLst>
                                    <p:cond delay="0"/>
                                  </p:stCondLst>
                                  <p:childTnLst>
                                    <p:set>
                                      <p:cBhvr>
                                        <p:cTn dur="1" fill="hold" id="46">
                                          <p:stCondLst>
                                            <p:cond delay="0"/>
                                          </p:stCondLst>
                                        </p:cTn>
                                        <p:tgtEl>
                                          <p:spTgt spid="14"/>
                                        </p:tgtEl>
                                        <p:attrNameLst>
                                          <p:attrName>style.visibility</p:attrName>
                                        </p:attrNameLst>
                                      </p:cBhvr>
                                      <p:to>
                                        <p:strVal val="visible"/>
                                      </p:to>
                                    </p:set>
                                    <p:animEffect filter="fade" transition="in">
                                      <p:cBhvr>
                                        <p:cTn dur="1000" id="47"/>
                                        <p:tgtEl>
                                          <p:spTgt spid="14"/>
                                        </p:tgtEl>
                                      </p:cBhvr>
                                    </p:animEffect>
                                    <p:anim calcmode="lin" valueType="num">
                                      <p:cBhvr>
                                        <p:cTn dur="1000" fill="hold" id="48"/>
                                        <p:tgtEl>
                                          <p:spTgt spid="14"/>
                                        </p:tgtEl>
                                        <p:attrNameLst>
                                          <p:attrName>ppt_x</p:attrName>
                                        </p:attrNameLst>
                                      </p:cBhvr>
                                      <p:tavLst>
                                        <p:tav tm="0">
                                          <p:val>
                                            <p:strVal val="#ppt_x"/>
                                          </p:val>
                                        </p:tav>
                                        <p:tav tm="100000">
                                          <p:val>
                                            <p:strVal val="#ppt_x"/>
                                          </p:val>
                                        </p:tav>
                                      </p:tavLst>
                                    </p:anim>
                                    <p:anim calcmode="lin" valueType="num">
                                      <p:cBhvr>
                                        <p:cTn dur="1000" fill="hold" id="49"/>
                                        <p:tgtEl>
                                          <p:spTgt spid="14"/>
                                        </p:tgtEl>
                                        <p:attrNameLst>
                                          <p:attrName>ppt_y</p:attrName>
                                        </p:attrNameLst>
                                      </p:cBhvr>
                                      <p:tavLst>
                                        <p:tav tm="0">
                                          <p:val>
                                            <p:strVal val="#ppt_y+.1"/>
                                          </p:val>
                                        </p:tav>
                                        <p:tav tm="100000">
                                          <p:val>
                                            <p:strVal val="#ppt_y"/>
                                          </p:val>
                                        </p:tav>
                                      </p:tavLst>
                                    </p:anim>
                                  </p:childTnLst>
                                </p:cTn>
                              </p:par>
                              <p:par>
                                <p:cTn fill="hold" grpId="0" id="50" nodeType="withEffect" presetClass="entr" presetID="42" presetSubtype="0">
                                  <p:stCondLst>
                                    <p:cond delay="0"/>
                                  </p:stCondLst>
                                  <p:childTnLst>
                                    <p:set>
                                      <p:cBhvr>
                                        <p:cTn dur="1" fill="hold" id="51">
                                          <p:stCondLst>
                                            <p:cond delay="0"/>
                                          </p:stCondLst>
                                        </p:cTn>
                                        <p:tgtEl>
                                          <p:spTgt spid="15"/>
                                        </p:tgtEl>
                                        <p:attrNameLst>
                                          <p:attrName>style.visibility</p:attrName>
                                        </p:attrNameLst>
                                      </p:cBhvr>
                                      <p:to>
                                        <p:strVal val="visible"/>
                                      </p:to>
                                    </p:set>
                                    <p:animEffect filter="fade" transition="in">
                                      <p:cBhvr>
                                        <p:cTn dur="1000" id="52"/>
                                        <p:tgtEl>
                                          <p:spTgt spid="15"/>
                                        </p:tgtEl>
                                      </p:cBhvr>
                                    </p:animEffect>
                                    <p:anim calcmode="lin" valueType="num">
                                      <p:cBhvr>
                                        <p:cTn dur="1000" fill="hold" id="53"/>
                                        <p:tgtEl>
                                          <p:spTgt spid="15"/>
                                        </p:tgtEl>
                                        <p:attrNameLst>
                                          <p:attrName>ppt_x</p:attrName>
                                        </p:attrNameLst>
                                      </p:cBhvr>
                                      <p:tavLst>
                                        <p:tav tm="0">
                                          <p:val>
                                            <p:strVal val="#ppt_x"/>
                                          </p:val>
                                        </p:tav>
                                        <p:tav tm="100000">
                                          <p:val>
                                            <p:strVal val="#ppt_x"/>
                                          </p:val>
                                        </p:tav>
                                      </p:tavLst>
                                    </p:anim>
                                    <p:anim calcmode="lin" valueType="num">
                                      <p:cBhvr>
                                        <p:cTn dur="1000" fill="hold" id="54"/>
                                        <p:tgtEl>
                                          <p:spTgt spid="15"/>
                                        </p:tgtEl>
                                        <p:attrNameLst>
                                          <p:attrName>ppt_y</p:attrName>
                                        </p:attrNameLst>
                                      </p:cBhvr>
                                      <p:tavLst>
                                        <p:tav tm="0">
                                          <p:val>
                                            <p:strVal val="#ppt_y+.1"/>
                                          </p:val>
                                        </p:tav>
                                        <p:tav tm="100000">
                                          <p:val>
                                            <p:strVal val="#ppt_y"/>
                                          </p:val>
                                        </p:tav>
                                      </p:tavLst>
                                    </p:anim>
                                  </p:childTnLst>
                                </p:cTn>
                              </p:par>
                              <p:par>
                                <p:cTn fill="hold" grpId="0" id="55" nodeType="withEffect" presetClass="entr" presetID="42" presetSubtype="0">
                                  <p:stCondLst>
                                    <p:cond delay="0"/>
                                  </p:stCondLst>
                                  <p:childTnLst>
                                    <p:set>
                                      <p:cBhvr>
                                        <p:cTn dur="1" fill="hold" id="56">
                                          <p:stCondLst>
                                            <p:cond delay="0"/>
                                          </p:stCondLst>
                                        </p:cTn>
                                        <p:tgtEl>
                                          <p:spTgt spid="23"/>
                                        </p:tgtEl>
                                        <p:attrNameLst>
                                          <p:attrName>style.visibility</p:attrName>
                                        </p:attrNameLst>
                                      </p:cBhvr>
                                      <p:to>
                                        <p:strVal val="visible"/>
                                      </p:to>
                                    </p:set>
                                    <p:animEffect filter="fade" transition="in">
                                      <p:cBhvr>
                                        <p:cTn dur="1000" id="57"/>
                                        <p:tgtEl>
                                          <p:spTgt spid="23"/>
                                        </p:tgtEl>
                                      </p:cBhvr>
                                    </p:animEffect>
                                    <p:anim calcmode="lin" valueType="num">
                                      <p:cBhvr>
                                        <p:cTn dur="1000" fill="hold" id="58"/>
                                        <p:tgtEl>
                                          <p:spTgt spid="23"/>
                                        </p:tgtEl>
                                        <p:attrNameLst>
                                          <p:attrName>ppt_x</p:attrName>
                                        </p:attrNameLst>
                                      </p:cBhvr>
                                      <p:tavLst>
                                        <p:tav tm="0">
                                          <p:val>
                                            <p:strVal val="#ppt_x"/>
                                          </p:val>
                                        </p:tav>
                                        <p:tav tm="100000">
                                          <p:val>
                                            <p:strVal val="#ppt_x"/>
                                          </p:val>
                                        </p:tav>
                                      </p:tavLst>
                                    </p:anim>
                                    <p:anim calcmode="lin" valueType="num">
                                      <p:cBhvr>
                                        <p:cTn dur="1000" fill="hold" id="59"/>
                                        <p:tgtEl>
                                          <p:spTgt spid="23"/>
                                        </p:tgtEl>
                                        <p:attrNameLst>
                                          <p:attrName>ppt_y</p:attrName>
                                        </p:attrNameLst>
                                      </p:cBhvr>
                                      <p:tavLst>
                                        <p:tav tm="0">
                                          <p:val>
                                            <p:strVal val="#ppt_y+.1"/>
                                          </p:val>
                                        </p:tav>
                                        <p:tav tm="100000">
                                          <p:val>
                                            <p:strVal val="#ppt_y"/>
                                          </p:val>
                                        </p:tav>
                                      </p:tavLst>
                                    </p:anim>
                                  </p:childTnLst>
                                </p:cTn>
                              </p:par>
                              <p:par>
                                <p:cTn fill="hold" grpId="0" id="60" nodeType="withEffect" presetClass="entr" presetID="42" presetSubtype="0">
                                  <p:stCondLst>
                                    <p:cond delay="0"/>
                                  </p:stCondLst>
                                  <p:childTnLst>
                                    <p:set>
                                      <p:cBhvr>
                                        <p:cTn dur="1" fill="hold" id="61">
                                          <p:stCondLst>
                                            <p:cond delay="0"/>
                                          </p:stCondLst>
                                        </p:cTn>
                                        <p:tgtEl>
                                          <p:spTgt spid="24"/>
                                        </p:tgtEl>
                                        <p:attrNameLst>
                                          <p:attrName>style.visibility</p:attrName>
                                        </p:attrNameLst>
                                      </p:cBhvr>
                                      <p:to>
                                        <p:strVal val="visible"/>
                                      </p:to>
                                    </p:set>
                                    <p:animEffect filter="fade" transition="in">
                                      <p:cBhvr>
                                        <p:cTn dur="1000" id="62"/>
                                        <p:tgtEl>
                                          <p:spTgt spid="24"/>
                                        </p:tgtEl>
                                      </p:cBhvr>
                                    </p:animEffect>
                                    <p:anim calcmode="lin" valueType="num">
                                      <p:cBhvr>
                                        <p:cTn dur="1000" fill="hold" id="63"/>
                                        <p:tgtEl>
                                          <p:spTgt spid="24"/>
                                        </p:tgtEl>
                                        <p:attrNameLst>
                                          <p:attrName>ppt_x</p:attrName>
                                        </p:attrNameLst>
                                      </p:cBhvr>
                                      <p:tavLst>
                                        <p:tav tm="0">
                                          <p:val>
                                            <p:strVal val="#ppt_x"/>
                                          </p:val>
                                        </p:tav>
                                        <p:tav tm="100000">
                                          <p:val>
                                            <p:strVal val="#ppt_x"/>
                                          </p:val>
                                        </p:tav>
                                      </p:tavLst>
                                    </p:anim>
                                    <p:anim calcmode="lin" valueType="num">
                                      <p:cBhvr>
                                        <p:cTn dur="1000" fill="hold" id="64"/>
                                        <p:tgtEl>
                                          <p:spTgt spid="24"/>
                                        </p:tgtEl>
                                        <p:attrNameLst>
                                          <p:attrName>ppt_y</p:attrName>
                                        </p:attrNameLst>
                                      </p:cBhvr>
                                      <p:tavLst>
                                        <p:tav tm="0">
                                          <p:val>
                                            <p:strVal val="#ppt_y+.1"/>
                                          </p:val>
                                        </p:tav>
                                        <p:tav tm="100000">
                                          <p:val>
                                            <p:strVal val="#ppt_y"/>
                                          </p:val>
                                        </p:tav>
                                      </p:tavLst>
                                    </p:anim>
                                  </p:childTnLst>
                                </p:cTn>
                              </p:par>
                              <p:par>
                                <p:cTn fill="hold" grpId="0" id="65" nodeType="withEffect" presetClass="entr" presetID="42" presetSubtype="0">
                                  <p:stCondLst>
                                    <p:cond delay="0"/>
                                  </p:stCondLst>
                                  <p:childTnLst>
                                    <p:set>
                                      <p:cBhvr>
                                        <p:cTn dur="1" fill="hold" id="66">
                                          <p:stCondLst>
                                            <p:cond delay="0"/>
                                          </p:stCondLst>
                                        </p:cTn>
                                        <p:tgtEl>
                                          <p:spTgt spid="36"/>
                                        </p:tgtEl>
                                        <p:attrNameLst>
                                          <p:attrName>style.visibility</p:attrName>
                                        </p:attrNameLst>
                                      </p:cBhvr>
                                      <p:to>
                                        <p:strVal val="visible"/>
                                      </p:to>
                                    </p:set>
                                    <p:animEffect filter="fade" transition="in">
                                      <p:cBhvr>
                                        <p:cTn dur="1000" id="67"/>
                                        <p:tgtEl>
                                          <p:spTgt spid="36"/>
                                        </p:tgtEl>
                                      </p:cBhvr>
                                    </p:animEffect>
                                    <p:anim calcmode="lin" valueType="num">
                                      <p:cBhvr>
                                        <p:cTn dur="1000" fill="hold" id="68"/>
                                        <p:tgtEl>
                                          <p:spTgt spid="36"/>
                                        </p:tgtEl>
                                        <p:attrNameLst>
                                          <p:attrName>ppt_x</p:attrName>
                                        </p:attrNameLst>
                                      </p:cBhvr>
                                      <p:tavLst>
                                        <p:tav tm="0">
                                          <p:val>
                                            <p:strVal val="#ppt_x"/>
                                          </p:val>
                                        </p:tav>
                                        <p:tav tm="100000">
                                          <p:val>
                                            <p:strVal val="#ppt_x"/>
                                          </p:val>
                                        </p:tav>
                                      </p:tavLst>
                                    </p:anim>
                                    <p:anim calcmode="lin" valueType="num">
                                      <p:cBhvr>
                                        <p:cTn dur="1000" fill="hold" id="69"/>
                                        <p:tgtEl>
                                          <p:spTgt spid="36"/>
                                        </p:tgtEl>
                                        <p:attrNameLst>
                                          <p:attrName>ppt_y</p:attrName>
                                        </p:attrNameLst>
                                      </p:cBhvr>
                                      <p:tavLst>
                                        <p:tav tm="0">
                                          <p:val>
                                            <p:strVal val="#ppt_y+.1"/>
                                          </p:val>
                                        </p:tav>
                                        <p:tav tm="100000">
                                          <p:val>
                                            <p:strVal val="#ppt_y"/>
                                          </p:val>
                                        </p:tav>
                                      </p:tavLst>
                                    </p:anim>
                                  </p:childTnLst>
                                </p:cTn>
                              </p:par>
                              <p:par>
                                <p:cTn fill="hold" grpId="0" id="70" nodeType="withEffect" presetClass="entr" presetID="42" presetSubtype="0">
                                  <p:stCondLst>
                                    <p:cond delay="0"/>
                                  </p:stCondLst>
                                  <p:childTnLst>
                                    <p:set>
                                      <p:cBhvr>
                                        <p:cTn dur="1" fill="hold" id="71">
                                          <p:stCondLst>
                                            <p:cond delay="0"/>
                                          </p:stCondLst>
                                        </p:cTn>
                                        <p:tgtEl>
                                          <p:spTgt spid="37"/>
                                        </p:tgtEl>
                                        <p:attrNameLst>
                                          <p:attrName>style.visibility</p:attrName>
                                        </p:attrNameLst>
                                      </p:cBhvr>
                                      <p:to>
                                        <p:strVal val="visible"/>
                                      </p:to>
                                    </p:set>
                                    <p:animEffect filter="fade" transition="in">
                                      <p:cBhvr>
                                        <p:cTn dur="1000" id="72"/>
                                        <p:tgtEl>
                                          <p:spTgt spid="37"/>
                                        </p:tgtEl>
                                      </p:cBhvr>
                                    </p:animEffect>
                                    <p:anim calcmode="lin" valueType="num">
                                      <p:cBhvr>
                                        <p:cTn dur="1000" fill="hold" id="73"/>
                                        <p:tgtEl>
                                          <p:spTgt spid="37"/>
                                        </p:tgtEl>
                                        <p:attrNameLst>
                                          <p:attrName>ppt_x</p:attrName>
                                        </p:attrNameLst>
                                      </p:cBhvr>
                                      <p:tavLst>
                                        <p:tav tm="0">
                                          <p:val>
                                            <p:strVal val="#ppt_x"/>
                                          </p:val>
                                        </p:tav>
                                        <p:tav tm="100000">
                                          <p:val>
                                            <p:strVal val="#ppt_x"/>
                                          </p:val>
                                        </p:tav>
                                      </p:tavLst>
                                    </p:anim>
                                    <p:anim calcmode="lin" valueType="num">
                                      <p:cBhvr>
                                        <p:cTn dur="1000" fill="hold" id="74"/>
                                        <p:tgtEl>
                                          <p:spTgt spid="37"/>
                                        </p:tgtEl>
                                        <p:attrNameLst>
                                          <p:attrName>ppt_y</p:attrName>
                                        </p:attrNameLst>
                                      </p:cBhvr>
                                      <p:tavLst>
                                        <p:tav tm="0">
                                          <p:val>
                                            <p:strVal val="#ppt_y+.1"/>
                                          </p:val>
                                        </p:tav>
                                        <p:tav tm="100000">
                                          <p:val>
                                            <p:strVal val="#ppt_y"/>
                                          </p:val>
                                        </p:tav>
                                      </p:tavLst>
                                    </p:anim>
                                  </p:childTnLst>
                                </p:cTn>
                              </p:par>
                              <p:par>
                                <p:cTn fill="hold" grpId="0" id="75" nodeType="withEffect" presetClass="entr" presetID="42" presetSubtype="0">
                                  <p:stCondLst>
                                    <p:cond delay="0"/>
                                  </p:stCondLst>
                                  <p:childTnLst>
                                    <p:set>
                                      <p:cBhvr>
                                        <p:cTn dur="1" fill="hold" id="76">
                                          <p:stCondLst>
                                            <p:cond delay="0"/>
                                          </p:stCondLst>
                                        </p:cTn>
                                        <p:tgtEl>
                                          <p:spTgt spid="20"/>
                                        </p:tgtEl>
                                        <p:attrNameLst>
                                          <p:attrName>style.visibility</p:attrName>
                                        </p:attrNameLst>
                                      </p:cBhvr>
                                      <p:to>
                                        <p:strVal val="visible"/>
                                      </p:to>
                                    </p:set>
                                    <p:animEffect filter="fade" transition="in">
                                      <p:cBhvr>
                                        <p:cTn dur="1000" id="77"/>
                                        <p:tgtEl>
                                          <p:spTgt spid="20"/>
                                        </p:tgtEl>
                                      </p:cBhvr>
                                    </p:animEffect>
                                    <p:anim calcmode="lin" valueType="num">
                                      <p:cBhvr>
                                        <p:cTn dur="1000" fill="hold" id="78"/>
                                        <p:tgtEl>
                                          <p:spTgt spid="20"/>
                                        </p:tgtEl>
                                        <p:attrNameLst>
                                          <p:attrName>ppt_x</p:attrName>
                                        </p:attrNameLst>
                                      </p:cBhvr>
                                      <p:tavLst>
                                        <p:tav tm="0">
                                          <p:val>
                                            <p:strVal val="#ppt_x"/>
                                          </p:val>
                                        </p:tav>
                                        <p:tav tm="100000">
                                          <p:val>
                                            <p:strVal val="#ppt_x"/>
                                          </p:val>
                                        </p:tav>
                                      </p:tavLst>
                                    </p:anim>
                                    <p:anim calcmode="lin" valueType="num">
                                      <p:cBhvr>
                                        <p:cTn dur="1000" fill="hold" id="79"/>
                                        <p:tgtEl>
                                          <p:spTgt spid="20"/>
                                        </p:tgtEl>
                                        <p:attrNameLst>
                                          <p:attrName>ppt_y</p:attrName>
                                        </p:attrNameLst>
                                      </p:cBhvr>
                                      <p:tavLst>
                                        <p:tav tm="0">
                                          <p:val>
                                            <p:strVal val="#ppt_y+.1"/>
                                          </p:val>
                                        </p:tav>
                                        <p:tav tm="100000">
                                          <p:val>
                                            <p:strVal val="#ppt_y"/>
                                          </p:val>
                                        </p:tav>
                                      </p:tavLst>
                                    </p:anim>
                                  </p:childTnLst>
                                </p:cTn>
                              </p:par>
                            </p:childTnLst>
                          </p:cTn>
                        </p:par>
                        <p:par>
                          <p:cTn fill="hold" id="80" nodeType="afterGroup">
                            <p:stCondLst>
                              <p:cond delay="1000"/>
                            </p:stCondLst>
                            <p:childTnLst>
                              <p:par>
                                <p:cTn fill="hold" id="81" nodeType="afterEffect" presetClass="entr" presetID="2" presetSubtype="12">
                                  <p:stCondLst>
                                    <p:cond delay="0"/>
                                  </p:stCondLst>
                                  <p:childTnLst>
                                    <p:set>
                                      <p:cBhvr>
                                        <p:cTn dur="1" fill="hold" id="82">
                                          <p:stCondLst>
                                            <p:cond delay="0"/>
                                          </p:stCondLst>
                                        </p:cTn>
                                        <p:tgtEl>
                                          <p:spTgt spid="29"/>
                                        </p:tgtEl>
                                        <p:attrNameLst>
                                          <p:attrName>style.visibility</p:attrName>
                                        </p:attrNameLst>
                                      </p:cBhvr>
                                      <p:to>
                                        <p:strVal val="visible"/>
                                      </p:to>
                                    </p:set>
                                    <p:anim calcmode="lin" valueType="num">
                                      <p:cBhvr additive="base">
                                        <p:cTn dur="500" fill="hold" id="83"/>
                                        <p:tgtEl>
                                          <p:spTgt spid="29"/>
                                        </p:tgtEl>
                                        <p:attrNameLst>
                                          <p:attrName>ppt_x</p:attrName>
                                        </p:attrNameLst>
                                      </p:cBhvr>
                                      <p:tavLst>
                                        <p:tav tm="0">
                                          <p:val>
                                            <p:strVal val="0-#ppt_w/2"/>
                                          </p:val>
                                        </p:tav>
                                        <p:tav tm="100000">
                                          <p:val>
                                            <p:strVal val="#ppt_x"/>
                                          </p:val>
                                        </p:tav>
                                      </p:tavLst>
                                    </p:anim>
                                    <p:anim calcmode="lin" valueType="num">
                                      <p:cBhvr additive="base">
                                        <p:cTn dur="500" fill="hold" id="84"/>
                                        <p:tgtEl>
                                          <p:spTgt spid="29"/>
                                        </p:tgtEl>
                                        <p:attrNameLst>
                                          <p:attrName>ppt_y</p:attrName>
                                        </p:attrNameLst>
                                      </p:cBhvr>
                                      <p:tavLst>
                                        <p:tav tm="0">
                                          <p:val>
                                            <p:strVal val="1+#ppt_h/2"/>
                                          </p:val>
                                        </p:tav>
                                        <p:tav tm="100000">
                                          <p:val>
                                            <p:strVal val="#ppt_y"/>
                                          </p:val>
                                        </p:tav>
                                      </p:tavLst>
                                    </p:anim>
                                  </p:childTnLst>
                                </p:cTn>
                              </p:par>
                            </p:childTnLst>
                          </p:cTn>
                        </p:par>
                        <p:par>
                          <p:cTn fill="hold" id="85" nodeType="afterGroup">
                            <p:stCondLst>
                              <p:cond delay="1500"/>
                            </p:stCondLst>
                            <p:childTnLst>
                              <p:par>
                                <p:cTn fill="hold" grpId="0" id="86" nodeType="afterEffect" presetClass="entr" presetID="22" presetSubtype="8">
                                  <p:stCondLst>
                                    <p:cond delay="0"/>
                                  </p:stCondLst>
                                  <p:childTnLst>
                                    <p:set>
                                      <p:cBhvr>
                                        <p:cTn dur="1" fill="hold" id="87">
                                          <p:stCondLst>
                                            <p:cond delay="0"/>
                                          </p:stCondLst>
                                        </p:cTn>
                                        <p:tgtEl>
                                          <p:spTgt spid="22"/>
                                        </p:tgtEl>
                                        <p:attrNameLst>
                                          <p:attrName>style.visibility</p:attrName>
                                        </p:attrNameLst>
                                      </p:cBhvr>
                                      <p:to>
                                        <p:strVal val="visible"/>
                                      </p:to>
                                    </p:set>
                                    <p:animEffect filter="wipe(left)" transition="in">
                                      <p:cBhvr>
                                        <p:cTn dur="500" id="88"/>
                                        <p:tgtEl>
                                          <p:spTgt spid="22"/>
                                        </p:tgtEl>
                                      </p:cBhvr>
                                    </p:animEffect>
                                  </p:childTnLst>
                                </p:cTn>
                              </p:par>
                            </p:childTnLst>
                          </p:cTn>
                        </p:par>
                        <p:par>
                          <p:cTn fill="hold" id="89" nodeType="afterGroup">
                            <p:stCondLst>
                              <p:cond delay="2000"/>
                            </p:stCondLst>
                            <p:childTnLst>
                              <p:par>
                                <p:cTn fill="hold" grpId="0" id="90" nodeType="afterEffect" presetClass="entr" presetID="22" presetSubtype="8">
                                  <p:stCondLst>
                                    <p:cond delay="0"/>
                                  </p:stCondLst>
                                  <p:childTnLst>
                                    <p:set>
                                      <p:cBhvr>
                                        <p:cTn dur="1" fill="hold" id="91">
                                          <p:stCondLst>
                                            <p:cond delay="0"/>
                                          </p:stCondLst>
                                        </p:cTn>
                                        <p:tgtEl>
                                          <p:spTgt spid="27"/>
                                        </p:tgtEl>
                                        <p:attrNameLst>
                                          <p:attrName>style.visibility</p:attrName>
                                        </p:attrNameLst>
                                      </p:cBhvr>
                                      <p:to>
                                        <p:strVal val="visible"/>
                                      </p:to>
                                    </p:set>
                                    <p:animEffect filter="wipe(left)" transition="in">
                                      <p:cBhvr>
                                        <p:cTn dur="500" id="92"/>
                                        <p:tgtEl>
                                          <p:spTgt spid="27"/>
                                        </p:tgtEl>
                                      </p:cBhvr>
                                    </p:animEffect>
                                  </p:childTnLst>
                                </p:cTn>
                              </p:par>
                            </p:childTnLst>
                          </p:cTn>
                        </p:par>
                        <p:par>
                          <p:cTn fill="hold" id="93" nodeType="afterGroup">
                            <p:stCondLst>
                              <p:cond delay="2500"/>
                            </p:stCondLst>
                            <p:childTnLst>
                              <p:par>
                                <p:cTn fill="hold" id="94" nodeType="afterEffect" presetClass="entr" presetID="55" presetSubtype="0">
                                  <p:stCondLst>
                                    <p:cond delay="0"/>
                                  </p:stCondLst>
                                  <p:childTnLst>
                                    <p:set>
                                      <p:cBhvr>
                                        <p:cTn dur="1" fill="hold" id="95">
                                          <p:stCondLst>
                                            <p:cond delay="0"/>
                                          </p:stCondLst>
                                        </p:cTn>
                                        <p:tgtEl>
                                          <p:spTgt spid="41"/>
                                        </p:tgtEl>
                                        <p:attrNameLst>
                                          <p:attrName>style.visibility</p:attrName>
                                        </p:attrNameLst>
                                      </p:cBhvr>
                                      <p:to>
                                        <p:strVal val="visible"/>
                                      </p:to>
                                    </p:set>
                                    <p:anim calcmode="lin" valueType="num">
                                      <p:cBhvr>
                                        <p:cTn dur="1000" fill="hold" id="96"/>
                                        <p:tgtEl>
                                          <p:spTgt spid="41"/>
                                        </p:tgtEl>
                                        <p:attrNameLst>
                                          <p:attrName>ppt_w</p:attrName>
                                        </p:attrNameLst>
                                      </p:cBhvr>
                                      <p:tavLst>
                                        <p:tav tm="0">
                                          <p:val>
                                            <p:strVal val="#ppt_w*0.70"/>
                                          </p:val>
                                        </p:tav>
                                        <p:tav tm="100000">
                                          <p:val>
                                            <p:strVal val="#ppt_w"/>
                                          </p:val>
                                        </p:tav>
                                      </p:tavLst>
                                    </p:anim>
                                    <p:anim calcmode="lin" valueType="num">
                                      <p:cBhvr>
                                        <p:cTn dur="1000" fill="hold" id="97"/>
                                        <p:tgtEl>
                                          <p:spTgt spid="41"/>
                                        </p:tgtEl>
                                        <p:attrNameLst>
                                          <p:attrName>ppt_h</p:attrName>
                                        </p:attrNameLst>
                                      </p:cBhvr>
                                      <p:tavLst>
                                        <p:tav tm="0">
                                          <p:val>
                                            <p:strVal val="#ppt_h"/>
                                          </p:val>
                                        </p:tav>
                                        <p:tav tm="100000">
                                          <p:val>
                                            <p:strVal val="#ppt_h"/>
                                          </p:val>
                                        </p:tav>
                                      </p:tavLst>
                                    </p:anim>
                                    <p:animEffect filter="fade" transition="in">
                                      <p:cBhvr>
                                        <p:cTn dur="1000" id="98"/>
                                        <p:tgtEl>
                                          <p:spTgt spid="41"/>
                                        </p:tgtEl>
                                      </p:cBhvr>
                                    </p:animEffect>
                                  </p:childTnLst>
                                </p:cTn>
                              </p:par>
                              <p:par>
                                <p:cTn fill="hold" id="99" nodeType="withEffect" presetClass="entr" presetID="55" presetSubtype="0">
                                  <p:stCondLst>
                                    <p:cond delay="0"/>
                                  </p:stCondLst>
                                  <p:childTnLst>
                                    <p:set>
                                      <p:cBhvr>
                                        <p:cTn dur="1" fill="hold" id="100">
                                          <p:stCondLst>
                                            <p:cond delay="0"/>
                                          </p:stCondLst>
                                        </p:cTn>
                                        <p:tgtEl>
                                          <p:spTgt spid="40"/>
                                        </p:tgtEl>
                                        <p:attrNameLst>
                                          <p:attrName>style.visibility</p:attrName>
                                        </p:attrNameLst>
                                      </p:cBhvr>
                                      <p:to>
                                        <p:strVal val="visible"/>
                                      </p:to>
                                    </p:set>
                                    <p:anim calcmode="lin" valueType="num">
                                      <p:cBhvr>
                                        <p:cTn dur="1000" fill="hold" id="101"/>
                                        <p:tgtEl>
                                          <p:spTgt spid="40"/>
                                        </p:tgtEl>
                                        <p:attrNameLst>
                                          <p:attrName>ppt_w</p:attrName>
                                        </p:attrNameLst>
                                      </p:cBhvr>
                                      <p:tavLst>
                                        <p:tav tm="0">
                                          <p:val>
                                            <p:strVal val="#ppt_w*0.70"/>
                                          </p:val>
                                        </p:tav>
                                        <p:tav tm="100000">
                                          <p:val>
                                            <p:strVal val="#ppt_w"/>
                                          </p:val>
                                        </p:tav>
                                      </p:tavLst>
                                    </p:anim>
                                    <p:anim calcmode="lin" valueType="num">
                                      <p:cBhvr>
                                        <p:cTn dur="1000" fill="hold" id="102"/>
                                        <p:tgtEl>
                                          <p:spTgt spid="40"/>
                                        </p:tgtEl>
                                        <p:attrNameLst>
                                          <p:attrName>ppt_h</p:attrName>
                                        </p:attrNameLst>
                                      </p:cBhvr>
                                      <p:tavLst>
                                        <p:tav tm="0">
                                          <p:val>
                                            <p:strVal val="#ppt_h"/>
                                          </p:val>
                                        </p:tav>
                                        <p:tav tm="100000">
                                          <p:val>
                                            <p:strVal val="#ppt_h"/>
                                          </p:val>
                                        </p:tav>
                                      </p:tavLst>
                                    </p:anim>
                                    <p:animEffect filter="fade" transition="in">
                                      <p:cBhvr>
                                        <p:cTn dur="1000" id="103"/>
                                        <p:tgtEl>
                                          <p:spTgt spid="40"/>
                                        </p:tgtEl>
                                      </p:cBhvr>
                                    </p:animEffect>
                                  </p:childTnLst>
                                </p:cTn>
                              </p:par>
                            </p:childTnLst>
                          </p:cTn>
                        </p:par>
                        <p:par>
                          <p:cTn fill="hold" id="104" nodeType="afterGroup">
                            <p:stCondLst>
                              <p:cond delay="3500"/>
                            </p:stCondLst>
                            <p:childTnLst>
                              <p:par>
                                <p:cTn fill="hold" grpId="0" id="105" nodeType="afterEffect" presetClass="entr" presetID="47" presetSubtype="0">
                                  <p:stCondLst>
                                    <p:cond delay="0"/>
                                  </p:stCondLst>
                                  <p:childTnLst>
                                    <p:set>
                                      <p:cBhvr>
                                        <p:cTn dur="1" fill="hold" id="106">
                                          <p:stCondLst>
                                            <p:cond delay="0"/>
                                          </p:stCondLst>
                                        </p:cTn>
                                        <p:tgtEl>
                                          <p:spTgt spid="17"/>
                                        </p:tgtEl>
                                        <p:attrNameLst>
                                          <p:attrName>style.visibility</p:attrName>
                                        </p:attrNameLst>
                                      </p:cBhvr>
                                      <p:to>
                                        <p:strVal val="visible"/>
                                      </p:to>
                                    </p:set>
                                    <p:animEffect filter="fade" transition="in">
                                      <p:cBhvr>
                                        <p:cTn dur="1000" id="107"/>
                                        <p:tgtEl>
                                          <p:spTgt spid="17"/>
                                        </p:tgtEl>
                                      </p:cBhvr>
                                    </p:animEffect>
                                    <p:anim calcmode="lin" valueType="num">
                                      <p:cBhvr>
                                        <p:cTn dur="1000" fill="hold" id="108"/>
                                        <p:tgtEl>
                                          <p:spTgt spid="17"/>
                                        </p:tgtEl>
                                        <p:attrNameLst>
                                          <p:attrName>ppt_x</p:attrName>
                                        </p:attrNameLst>
                                      </p:cBhvr>
                                      <p:tavLst>
                                        <p:tav tm="0">
                                          <p:val>
                                            <p:strVal val="#ppt_x"/>
                                          </p:val>
                                        </p:tav>
                                        <p:tav tm="100000">
                                          <p:val>
                                            <p:strVal val="#ppt_x"/>
                                          </p:val>
                                        </p:tav>
                                      </p:tavLst>
                                    </p:anim>
                                    <p:anim calcmode="lin" valueType="num">
                                      <p:cBhvr>
                                        <p:cTn dur="1000" fill="hold" id="109"/>
                                        <p:tgtEl>
                                          <p:spTgt spid="17"/>
                                        </p:tgtEl>
                                        <p:attrNameLst>
                                          <p:attrName>ppt_y</p:attrName>
                                        </p:attrNameLst>
                                      </p:cBhvr>
                                      <p:tavLst>
                                        <p:tav tm="0">
                                          <p:val>
                                            <p:strVal val="#ppt_y-.1"/>
                                          </p:val>
                                        </p:tav>
                                        <p:tav tm="100000">
                                          <p:val>
                                            <p:strVal val="#ppt_y"/>
                                          </p:val>
                                        </p:tav>
                                      </p:tavLst>
                                    </p:anim>
                                  </p:childTnLst>
                                </p:cTn>
                              </p:par>
                              <p:par>
                                <p:cTn fill="hold" grpId="0" id="110" nodeType="withEffect" presetClass="entr" presetID="42" presetSubtype="0">
                                  <p:stCondLst>
                                    <p:cond delay="0"/>
                                  </p:stCondLst>
                                  <p:childTnLst>
                                    <p:set>
                                      <p:cBhvr>
                                        <p:cTn dur="1" fill="hold" id="111">
                                          <p:stCondLst>
                                            <p:cond delay="0"/>
                                          </p:stCondLst>
                                        </p:cTn>
                                        <p:tgtEl>
                                          <p:spTgt spid="26"/>
                                        </p:tgtEl>
                                        <p:attrNameLst>
                                          <p:attrName>style.visibility</p:attrName>
                                        </p:attrNameLst>
                                      </p:cBhvr>
                                      <p:to>
                                        <p:strVal val="visible"/>
                                      </p:to>
                                    </p:set>
                                    <p:animEffect filter="fade" transition="in">
                                      <p:cBhvr>
                                        <p:cTn dur="1000" id="112"/>
                                        <p:tgtEl>
                                          <p:spTgt spid="26"/>
                                        </p:tgtEl>
                                      </p:cBhvr>
                                    </p:animEffect>
                                    <p:anim calcmode="lin" valueType="num">
                                      <p:cBhvr>
                                        <p:cTn dur="1000" fill="hold" id="113"/>
                                        <p:tgtEl>
                                          <p:spTgt spid="26"/>
                                        </p:tgtEl>
                                        <p:attrNameLst>
                                          <p:attrName>ppt_x</p:attrName>
                                        </p:attrNameLst>
                                      </p:cBhvr>
                                      <p:tavLst>
                                        <p:tav tm="0">
                                          <p:val>
                                            <p:strVal val="#ppt_x"/>
                                          </p:val>
                                        </p:tav>
                                        <p:tav tm="100000">
                                          <p:val>
                                            <p:strVal val="#ppt_x"/>
                                          </p:val>
                                        </p:tav>
                                      </p:tavLst>
                                    </p:anim>
                                    <p:anim calcmode="lin" valueType="num">
                                      <p:cBhvr>
                                        <p:cTn dur="1000" fill="hold" id="114"/>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7"/>
      <p:bldP grpId="0" spid="11"/>
      <p:bldP grpId="0" spid="12"/>
      <p:bldP grpId="0" spid="13"/>
      <p:bldP grpId="0" spid="14"/>
      <p:bldP grpId="0" spid="15"/>
      <p:bldP grpId="0" spid="17"/>
      <p:bldP grpId="0" spid="22"/>
      <p:bldP grpId="0" spid="23"/>
      <p:bldP grpId="0" spid="24"/>
      <p:bldP grpId="0" spid="26"/>
      <p:bldP grpId="0" spid="27"/>
      <p:bldP grpId="0" spid="36"/>
      <p:bldP grpId="0" spid="37"/>
      <p:bldP grpId="0" spid="20"/>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3"/>
          <p:cNvGrpSpPr/>
          <p:nvPr/>
        </p:nvGrpSpPr>
        <p:grpSpPr>
          <a:xfrm>
            <a:off x="1020486" y="1527098"/>
            <a:ext cx="1675228" cy="2631074"/>
            <a:chOff x="778084" y="1038958"/>
            <a:chExt cx="1850186" cy="2900945"/>
          </a:xfrm>
        </p:grpSpPr>
        <p:sp>
          <p:nvSpPr>
            <p:cNvPr id="5" name="圆角矩形 4"/>
            <p:cNvSpPr/>
            <p:nvPr/>
          </p:nvSpPr>
          <p:spPr>
            <a:xfrm>
              <a:off x="887052" y="1038958"/>
              <a:ext cx="1632254" cy="1502650"/>
            </a:xfrm>
            <a:prstGeom prst="roundRect">
              <a:avLst>
                <a:gd fmla="val 9350" name="adj"/>
              </a:avLst>
            </a:prstGeom>
            <a:solidFill>
              <a:schemeClr val="accent1"/>
            </a:solidFill>
            <a:ln algn="ctr" cap="flat" cmpd="sng" w="25400">
              <a:solidFill>
                <a:sysClr lastClr="FFFFFF" val="window"/>
              </a:solidFill>
              <a:prstDash val="solid"/>
            </a:ln>
            <a:effectLst/>
          </p:spPr>
          <p:txBody>
            <a:bodyPr anchor="ctr" bIns="34290" lIns="68580" rIns="68580" rtlCol="0" tIns="34290"/>
            <a:lstStyle/>
            <a:p>
              <a:pPr algn="ctr" defTabSz="913924">
                <a:defRPr/>
              </a:pPr>
              <a:endParaRPr altLang="en-US" kern="0" lang="zh-HK" sz="1600">
                <a:solidFill>
                  <a:prstClr val="white"/>
                </a:solidFill>
                <a:latin typeface="Calibri"/>
                <a:ea charset="-120" panose="02020300000000000000" pitchFamily="18" typeface="PMingLiU"/>
              </a:endParaRPr>
            </a:p>
          </p:txBody>
        </p:sp>
        <p:sp>
          <p:nvSpPr>
            <p:cNvPr id="7" name="任意多边形 6"/>
            <p:cNvSpPr/>
            <p:nvPr/>
          </p:nvSpPr>
          <p:spPr>
            <a:xfrm>
              <a:off x="778084" y="1947913"/>
              <a:ext cx="1850186" cy="1991990"/>
            </a:xfrm>
            <a:custGeom>
              <a:gdLst>
                <a:gd fmla="*/ 1 w 2466914" name="connsiteX0"/>
                <a:gd fmla="*/ 0 h 3944375" name="connsiteY0"/>
                <a:gd fmla="*/ 2466914 w 2466914" name="connsiteX1"/>
                <a:gd fmla="*/ 0 h 3944375" name="connsiteY1"/>
                <a:gd fmla="*/ 2466914 w 2466914" name="connsiteX2"/>
                <a:gd fmla="*/ 3515745 h 3944375" name="connsiteY2"/>
                <a:gd fmla="*/ 2466913 w 2466914" name="connsiteX3"/>
                <a:gd fmla="*/ 3515745 h 3944375" name="connsiteY3"/>
                <a:gd fmla="*/ 2466913 w 2466914" name="connsiteX4"/>
                <a:gd fmla="*/ 3757044 h 3944375" name="connsiteY4"/>
                <a:gd fmla="*/ 2279582 w 2466914" name="connsiteX5"/>
                <a:gd fmla="*/ 3944375 h 3944375" name="connsiteY5"/>
                <a:gd fmla="*/ 187331 w 2466914" name="connsiteX6"/>
                <a:gd fmla="*/ 3944375 h 3944375" name="connsiteY6"/>
                <a:gd fmla="*/ 0 w 2466914" name="connsiteX7"/>
                <a:gd fmla="*/ 3757044 h 3944375" name="connsiteY7"/>
                <a:gd fmla="*/ 0 w 2466914" name="connsiteX8"/>
                <a:gd fmla="*/ 2128171 h 3944375" name="connsiteY8"/>
                <a:gd fmla="*/ 1 w 2466914" name="connsiteX9"/>
                <a:gd fmla="*/ 2128161 h 3944375"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3944374" w="2466914">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ysClr lastClr="FFFFFF" val="window">
                <a:lumMod val="95000"/>
              </a:sysClr>
            </a:solidFill>
            <a:ln algn="ctr" cap="flat" cmpd="sng" w="25400">
              <a:solidFill>
                <a:schemeClr val="accent1"/>
              </a:solidFill>
              <a:prstDash val="solid"/>
            </a:ln>
            <a:effectLst/>
          </p:spPr>
          <p:txBody>
            <a:bodyPr anchor="ctr" bIns="34290" lIns="68580" rIns="68580" rtlCol="0" tIns="34290"/>
            <a:lstStyle/>
            <a:p>
              <a:pPr algn="ctr" defTabSz="913924">
                <a:defRPr/>
              </a:pPr>
              <a:endParaRPr altLang="en-US" kern="0" lang="zh-HK" sz="1600">
                <a:solidFill>
                  <a:prstClr val="white"/>
                </a:solidFill>
                <a:latin typeface="Calibri"/>
                <a:ea charset="-120" panose="02020300000000000000" pitchFamily="18" typeface="PMingLiU"/>
              </a:endParaRPr>
            </a:p>
          </p:txBody>
        </p:sp>
        <p:sp>
          <p:nvSpPr>
            <p:cNvPr id="8" name="椭圆 7"/>
            <p:cNvSpPr/>
            <p:nvPr/>
          </p:nvSpPr>
          <p:spPr>
            <a:xfrm>
              <a:off x="1403141" y="1647875"/>
              <a:ext cx="600075" cy="600075"/>
            </a:xfrm>
            <a:prstGeom prst="ellipse">
              <a:avLst/>
            </a:prstGeom>
            <a:solidFill>
              <a:schemeClr val="accent1"/>
            </a:solidFill>
            <a:ln algn="ctr" cap="flat" cmpd="sng" w="25400">
              <a:noFill/>
              <a:prstDash val="solid"/>
            </a:ln>
            <a:effectLst/>
          </p:spPr>
          <p:txBody>
            <a:bodyPr anchor="ctr" bIns="34290" lIns="68580" rIns="68580" rtlCol="0" tIns="34290"/>
            <a:lstStyle/>
            <a:p>
              <a:pPr algn="ctr" defTabSz="913924">
                <a:defRPr/>
              </a:pPr>
              <a:endParaRPr altLang="en-US" kern="0" lang="zh-HK" sz="1600">
                <a:solidFill>
                  <a:prstClr val="white"/>
                </a:solidFill>
                <a:latin charset="0" panose="020b0806030902050204" pitchFamily="34" typeface="Impact"/>
                <a:ea charset="-120" panose="02020300000000000000" pitchFamily="18" typeface="PMingLiU"/>
              </a:endParaRPr>
            </a:p>
          </p:txBody>
        </p:sp>
        <p:sp>
          <p:nvSpPr>
            <p:cNvPr id="9" name="文本框 11"/>
            <p:cNvSpPr txBox="1"/>
            <p:nvPr/>
          </p:nvSpPr>
          <p:spPr>
            <a:xfrm>
              <a:off x="1304926" y="1222952"/>
              <a:ext cx="839367" cy="613316"/>
            </a:xfrm>
            <a:prstGeom prst="rect">
              <a:avLst/>
            </a:prstGeom>
            <a:noFill/>
          </p:spPr>
          <p:txBody>
            <a:bodyPr bIns="34290" lIns="68580" rIns="68580" rtlCol="0" tIns="34290" wrap="square">
              <a:spAutoFit/>
            </a:bodyPr>
            <a:lstStyle/>
            <a:p>
              <a:pPr algn="ctr" defTabSz="913924">
                <a:defRPr/>
              </a:pPr>
              <a:r>
                <a:rPr altLang="zh-HK" kern="0" lang="en-US" sz="3200">
                  <a:solidFill>
                    <a:schemeClr val="tx1">
                      <a:lumMod val="75000"/>
                      <a:lumOff val="25000"/>
                    </a:schemeClr>
                  </a:solidFill>
                  <a:latin charset="0" panose="020b0806030902050204" pitchFamily="34" typeface="Impact"/>
                  <a:ea charset="-122" panose="02000000000000000000" pitchFamily="2" typeface="张海山锐谐体2.0-授权联系：Samtype@QQ.com"/>
                </a:rPr>
                <a:t>01</a:t>
              </a:r>
            </a:p>
          </p:txBody>
        </p:sp>
        <p:sp>
          <p:nvSpPr>
            <p:cNvPr id="10" name="文本框 64"/>
            <p:cNvSpPr txBox="1"/>
            <p:nvPr/>
          </p:nvSpPr>
          <p:spPr>
            <a:xfrm>
              <a:off x="1148007" y="2434565"/>
              <a:ext cx="1110344" cy="277252"/>
            </a:xfrm>
            <a:prstGeom prst="rect">
              <a:avLst/>
            </a:prstGeom>
            <a:noFill/>
          </p:spPr>
          <p:txBody>
            <a:bodyPr bIns="34290" lIns="68580" rIns="68580" rtlCol="0" tIns="34290" wrap="square">
              <a:spAutoFit/>
            </a:bodyPr>
            <a:lstStyle/>
            <a:p>
              <a:pPr algn="ctr" defTabSz="913924">
                <a:defRPr/>
              </a:pPr>
              <a:r>
                <a:rPr altLang="en-US" kern="0" lang="zh-CN" sz="1200">
                  <a:solidFill>
                    <a:schemeClr val="tx1">
                      <a:lumMod val="75000"/>
                      <a:lumOff val="25000"/>
                    </a:schemeClr>
                  </a:solidFill>
                  <a:latin charset="-122" pitchFamily="34" typeface="微软雅黑"/>
                  <a:ea charset="-122" panose="020b0503020204020204" pitchFamily="34" typeface="微软雅黑"/>
                </a:rPr>
                <a:t>添加标题</a:t>
              </a:r>
            </a:p>
          </p:txBody>
        </p:sp>
        <p:sp>
          <p:nvSpPr>
            <p:cNvPr id="11" name="文本框 65"/>
            <p:cNvSpPr txBox="1"/>
            <p:nvPr/>
          </p:nvSpPr>
          <p:spPr>
            <a:xfrm>
              <a:off x="1139623" y="2788385"/>
              <a:ext cx="1127111" cy="680529"/>
            </a:xfrm>
            <a:prstGeom prst="rect">
              <a:avLst/>
            </a:prstGeom>
            <a:noFill/>
          </p:spPr>
          <p:txBody>
            <a:bodyPr bIns="34290" lIns="68580" rIns="68580" rtlCol="0" tIns="34290" wrap="square">
              <a:spAutoFit/>
            </a:bodyPr>
            <a:lstStyle/>
            <a:p>
              <a:pPr algn="ctr" defTabSz="685800" fontAlgn="base">
                <a:spcBef>
                  <a:spcPct val="0"/>
                </a:spcBef>
                <a:spcAft>
                  <a:spcPct val="0"/>
                </a:spcAft>
                <a:defRPr/>
              </a:pPr>
              <a:r>
                <a:rPr altLang="en-US" kern="0" lang="zh-CN" sz="900">
                  <a:solidFill>
                    <a:schemeClr val="tx1">
                      <a:lumMod val="50000"/>
                      <a:lumOff val="50000"/>
                    </a:schemeClr>
                  </a:solidFill>
                  <a:latin charset="-122" pitchFamily="34" typeface="微软雅黑"/>
                  <a:ea charset="-122" panose="020b0503020204020204" pitchFamily="34" typeface="微软雅黑"/>
                </a:rPr>
                <a:t>点击增加文本点击增加文本</a:t>
              </a:r>
            </a:p>
            <a:p>
              <a:pPr algn="ctr" defTabSz="685800" fontAlgn="base">
                <a:spcBef>
                  <a:spcPct val="0"/>
                </a:spcBef>
                <a:spcAft>
                  <a:spcPct val="0"/>
                </a:spcAft>
                <a:defRPr/>
              </a:pPr>
              <a:r>
                <a:rPr altLang="en-US" kern="0" lang="zh-CN" sz="900">
                  <a:solidFill>
                    <a:schemeClr val="tx1">
                      <a:lumMod val="50000"/>
                      <a:lumOff val="50000"/>
                    </a:schemeClr>
                  </a:solidFill>
                  <a:latin charset="-122" pitchFamily="34" typeface="微软雅黑"/>
                  <a:ea charset="-122" panose="020b0503020204020204" pitchFamily="34" typeface="微软雅黑"/>
                </a:rPr>
                <a:t>点击增加文本点击增加文本</a:t>
              </a:r>
            </a:p>
          </p:txBody>
        </p:sp>
      </p:grpSp>
      <p:grpSp>
        <p:nvGrpSpPr>
          <p:cNvPr id="3" name="组合 11"/>
          <p:cNvGrpSpPr/>
          <p:nvPr/>
        </p:nvGrpSpPr>
        <p:grpSpPr>
          <a:xfrm>
            <a:off x="2824180" y="1527098"/>
            <a:ext cx="1675228" cy="2631074"/>
            <a:chOff x="2690633" y="1038958"/>
            <a:chExt cx="1850186" cy="2900945"/>
          </a:xfrm>
        </p:grpSpPr>
        <p:sp>
          <p:nvSpPr>
            <p:cNvPr id="13" name="圆角矩形 12"/>
            <p:cNvSpPr/>
            <p:nvPr/>
          </p:nvSpPr>
          <p:spPr>
            <a:xfrm>
              <a:off x="2799601" y="1038958"/>
              <a:ext cx="1632254" cy="1502651"/>
            </a:xfrm>
            <a:prstGeom prst="roundRect">
              <a:avLst>
                <a:gd fmla="val 9350" name="adj"/>
              </a:avLst>
            </a:prstGeom>
            <a:solidFill>
              <a:schemeClr val="accent2"/>
            </a:solidFill>
            <a:ln algn="ctr" cap="flat" cmpd="sng" w="25400">
              <a:solidFill>
                <a:sysClr lastClr="FFFFFF" val="window"/>
              </a:solidFill>
              <a:prstDash val="solid"/>
            </a:ln>
            <a:effectLst/>
          </p:spPr>
          <p:txBody>
            <a:bodyPr anchor="ctr" bIns="34290" lIns="68580" rIns="68580" rtlCol="0" tIns="34290"/>
            <a:lstStyle/>
            <a:p>
              <a:pPr algn="ctr" defTabSz="913924">
                <a:defRPr/>
              </a:pPr>
              <a:endParaRPr altLang="en-US" kern="0" lang="zh-HK" sz="1600">
                <a:solidFill>
                  <a:prstClr val="white"/>
                </a:solidFill>
                <a:latin typeface="Calibri"/>
                <a:ea charset="-120" panose="02020300000000000000" pitchFamily="18" typeface="PMingLiU"/>
              </a:endParaRPr>
            </a:p>
          </p:txBody>
        </p:sp>
        <p:sp>
          <p:nvSpPr>
            <p:cNvPr id="14" name="任意多边形 13"/>
            <p:cNvSpPr/>
            <p:nvPr/>
          </p:nvSpPr>
          <p:spPr>
            <a:xfrm>
              <a:off x="2690633" y="1947912"/>
              <a:ext cx="1850186" cy="1991991"/>
            </a:xfrm>
            <a:custGeom>
              <a:gdLst>
                <a:gd fmla="*/ 1 w 2466914" name="connsiteX0"/>
                <a:gd fmla="*/ 0 h 3944375" name="connsiteY0"/>
                <a:gd fmla="*/ 2466914 w 2466914" name="connsiteX1"/>
                <a:gd fmla="*/ 0 h 3944375" name="connsiteY1"/>
                <a:gd fmla="*/ 2466914 w 2466914" name="connsiteX2"/>
                <a:gd fmla="*/ 3515745 h 3944375" name="connsiteY2"/>
                <a:gd fmla="*/ 2466913 w 2466914" name="connsiteX3"/>
                <a:gd fmla="*/ 3515745 h 3944375" name="connsiteY3"/>
                <a:gd fmla="*/ 2466913 w 2466914" name="connsiteX4"/>
                <a:gd fmla="*/ 3757044 h 3944375" name="connsiteY4"/>
                <a:gd fmla="*/ 2279582 w 2466914" name="connsiteX5"/>
                <a:gd fmla="*/ 3944375 h 3944375" name="connsiteY5"/>
                <a:gd fmla="*/ 187331 w 2466914" name="connsiteX6"/>
                <a:gd fmla="*/ 3944375 h 3944375" name="connsiteY6"/>
                <a:gd fmla="*/ 0 w 2466914" name="connsiteX7"/>
                <a:gd fmla="*/ 3757044 h 3944375" name="connsiteY7"/>
                <a:gd fmla="*/ 0 w 2466914" name="connsiteX8"/>
                <a:gd fmla="*/ 2128171 h 3944375" name="connsiteY8"/>
                <a:gd fmla="*/ 1 w 2466914" name="connsiteX9"/>
                <a:gd fmla="*/ 2128161 h 3944375"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3944374" w="2466914">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ysClr lastClr="FFFFFF" val="window">
                <a:lumMod val="95000"/>
              </a:sysClr>
            </a:solidFill>
            <a:ln algn="ctr" cap="flat" cmpd="sng" w="25400">
              <a:solidFill>
                <a:schemeClr val="accent2"/>
              </a:solidFill>
              <a:prstDash val="solid"/>
            </a:ln>
            <a:effectLst/>
          </p:spPr>
          <p:txBody>
            <a:bodyPr anchor="ctr" bIns="34290" lIns="68580" rIns="68580" rtlCol="0" tIns="34290"/>
            <a:lstStyle/>
            <a:p>
              <a:pPr algn="ctr" defTabSz="913924">
                <a:defRPr/>
              </a:pPr>
              <a:endParaRPr altLang="en-US" kern="0" lang="zh-HK" sz="1600">
                <a:solidFill>
                  <a:prstClr val="white"/>
                </a:solidFill>
                <a:latin typeface="Calibri"/>
                <a:ea charset="-120" panose="02020300000000000000" pitchFamily="18" typeface="PMingLiU"/>
              </a:endParaRPr>
            </a:p>
          </p:txBody>
        </p:sp>
        <p:sp>
          <p:nvSpPr>
            <p:cNvPr id="15" name="椭圆 14"/>
            <p:cNvSpPr/>
            <p:nvPr/>
          </p:nvSpPr>
          <p:spPr>
            <a:xfrm>
              <a:off x="3315689" y="1647875"/>
              <a:ext cx="600075" cy="600075"/>
            </a:xfrm>
            <a:prstGeom prst="ellipse">
              <a:avLst/>
            </a:prstGeom>
            <a:solidFill>
              <a:schemeClr val="accent2"/>
            </a:solidFill>
            <a:ln algn="ctr" cap="flat" cmpd="sng" w="25400">
              <a:noFill/>
              <a:prstDash val="solid"/>
            </a:ln>
            <a:effectLst/>
          </p:spPr>
          <p:txBody>
            <a:bodyPr anchor="ctr" bIns="34290" lIns="68580" rIns="68580" rtlCol="0" tIns="34290"/>
            <a:lstStyle/>
            <a:p>
              <a:pPr algn="ctr" defTabSz="913924">
                <a:defRPr/>
              </a:pPr>
              <a:endParaRPr altLang="en-US" kern="0" lang="zh-HK" sz="1600">
                <a:solidFill>
                  <a:prstClr val="white"/>
                </a:solidFill>
                <a:latin charset="0" panose="020b0806030902050204" pitchFamily="34" typeface="Impact"/>
                <a:ea charset="-120" panose="02020300000000000000" pitchFamily="18" typeface="PMingLiU"/>
              </a:endParaRPr>
            </a:p>
          </p:txBody>
        </p:sp>
        <p:sp>
          <p:nvSpPr>
            <p:cNvPr id="16" name="文本框 48"/>
            <p:cNvSpPr txBox="1"/>
            <p:nvPr/>
          </p:nvSpPr>
          <p:spPr>
            <a:xfrm>
              <a:off x="3185327" y="1222952"/>
              <a:ext cx="894944" cy="613316"/>
            </a:xfrm>
            <a:prstGeom prst="rect">
              <a:avLst/>
            </a:prstGeom>
            <a:noFill/>
          </p:spPr>
          <p:txBody>
            <a:bodyPr bIns="34290" lIns="68580" rIns="68580" rtlCol="0" tIns="34290" wrap="square">
              <a:spAutoFit/>
            </a:bodyPr>
            <a:lstStyle/>
            <a:p>
              <a:pPr algn="ctr" defTabSz="913924">
                <a:defRPr/>
              </a:pPr>
              <a:r>
                <a:rPr altLang="zh-HK" kern="0" lang="en-US" sz="3200">
                  <a:solidFill>
                    <a:prstClr val="white"/>
                  </a:solidFill>
                  <a:latin charset="0" panose="020b0806030902050204" pitchFamily="34" typeface="Impact"/>
                  <a:ea charset="-122" panose="02000000000000000000" pitchFamily="2" typeface="张海山锐谐体2.0-授权联系：Samtype@QQ.com"/>
                </a:rPr>
                <a:t>02</a:t>
              </a:r>
            </a:p>
          </p:txBody>
        </p:sp>
        <p:sp>
          <p:nvSpPr>
            <p:cNvPr id="17" name="文本框 66"/>
            <p:cNvSpPr txBox="1"/>
            <p:nvPr/>
          </p:nvSpPr>
          <p:spPr>
            <a:xfrm>
              <a:off x="3060555" y="2434565"/>
              <a:ext cx="1110344" cy="277252"/>
            </a:xfrm>
            <a:prstGeom prst="rect">
              <a:avLst/>
            </a:prstGeom>
            <a:noFill/>
          </p:spPr>
          <p:txBody>
            <a:bodyPr bIns="34290" lIns="68580" rIns="68580" rtlCol="0" tIns="34290" wrap="square">
              <a:spAutoFit/>
            </a:bodyPr>
            <a:lstStyle/>
            <a:p>
              <a:pPr algn="ctr" defTabSz="913924">
                <a:defRPr/>
              </a:pPr>
              <a:r>
                <a:rPr altLang="en-US" kern="0" lang="zh-CN" sz="1200">
                  <a:solidFill>
                    <a:schemeClr val="tx1">
                      <a:lumMod val="75000"/>
                      <a:lumOff val="25000"/>
                    </a:schemeClr>
                  </a:solidFill>
                  <a:latin charset="-122" pitchFamily="34" typeface="微软雅黑"/>
                  <a:ea charset="-122" panose="020b0503020204020204" pitchFamily="34" typeface="微软雅黑"/>
                </a:rPr>
                <a:t>添加标题</a:t>
              </a:r>
            </a:p>
          </p:txBody>
        </p:sp>
        <p:sp>
          <p:nvSpPr>
            <p:cNvPr id="18" name="文本框 67"/>
            <p:cNvSpPr txBox="1"/>
            <p:nvPr/>
          </p:nvSpPr>
          <p:spPr>
            <a:xfrm>
              <a:off x="3114104" y="2788385"/>
              <a:ext cx="1029718" cy="680529"/>
            </a:xfrm>
            <a:prstGeom prst="rect">
              <a:avLst/>
            </a:prstGeom>
            <a:noFill/>
          </p:spPr>
          <p:txBody>
            <a:bodyPr bIns="34290" lIns="68580" rIns="68580" rtlCol="0" tIns="34290" wrap="square">
              <a:spAutoFit/>
            </a:bodyPr>
            <a:lstStyle/>
            <a:p>
              <a:pPr algn="ctr" defTabSz="685800" fontAlgn="base">
                <a:spcBef>
                  <a:spcPct val="0"/>
                </a:spcBef>
                <a:spcAft>
                  <a:spcPct val="0"/>
                </a:spcAft>
                <a:defRPr/>
              </a:pPr>
              <a:r>
                <a:rPr altLang="en-US" kern="0" lang="zh-CN" sz="900">
                  <a:solidFill>
                    <a:schemeClr val="tx1">
                      <a:lumMod val="50000"/>
                      <a:lumOff val="50000"/>
                    </a:schemeClr>
                  </a:solidFill>
                  <a:latin charset="-122" pitchFamily="34" typeface="微软雅黑"/>
                  <a:ea charset="-122" panose="020b0503020204020204" pitchFamily="34" typeface="微软雅黑"/>
                </a:rPr>
                <a:t>点击增加文本点击增加文本</a:t>
              </a:r>
            </a:p>
            <a:p>
              <a:pPr algn="ctr" defTabSz="685800" fontAlgn="base">
                <a:spcBef>
                  <a:spcPct val="0"/>
                </a:spcBef>
                <a:spcAft>
                  <a:spcPct val="0"/>
                </a:spcAft>
                <a:defRPr/>
              </a:pPr>
              <a:r>
                <a:rPr altLang="en-US" kern="0" lang="zh-CN" sz="900">
                  <a:solidFill>
                    <a:schemeClr val="tx1">
                      <a:lumMod val="50000"/>
                      <a:lumOff val="50000"/>
                    </a:schemeClr>
                  </a:solidFill>
                  <a:latin charset="-122" pitchFamily="34" typeface="微软雅黑"/>
                  <a:ea charset="-122" panose="020b0503020204020204" pitchFamily="34" typeface="微软雅黑"/>
                </a:rPr>
                <a:t>点击增加文本点击增加文本</a:t>
              </a:r>
            </a:p>
          </p:txBody>
        </p:sp>
      </p:grpSp>
      <p:grpSp>
        <p:nvGrpSpPr>
          <p:cNvPr id="4" name="组合 18"/>
          <p:cNvGrpSpPr/>
          <p:nvPr/>
        </p:nvGrpSpPr>
        <p:grpSpPr>
          <a:xfrm>
            <a:off x="4620417" y="1527098"/>
            <a:ext cx="1675228" cy="2631074"/>
            <a:chOff x="4603182" y="1038958"/>
            <a:chExt cx="1850186" cy="2900945"/>
          </a:xfrm>
        </p:grpSpPr>
        <p:sp>
          <p:nvSpPr>
            <p:cNvPr id="20" name="圆角矩形 19"/>
            <p:cNvSpPr/>
            <p:nvPr/>
          </p:nvSpPr>
          <p:spPr>
            <a:xfrm>
              <a:off x="4712149" y="1038958"/>
              <a:ext cx="1632254" cy="1502651"/>
            </a:xfrm>
            <a:prstGeom prst="roundRect">
              <a:avLst>
                <a:gd fmla="val 9350" name="adj"/>
              </a:avLst>
            </a:prstGeom>
            <a:solidFill>
              <a:schemeClr val="accent3"/>
            </a:solidFill>
            <a:ln algn="ctr" cap="flat" cmpd="sng" w="25400">
              <a:solidFill>
                <a:sysClr lastClr="FFFFFF" val="window"/>
              </a:solidFill>
              <a:prstDash val="solid"/>
            </a:ln>
            <a:effectLst/>
          </p:spPr>
          <p:txBody>
            <a:bodyPr anchor="ctr" bIns="34290" lIns="68580" rIns="68580" rtlCol="0" tIns="34290"/>
            <a:lstStyle/>
            <a:p>
              <a:pPr algn="ctr" defTabSz="913924">
                <a:defRPr/>
              </a:pPr>
              <a:endParaRPr altLang="en-US" kern="0" lang="zh-HK" sz="1600">
                <a:solidFill>
                  <a:prstClr val="white"/>
                </a:solidFill>
                <a:latin typeface="Calibri"/>
                <a:ea charset="-120" panose="02020300000000000000" pitchFamily="18" typeface="PMingLiU"/>
              </a:endParaRPr>
            </a:p>
          </p:txBody>
        </p:sp>
        <p:sp>
          <p:nvSpPr>
            <p:cNvPr id="21" name="任意多边形 20"/>
            <p:cNvSpPr/>
            <p:nvPr/>
          </p:nvSpPr>
          <p:spPr>
            <a:xfrm>
              <a:off x="4603182" y="1947912"/>
              <a:ext cx="1850186" cy="1991991"/>
            </a:xfrm>
            <a:custGeom>
              <a:gdLst>
                <a:gd fmla="*/ 1 w 2466914" name="connsiteX0"/>
                <a:gd fmla="*/ 0 h 3944375" name="connsiteY0"/>
                <a:gd fmla="*/ 2466914 w 2466914" name="connsiteX1"/>
                <a:gd fmla="*/ 0 h 3944375" name="connsiteY1"/>
                <a:gd fmla="*/ 2466914 w 2466914" name="connsiteX2"/>
                <a:gd fmla="*/ 3515745 h 3944375" name="connsiteY2"/>
                <a:gd fmla="*/ 2466913 w 2466914" name="connsiteX3"/>
                <a:gd fmla="*/ 3515745 h 3944375" name="connsiteY3"/>
                <a:gd fmla="*/ 2466913 w 2466914" name="connsiteX4"/>
                <a:gd fmla="*/ 3757044 h 3944375" name="connsiteY4"/>
                <a:gd fmla="*/ 2279582 w 2466914" name="connsiteX5"/>
                <a:gd fmla="*/ 3944375 h 3944375" name="connsiteY5"/>
                <a:gd fmla="*/ 187331 w 2466914" name="connsiteX6"/>
                <a:gd fmla="*/ 3944375 h 3944375" name="connsiteY6"/>
                <a:gd fmla="*/ 0 w 2466914" name="connsiteX7"/>
                <a:gd fmla="*/ 3757044 h 3944375" name="connsiteY7"/>
                <a:gd fmla="*/ 0 w 2466914" name="connsiteX8"/>
                <a:gd fmla="*/ 2128171 h 3944375" name="connsiteY8"/>
                <a:gd fmla="*/ 1 w 2466914" name="connsiteX9"/>
                <a:gd fmla="*/ 2128161 h 3944375"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3944374" w="2466914">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ysClr lastClr="FFFFFF" val="window">
                <a:lumMod val="95000"/>
              </a:sysClr>
            </a:solidFill>
            <a:ln algn="ctr" cap="flat" cmpd="sng" w="25400">
              <a:solidFill>
                <a:schemeClr val="accent3"/>
              </a:solidFill>
              <a:prstDash val="solid"/>
            </a:ln>
            <a:effectLst/>
          </p:spPr>
          <p:txBody>
            <a:bodyPr anchor="ctr" bIns="34290" lIns="68580" rIns="68580" rtlCol="0" tIns="34290"/>
            <a:lstStyle/>
            <a:p>
              <a:pPr algn="ctr" defTabSz="913924">
                <a:defRPr/>
              </a:pPr>
              <a:endParaRPr altLang="en-US" kern="0" lang="zh-HK" sz="1600">
                <a:solidFill>
                  <a:prstClr val="white"/>
                </a:solidFill>
                <a:latin typeface="Calibri"/>
                <a:ea charset="-120" panose="02020300000000000000" pitchFamily="18" typeface="PMingLiU"/>
              </a:endParaRPr>
            </a:p>
          </p:txBody>
        </p:sp>
        <p:sp>
          <p:nvSpPr>
            <p:cNvPr id="22" name="椭圆 21"/>
            <p:cNvSpPr/>
            <p:nvPr/>
          </p:nvSpPr>
          <p:spPr>
            <a:xfrm>
              <a:off x="5228238" y="1647875"/>
              <a:ext cx="600075" cy="600075"/>
            </a:xfrm>
            <a:prstGeom prst="ellipse">
              <a:avLst/>
            </a:prstGeom>
            <a:solidFill>
              <a:schemeClr val="accent3"/>
            </a:solidFill>
            <a:ln algn="ctr" cap="flat" cmpd="sng" w="25400">
              <a:noFill/>
              <a:prstDash val="solid"/>
            </a:ln>
            <a:effectLst/>
          </p:spPr>
          <p:txBody>
            <a:bodyPr anchor="ctr" bIns="34290" lIns="68580" rIns="68580" rtlCol="0" tIns="34290"/>
            <a:lstStyle/>
            <a:p>
              <a:pPr algn="ctr" defTabSz="913924">
                <a:defRPr/>
              </a:pPr>
              <a:endParaRPr altLang="en-US" kern="0" lang="zh-HK" sz="1600">
                <a:solidFill>
                  <a:prstClr val="white"/>
                </a:solidFill>
                <a:latin charset="0" panose="020b0806030902050204" pitchFamily="34" typeface="Impact"/>
                <a:ea charset="-120" panose="02020300000000000000" pitchFamily="18" typeface="PMingLiU"/>
              </a:endParaRPr>
            </a:p>
          </p:txBody>
        </p:sp>
        <p:sp>
          <p:nvSpPr>
            <p:cNvPr id="23" name="文本框 54"/>
            <p:cNvSpPr txBox="1"/>
            <p:nvPr/>
          </p:nvSpPr>
          <p:spPr>
            <a:xfrm>
              <a:off x="5044295" y="1222952"/>
              <a:ext cx="978584" cy="613316"/>
            </a:xfrm>
            <a:prstGeom prst="rect">
              <a:avLst/>
            </a:prstGeom>
            <a:noFill/>
          </p:spPr>
          <p:txBody>
            <a:bodyPr bIns="34290" lIns="68580" rIns="68580" rtlCol="0" tIns="34290" wrap="square">
              <a:spAutoFit/>
            </a:bodyPr>
            <a:lstStyle/>
            <a:p>
              <a:pPr algn="ctr" defTabSz="913924">
                <a:defRPr/>
              </a:pPr>
              <a:r>
                <a:rPr altLang="zh-HK" kern="0" lang="en-US" sz="3200">
                  <a:solidFill>
                    <a:schemeClr val="tx1">
                      <a:lumMod val="75000"/>
                      <a:lumOff val="25000"/>
                    </a:schemeClr>
                  </a:solidFill>
                  <a:latin charset="0" panose="020b0806030902050204" pitchFamily="34" typeface="Impact"/>
                  <a:ea charset="-122" panose="02000000000000000000" pitchFamily="2" typeface="张海山锐谐体2.0-授权联系：Samtype@QQ.com"/>
                </a:rPr>
                <a:t>03</a:t>
              </a:r>
            </a:p>
          </p:txBody>
        </p:sp>
        <p:sp>
          <p:nvSpPr>
            <p:cNvPr id="24" name="文本框 68"/>
            <p:cNvSpPr txBox="1"/>
            <p:nvPr/>
          </p:nvSpPr>
          <p:spPr>
            <a:xfrm>
              <a:off x="4973104" y="2434565"/>
              <a:ext cx="1110344" cy="277252"/>
            </a:xfrm>
            <a:prstGeom prst="rect">
              <a:avLst/>
            </a:prstGeom>
            <a:noFill/>
          </p:spPr>
          <p:txBody>
            <a:bodyPr bIns="34290" lIns="68580" rIns="68580" rtlCol="0" tIns="34290" wrap="square">
              <a:spAutoFit/>
            </a:bodyPr>
            <a:lstStyle/>
            <a:p>
              <a:pPr algn="ctr" defTabSz="913924">
                <a:defRPr/>
              </a:pPr>
              <a:r>
                <a:rPr altLang="en-US" kern="0" lang="zh-CN" sz="1200">
                  <a:solidFill>
                    <a:schemeClr val="tx1">
                      <a:lumMod val="75000"/>
                      <a:lumOff val="25000"/>
                    </a:schemeClr>
                  </a:solidFill>
                  <a:latin charset="-122" pitchFamily="34" typeface="微软雅黑"/>
                  <a:ea charset="-122" panose="020b0503020204020204" pitchFamily="34" typeface="微软雅黑"/>
                </a:rPr>
                <a:t>添加标题</a:t>
              </a:r>
            </a:p>
          </p:txBody>
        </p:sp>
        <p:sp>
          <p:nvSpPr>
            <p:cNvPr id="25" name="文本框 69"/>
            <p:cNvSpPr txBox="1"/>
            <p:nvPr/>
          </p:nvSpPr>
          <p:spPr>
            <a:xfrm>
              <a:off x="4952453" y="2788385"/>
              <a:ext cx="1108295" cy="680529"/>
            </a:xfrm>
            <a:prstGeom prst="rect">
              <a:avLst/>
            </a:prstGeom>
            <a:noFill/>
          </p:spPr>
          <p:txBody>
            <a:bodyPr bIns="34290" lIns="68580" rIns="68580" rtlCol="0" tIns="34290" wrap="square">
              <a:spAutoFit/>
            </a:bodyPr>
            <a:lstStyle/>
            <a:p>
              <a:pPr algn="ctr" defTabSz="685800" fontAlgn="base">
                <a:spcBef>
                  <a:spcPct val="0"/>
                </a:spcBef>
                <a:spcAft>
                  <a:spcPct val="0"/>
                </a:spcAft>
                <a:defRPr/>
              </a:pPr>
              <a:r>
                <a:rPr altLang="en-US" kern="0" lang="zh-CN" sz="900">
                  <a:solidFill>
                    <a:schemeClr val="tx1">
                      <a:lumMod val="50000"/>
                      <a:lumOff val="50000"/>
                    </a:schemeClr>
                  </a:solidFill>
                  <a:latin charset="-122" pitchFamily="34" typeface="微软雅黑"/>
                  <a:ea charset="-122" panose="020b0503020204020204" pitchFamily="34" typeface="微软雅黑"/>
                </a:rPr>
                <a:t>点击增加文本点击增加文本</a:t>
              </a:r>
            </a:p>
            <a:p>
              <a:pPr algn="ctr" defTabSz="685800" fontAlgn="base">
                <a:spcBef>
                  <a:spcPct val="0"/>
                </a:spcBef>
                <a:spcAft>
                  <a:spcPct val="0"/>
                </a:spcAft>
                <a:defRPr/>
              </a:pPr>
              <a:r>
                <a:rPr altLang="en-US" kern="0" lang="zh-CN" sz="900">
                  <a:solidFill>
                    <a:schemeClr val="tx1">
                      <a:lumMod val="50000"/>
                      <a:lumOff val="50000"/>
                    </a:schemeClr>
                  </a:solidFill>
                  <a:latin charset="-122" pitchFamily="34" typeface="微软雅黑"/>
                  <a:ea charset="-122" panose="020b0503020204020204" pitchFamily="34" typeface="微软雅黑"/>
                </a:rPr>
                <a:t>点击增加文本点击增加文本</a:t>
              </a:r>
            </a:p>
          </p:txBody>
        </p:sp>
      </p:grpSp>
      <p:grpSp>
        <p:nvGrpSpPr>
          <p:cNvPr id="12" name="组合 25"/>
          <p:cNvGrpSpPr/>
          <p:nvPr/>
        </p:nvGrpSpPr>
        <p:grpSpPr>
          <a:xfrm>
            <a:off x="6424110" y="1527098"/>
            <a:ext cx="1675228" cy="2631074"/>
            <a:chOff x="6515731" y="1038958"/>
            <a:chExt cx="1850186" cy="2900945"/>
          </a:xfrm>
        </p:grpSpPr>
        <p:sp>
          <p:nvSpPr>
            <p:cNvPr id="27" name="圆角矩形 26"/>
            <p:cNvSpPr/>
            <p:nvPr/>
          </p:nvSpPr>
          <p:spPr>
            <a:xfrm>
              <a:off x="6624698" y="1038958"/>
              <a:ext cx="1632254" cy="1502651"/>
            </a:xfrm>
            <a:prstGeom prst="roundRect">
              <a:avLst>
                <a:gd fmla="val 9350" name="adj"/>
              </a:avLst>
            </a:prstGeom>
            <a:solidFill>
              <a:schemeClr val="accent4"/>
            </a:solidFill>
            <a:ln algn="ctr" cap="flat" cmpd="sng" w="25400">
              <a:solidFill>
                <a:sysClr lastClr="FFFFFF" val="window"/>
              </a:solidFill>
              <a:prstDash val="solid"/>
            </a:ln>
            <a:effectLst/>
          </p:spPr>
          <p:txBody>
            <a:bodyPr anchor="ctr" bIns="34290" lIns="68580" rIns="68580" rtlCol="0" tIns="34290"/>
            <a:lstStyle/>
            <a:p>
              <a:pPr algn="ctr" defTabSz="913924">
                <a:defRPr/>
              </a:pPr>
              <a:endParaRPr altLang="en-US" kern="0" lang="zh-HK" sz="1600">
                <a:solidFill>
                  <a:prstClr val="white"/>
                </a:solidFill>
                <a:latin typeface="Calibri"/>
                <a:ea charset="-120" panose="02020300000000000000" pitchFamily="18" typeface="PMingLiU"/>
              </a:endParaRPr>
            </a:p>
          </p:txBody>
        </p:sp>
        <p:sp>
          <p:nvSpPr>
            <p:cNvPr id="28" name="任意多边形 27"/>
            <p:cNvSpPr/>
            <p:nvPr/>
          </p:nvSpPr>
          <p:spPr>
            <a:xfrm>
              <a:off x="6515731" y="1947912"/>
              <a:ext cx="1850186" cy="1991991"/>
            </a:xfrm>
            <a:custGeom>
              <a:gdLst>
                <a:gd fmla="*/ 1 w 2466914" name="connsiteX0"/>
                <a:gd fmla="*/ 0 h 3944375" name="connsiteY0"/>
                <a:gd fmla="*/ 2466914 w 2466914" name="connsiteX1"/>
                <a:gd fmla="*/ 0 h 3944375" name="connsiteY1"/>
                <a:gd fmla="*/ 2466914 w 2466914" name="connsiteX2"/>
                <a:gd fmla="*/ 3515745 h 3944375" name="connsiteY2"/>
                <a:gd fmla="*/ 2466913 w 2466914" name="connsiteX3"/>
                <a:gd fmla="*/ 3515745 h 3944375" name="connsiteY3"/>
                <a:gd fmla="*/ 2466913 w 2466914" name="connsiteX4"/>
                <a:gd fmla="*/ 3757044 h 3944375" name="connsiteY4"/>
                <a:gd fmla="*/ 2279582 w 2466914" name="connsiteX5"/>
                <a:gd fmla="*/ 3944375 h 3944375" name="connsiteY5"/>
                <a:gd fmla="*/ 187331 w 2466914" name="connsiteX6"/>
                <a:gd fmla="*/ 3944375 h 3944375" name="connsiteY6"/>
                <a:gd fmla="*/ 0 w 2466914" name="connsiteX7"/>
                <a:gd fmla="*/ 3757044 h 3944375" name="connsiteY7"/>
                <a:gd fmla="*/ 0 w 2466914" name="connsiteX8"/>
                <a:gd fmla="*/ 2128171 h 3944375" name="connsiteY8"/>
                <a:gd fmla="*/ 1 w 2466914" name="connsiteX9"/>
                <a:gd fmla="*/ 2128161 h 3944375"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3944374" w="2466914">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ysClr lastClr="FFFFFF" val="window">
                <a:lumMod val="95000"/>
              </a:sysClr>
            </a:solidFill>
            <a:ln algn="ctr" cap="flat" cmpd="sng" w="25400">
              <a:solidFill>
                <a:schemeClr val="accent4"/>
              </a:solidFill>
              <a:prstDash val="solid"/>
            </a:ln>
            <a:effectLst/>
          </p:spPr>
          <p:txBody>
            <a:bodyPr anchor="ctr" bIns="34290" lIns="68580" rIns="68580" rtlCol="0" tIns="34290"/>
            <a:lstStyle/>
            <a:p>
              <a:pPr algn="ctr" defTabSz="913924">
                <a:defRPr/>
              </a:pPr>
              <a:endParaRPr altLang="en-US" kern="0" lang="zh-HK" sz="1600">
                <a:solidFill>
                  <a:prstClr val="white"/>
                </a:solidFill>
                <a:latin typeface="Calibri"/>
                <a:ea charset="-120" panose="02020300000000000000" pitchFamily="18" typeface="PMingLiU"/>
              </a:endParaRPr>
            </a:p>
          </p:txBody>
        </p:sp>
        <p:sp>
          <p:nvSpPr>
            <p:cNvPr id="29" name="椭圆 28"/>
            <p:cNvSpPr/>
            <p:nvPr/>
          </p:nvSpPr>
          <p:spPr>
            <a:xfrm>
              <a:off x="7140787" y="1647875"/>
              <a:ext cx="600075" cy="600075"/>
            </a:xfrm>
            <a:prstGeom prst="ellipse">
              <a:avLst/>
            </a:prstGeom>
            <a:solidFill>
              <a:schemeClr val="accent4"/>
            </a:solidFill>
            <a:ln algn="ctr" cap="flat" cmpd="sng" w="25400">
              <a:noFill/>
              <a:prstDash val="solid"/>
            </a:ln>
            <a:effectLst/>
          </p:spPr>
          <p:txBody>
            <a:bodyPr anchor="ctr" bIns="34290" lIns="68580" rIns="68580" rtlCol="0" tIns="34290"/>
            <a:lstStyle/>
            <a:p>
              <a:pPr algn="ctr" defTabSz="913924">
                <a:defRPr/>
              </a:pPr>
              <a:endParaRPr altLang="en-US" kern="0" lang="zh-HK" sz="1600">
                <a:solidFill>
                  <a:prstClr val="white"/>
                </a:solidFill>
                <a:latin charset="0" panose="020b0806030902050204" pitchFamily="34" typeface="Impact"/>
                <a:ea charset="-120" panose="02020300000000000000" pitchFamily="18" typeface="PMingLiU"/>
              </a:endParaRPr>
            </a:p>
          </p:txBody>
        </p:sp>
        <p:sp>
          <p:nvSpPr>
            <p:cNvPr id="30" name="文本框 60"/>
            <p:cNvSpPr txBox="1"/>
            <p:nvPr/>
          </p:nvSpPr>
          <p:spPr>
            <a:xfrm>
              <a:off x="6988992" y="1222952"/>
              <a:ext cx="876274" cy="613316"/>
            </a:xfrm>
            <a:prstGeom prst="rect">
              <a:avLst/>
            </a:prstGeom>
            <a:noFill/>
          </p:spPr>
          <p:txBody>
            <a:bodyPr bIns="34290" lIns="68580" rIns="68580" rtlCol="0" tIns="34290" wrap="square">
              <a:spAutoFit/>
            </a:bodyPr>
            <a:lstStyle/>
            <a:p>
              <a:pPr algn="ctr" defTabSz="913924">
                <a:defRPr/>
              </a:pPr>
              <a:r>
                <a:rPr altLang="zh-HK" kern="0" lang="en-US" sz="3200">
                  <a:solidFill>
                    <a:prstClr val="white"/>
                  </a:solidFill>
                  <a:latin charset="0" panose="020b0806030902050204" pitchFamily="34" typeface="Impact"/>
                  <a:ea charset="-122" panose="02000000000000000000" pitchFamily="2" typeface="张海山锐谐体2.0-授权联系：Samtype@QQ.com"/>
                </a:rPr>
                <a:t>04</a:t>
              </a:r>
            </a:p>
          </p:txBody>
        </p:sp>
        <p:sp>
          <p:nvSpPr>
            <p:cNvPr id="31" name="文本框 70"/>
            <p:cNvSpPr txBox="1"/>
            <p:nvPr/>
          </p:nvSpPr>
          <p:spPr>
            <a:xfrm>
              <a:off x="6885655" y="2434565"/>
              <a:ext cx="1110344" cy="277252"/>
            </a:xfrm>
            <a:prstGeom prst="rect">
              <a:avLst/>
            </a:prstGeom>
            <a:noFill/>
          </p:spPr>
          <p:txBody>
            <a:bodyPr bIns="34290" lIns="68580" rIns="68580" rtlCol="0" tIns="34290" wrap="square">
              <a:spAutoFit/>
            </a:bodyPr>
            <a:lstStyle/>
            <a:p>
              <a:pPr algn="ctr" defTabSz="913924">
                <a:defRPr/>
              </a:pPr>
              <a:r>
                <a:rPr altLang="en-US" kern="0" lang="zh-CN" sz="1200">
                  <a:solidFill>
                    <a:schemeClr val="tx1">
                      <a:lumMod val="75000"/>
                      <a:lumOff val="25000"/>
                    </a:schemeClr>
                  </a:solidFill>
                  <a:latin charset="-122" pitchFamily="34" typeface="微软雅黑"/>
                  <a:ea charset="-122" panose="020b0503020204020204" pitchFamily="34" typeface="微软雅黑"/>
                </a:rPr>
                <a:t>添加标题</a:t>
              </a:r>
            </a:p>
          </p:txBody>
        </p:sp>
        <p:sp>
          <p:nvSpPr>
            <p:cNvPr id="32" name="文本框 71"/>
            <p:cNvSpPr txBox="1"/>
            <p:nvPr/>
          </p:nvSpPr>
          <p:spPr>
            <a:xfrm>
              <a:off x="6850281" y="2788385"/>
              <a:ext cx="1158922" cy="680529"/>
            </a:xfrm>
            <a:prstGeom prst="rect">
              <a:avLst/>
            </a:prstGeom>
            <a:noFill/>
          </p:spPr>
          <p:txBody>
            <a:bodyPr bIns="34290" lIns="68580" rIns="68580" rtlCol="0" tIns="34290" wrap="square">
              <a:spAutoFit/>
            </a:bodyPr>
            <a:lstStyle/>
            <a:p>
              <a:pPr algn="ctr" defTabSz="685800" fontAlgn="base">
                <a:spcBef>
                  <a:spcPct val="0"/>
                </a:spcBef>
                <a:spcAft>
                  <a:spcPct val="0"/>
                </a:spcAft>
                <a:defRPr/>
              </a:pPr>
              <a:r>
                <a:rPr altLang="en-US" kern="0" lang="zh-CN" sz="900">
                  <a:solidFill>
                    <a:schemeClr val="tx1">
                      <a:lumMod val="50000"/>
                      <a:lumOff val="50000"/>
                    </a:schemeClr>
                  </a:solidFill>
                  <a:latin charset="-122" pitchFamily="34" typeface="微软雅黑"/>
                  <a:ea charset="-122" panose="020b0503020204020204" pitchFamily="34" typeface="微软雅黑"/>
                </a:rPr>
                <a:t>点击增加文本点击增加文本</a:t>
              </a:r>
            </a:p>
            <a:p>
              <a:pPr algn="ctr" defTabSz="685800" fontAlgn="base">
                <a:spcBef>
                  <a:spcPct val="0"/>
                </a:spcBef>
                <a:spcAft>
                  <a:spcPct val="0"/>
                </a:spcAft>
                <a:defRPr/>
              </a:pPr>
              <a:r>
                <a:rPr altLang="en-US" kern="0" lang="zh-CN" sz="900">
                  <a:solidFill>
                    <a:schemeClr val="tx1">
                      <a:lumMod val="50000"/>
                      <a:lumOff val="50000"/>
                    </a:schemeClr>
                  </a:solidFill>
                  <a:latin charset="-122" pitchFamily="34" typeface="微软雅黑"/>
                  <a:ea charset="-122" panose="020b0503020204020204" pitchFamily="34" typeface="微软雅黑"/>
                </a:rPr>
                <a:t>点击增加文本点击增加文本</a:t>
              </a:r>
            </a:p>
          </p:txBody>
        </p:sp>
      </p:grpSp>
    </p:spTree>
    <p:extLst>
      <p:ext uri="{BB962C8B-B14F-4D97-AF65-F5344CB8AC3E}">
        <p14:creationId val="3445527850"/>
      </p:ext>
    </p:extLst>
  </p:cSld>
  <p:clrMapOvr>
    <a:masterClrMapping/>
  </p:clrMapOvr>
  <mc:AlternateContent>
    <mc:Choice Requires="p15">
      <p:transition p14:dur="2000" spd="slow">
        <p15:prstTrans prst="crush"/>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4">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ppt_x"/>
                                          </p:val>
                                        </p:tav>
                                        <p:tav tm="100000">
                                          <p:val>
                                            <p:strVal val="#ppt_x"/>
                                          </p:val>
                                        </p:tav>
                                      </p:tavLst>
                                    </p:anim>
                                    <p:anim calcmode="lin" valueType="num">
                                      <p:cBhvr additive="base">
                                        <p:cTn dur="500" fill="hold" id="8"/>
                                        <p:tgtEl>
                                          <p:spTgt spid="2"/>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4">
                                  <p:stCondLst>
                                    <p:cond delay="0"/>
                                  </p:stCondLst>
                                  <p:childTnLst>
                                    <p:set>
                                      <p:cBhvr>
                                        <p:cTn dur="1" fill="hold" id="11">
                                          <p:stCondLst>
                                            <p:cond delay="0"/>
                                          </p:stCondLst>
                                        </p:cTn>
                                        <p:tgtEl>
                                          <p:spTgt spid="3"/>
                                        </p:tgtEl>
                                        <p:attrNameLst>
                                          <p:attrName>style.visibility</p:attrName>
                                        </p:attrNameLst>
                                      </p:cBhvr>
                                      <p:to>
                                        <p:strVal val="visible"/>
                                      </p:to>
                                    </p:set>
                                    <p:anim calcmode="lin" valueType="num">
                                      <p:cBhvr additive="base">
                                        <p:cTn dur="500" fill="hold" id="12"/>
                                        <p:tgtEl>
                                          <p:spTgt spid="3"/>
                                        </p:tgtEl>
                                        <p:attrNameLst>
                                          <p:attrName>ppt_x</p:attrName>
                                        </p:attrNameLst>
                                      </p:cBhvr>
                                      <p:tavLst>
                                        <p:tav tm="0">
                                          <p:val>
                                            <p:strVal val="#ppt_x"/>
                                          </p:val>
                                        </p:tav>
                                        <p:tav tm="100000">
                                          <p:val>
                                            <p:strVal val="#ppt_x"/>
                                          </p:val>
                                        </p:tav>
                                      </p:tavLst>
                                    </p:anim>
                                    <p:anim calcmode="lin" valueType="num">
                                      <p:cBhvr additive="base">
                                        <p:cTn dur="500" fill="hold" id="13"/>
                                        <p:tgtEl>
                                          <p:spTgt spid="3"/>
                                        </p:tgtEl>
                                        <p:attrNameLst>
                                          <p:attrName>ppt_y</p:attrName>
                                        </p:attrNameLst>
                                      </p:cBhvr>
                                      <p:tavLst>
                                        <p:tav tm="0">
                                          <p:val>
                                            <p:strVal val="1+#ppt_h/2"/>
                                          </p:val>
                                        </p:tav>
                                        <p:tav tm="100000">
                                          <p:val>
                                            <p:strVal val="#ppt_y"/>
                                          </p:val>
                                        </p:tav>
                                      </p:tavLst>
                                    </p:anim>
                                  </p:childTnLst>
                                </p:cTn>
                              </p:par>
                            </p:childTnLst>
                          </p:cTn>
                        </p:par>
                        <p:par>
                          <p:cTn fill="hold" id="14" nodeType="afterGroup">
                            <p:stCondLst>
                              <p:cond delay="1000"/>
                            </p:stCondLst>
                            <p:childTnLst>
                              <p:par>
                                <p:cTn fill="hold" id="15" nodeType="afterEffect" presetClass="entr" presetID="2" presetSubtype="4">
                                  <p:stCondLst>
                                    <p:cond delay="0"/>
                                  </p:stCondLst>
                                  <p:childTnLst>
                                    <p:set>
                                      <p:cBhvr>
                                        <p:cTn dur="1" fill="hold" id="16">
                                          <p:stCondLst>
                                            <p:cond delay="0"/>
                                          </p:stCondLst>
                                        </p:cTn>
                                        <p:tgtEl>
                                          <p:spTgt spid="4"/>
                                        </p:tgtEl>
                                        <p:attrNameLst>
                                          <p:attrName>style.visibility</p:attrName>
                                        </p:attrNameLst>
                                      </p:cBhvr>
                                      <p:to>
                                        <p:strVal val="visible"/>
                                      </p:to>
                                    </p:set>
                                    <p:anim calcmode="lin" valueType="num">
                                      <p:cBhvr additive="base">
                                        <p:cTn dur="500" fill="hold" id="17"/>
                                        <p:tgtEl>
                                          <p:spTgt spid="4"/>
                                        </p:tgtEl>
                                        <p:attrNameLst>
                                          <p:attrName>ppt_x</p:attrName>
                                        </p:attrNameLst>
                                      </p:cBhvr>
                                      <p:tavLst>
                                        <p:tav tm="0">
                                          <p:val>
                                            <p:strVal val="#ppt_x"/>
                                          </p:val>
                                        </p:tav>
                                        <p:tav tm="100000">
                                          <p:val>
                                            <p:strVal val="#ppt_x"/>
                                          </p:val>
                                        </p:tav>
                                      </p:tavLst>
                                    </p:anim>
                                    <p:anim calcmode="lin" valueType="num">
                                      <p:cBhvr additive="base">
                                        <p:cTn dur="500" fill="hold" id="18"/>
                                        <p:tgtEl>
                                          <p:spTgt spid="4"/>
                                        </p:tgtEl>
                                        <p:attrNameLst>
                                          <p:attrName>ppt_y</p:attrName>
                                        </p:attrNameLst>
                                      </p:cBhvr>
                                      <p:tavLst>
                                        <p:tav tm="0">
                                          <p:val>
                                            <p:strVal val="1+#ppt_h/2"/>
                                          </p:val>
                                        </p:tav>
                                        <p:tav tm="100000">
                                          <p:val>
                                            <p:strVal val="#ppt_y"/>
                                          </p:val>
                                        </p:tav>
                                      </p:tavLst>
                                    </p:anim>
                                  </p:childTnLst>
                                </p:cTn>
                              </p:par>
                            </p:childTnLst>
                          </p:cTn>
                        </p:par>
                        <p:par>
                          <p:cTn fill="hold" id="19" nodeType="afterGroup">
                            <p:stCondLst>
                              <p:cond delay="1500"/>
                            </p:stCondLst>
                            <p:childTnLst>
                              <p:par>
                                <p:cTn fill="hold" id="20" nodeType="afterEffect" presetClass="entr" presetID="2" presetSubtype="4">
                                  <p:stCondLst>
                                    <p:cond delay="0"/>
                                  </p:stCondLst>
                                  <p:childTnLst>
                                    <p:set>
                                      <p:cBhvr>
                                        <p:cTn dur="1" fill="hold" id="21">
                                          <p:stCondLst>
                                            <p:cond delay="0"/>
                                          </p:stCondLst>
                                        </p:cTn>
                                        <p:tgtEl>
                                          <p:spTgt spid="12"/>
                                        </p:tgtEl>
                                        <p:attrNameLst>
                                          <p:attrName>style.visibility</p:attrName>
                                        </p:attrNameLst>
                                      </p:cBhvr>
                                      <p:to>
                                        <p:strVal val="visible"/>
                                      </p:to>
                                    </p:set>
                                    <p:anim calcmode="lin" valueType="num">
                                      <p:cBhvr additive="base">
                                        <p:cTn dur="500" fill="hold" id="22"/>
                                        <p:tgtEl>
                                          <p:spTgt spid="12"/>
                                        </p:tgtEl>
                                        <p:attrNameLst>
                                          <p:attrName>ppt_x</p:attrName>
                                        </p:attrNameLst>
                                      </p:cBhvr>
                                      <p:tavLst>
                                        <p:tav tm="0">
                                          <p:val>
                                            <p:strVal val="#ppt_x"/>
                                          </p:val>
                                        </p:tav>
                                        <p:tav tm="100000">
                                          <p:val>
                                            <p:strVal val="#ppt_x"/>
                                          </p:val>
                                        </p:tav>
                                      </p:tavLst>
                                    </p:anim>
                                    <p:anim calcmode="lin" valueType="num">
                                      <p:cBhvr additive="base">
                                        <p:cTn dur="500" fill="hold" id="23"/>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淘宝网chenying0907出品 11"/>
          <p:cNvSpPr/>
          <p:nvPr/>
        </p:nvSpPr>
        <p:spPr>
          <a:xfrm>
            <a:off x="4170153" y="1584483"/>
            <a:ext cx="803694" cy="717274"/>
          </a:xfrm>
          <a:custGeom>
            <a:gdLst>
              <a:gd fmla="*/ 535796 w 1071592" name="connsiteX0"/>
              <a:gd fmla="*/ 0 h 956365" name="connsiteY0"/>
              <a:gd fmla="*/ 643060 w 1071592" name="connsiteX1"/>
              <a:gd fmla="*/ 89762 h 956365" name="connsiteY1"/>
              <a:gd fmla="*/ 1071592 w 1071592" name="connsiteX2"/>
              <a:gd fmla="*/ 956365 h 956365" name="connsiteY2"/>
              <a:gd fmla="*/ 0 w 1071592" name="connsiteX3"/>
              <a:gd fmla="*/ 956365 h 956365" name="connsiteY3"/>
              <a:gd fmla="*/ 428531 w 1071592" name="connsiteX4"/>
              <a:gd fmla="*/ 89762 h 956365" name="connsiteY4"/>
              <a:gd fmla="*/ 535796 w 1071592" name="connsiteX5"/>
              <a:gd fmla="*/ 0 h 956365"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956364" w="1071592">
                <a:moveTo>
                  <a:pt x="535796" y="0"/>
                </a:moveTo>
                <a:cubicBezTo>
                  <a:pt x="579570" y="0"/>
                  <a:pt x="615330" y="29926"/>
                  <a:pt x="643060" y="89762"/>
                </a:cubicBezTo>
                <a:lnTo>
                  <a:pt x="1071592" y="956365"/>
                </a:lnTo>
                <a:lnTo>
                  <a:pt x="0" y="956365"/>
                </a:lnTo>
                <a:lnTo>
                  <a:pt x="428531" y="89762"/>
                </a:lnTo>
                <a:cubicBezTo>
                  <a:pt x="456261" y="29926"/>
                  <a:pt x="492022" y="0"/>
                  <a:pt x="535796" y="0"/>
                </a:cubicBezTo>
                <a:close/>
              </a:path>
            </a:pathLst>
          </a:custGeom>
          <a:solidFill>
            <a:schemeClr val="accent1"/>
          </a:solidFill>
          <a:ln>
            <a:noFill/>
          </a:ln>
          <a:effectLst>
            <a:outerShdw blurRad="152400" dir="5400000" dist="317500" rotWithShape="0" sx="90000" sy="-19000">
              <a:prstClr val="black">
                <a:alpha val="15000"/>
              </a:prstClr>
            </a:outerShdw>
          </a:effectLst>
        </p:spPr>
        <p:txBody>
          <a:bodyPr anchor="t" anchorCtr="0" bIns="34290" compatLnSpc="1" forceAA="0" fromWordArt="0" horzOverflow="overflow" lIns="68580" numCol="1" rIns="68580" rot="0" rtlCol="0" spcCol="0" spcFirstLastPara="0" tIns="34290" vert="horz" vertOverflow="overflow" wrap="square">
            <a:prstTxWarp prst="textNoShape">
              <a:avLst/>
            </a:prstTxWarp>
            <a:noAutofit/>
          </a:bodyPr>
          <a:lstStyle/>
          <a:p>
            <a:endParaRPr lang="en-US" sz="1013">
              <a:solidFill>
                <a:schemeClr val="bg1"/>
              </a:solidFill>
              <a:latin charset="-122" pitchFamily="34" typeface="微软雅黑"/>
              <a:ea charset="-122" panose="020b0503020204020204" pitchFamily="34" typeface="微软雅黑"/>
            </a:endParaRPr>
          </a:p>
        </p:txBody>
      </p:sp>
      <p:sp>
        <p:nvSpPr>
          <p:cNvPr id="7" name="淘宝网chenying0907出品 12"/>
          <p:cNvSpPr/>
          <p:nvPr/>
        </p:nvSpPr>
        <p:spPr>
          <a:xfrm>
            <a:off x="5124300" y="2413698"/>
            <a:ext cx="813633" cy="755059"/>
          </a:xfrm>
          <a:custGeom>
            <a:gdLst>
              <a:gd fmla="*/ 0 w 1084844" name="connsiteX0"/>
              <a:gd fmla="*/ 0 h 1006745" name="connsiteY0"/>
              <a:gd fmla="*/ 962256 w 1084844" name="connsiteX1"/>
              <a:gd fmla="*/ 139923 h 1006745" name="connsiteY1"/>
              <a:gd fmla="*/ 1084844 w 1084844" name="connsiteX2"/>
              <a:gd fmla="*/ 240615 h 1006745" name="connsiteY2"/>
              <a:gd fmla="*/ 1027926 w 1084844" name="connsiteX3"/>
              <a:gd fmla="*/ 345682 h 1006745" name="connsiteY3"/>
              <a:gd fmla="*/ 350058 w 1084844" name="connsiteX4"/>
              <a:gd fmla="*/ 1006745 h 1006745" name="connsiteY4"/>
              <a:gd fmla="*/ 426715 w 1084844" name="connsiteX5"/>
              <a:gd fmla="*/ 853431 h 1006745" name="connsiteY5"/>
              <a:gd fmla="*/ 0 w 1084844" name="connsiteX6"/>
              <a:gd fmla="*/ 0 h 1006745"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006745" w="1084844">
                <a:moveTo>
                  <a:pt x="0" y="0"/>
                </a:moveTo>
                <a:lnTo>
                  <a:pt x="962256" y="139923"/>
                </a:lnTo>
                <a:cubicBezTo>
                  <a:pt x="1043970" y="153050"/>
                  <a:pt x="1084844" y="186614"/>
                  <a:pt x="1084844" y="240615"/>
                </a:cubicBezTo>
                <a:cubicBezTo>
                  <a:pt x="1084844" y="272720"/>
                  <a:pt x="1065866" y="307743"/>
                  <a:pt x="1027926" y="345682"/>
                </a:cubicBezTo>
                <a:lnTo>
                  <a:pt x="350058" y="1006745"/>
                </a:lnTo>
                <a:lnTo>
                  <a:pt x="426715" y="853431"/>
                </a:lnTo>
                <a:lnTo>
                  <a:pt x="0" y="0"/>
                </a:lnTo>
                <a:close/>
              </a:path>
            </a:pathLst>
          </a:custGeom>
          <a:solidFill>
            <a:schemeClr val="accent2"/>
          </a:solidFill>
          <a:ln>
            <a:noFill/>
          </a:ln>
          <a:effectLst>
            <a:outerShdw algn="bl" blurRad="76200" dir="18900000" kx="-1200000" rotWithShape="0" sy="23000">
              <a:prstClr val="black">
                <a:alpha val="20000"/>
              </a:prstClr>
            </a:outerShdw>
          </a:effectLst>
        </p:spPr>
        <p:txBody>
          <a:bodyPr anchor="t" anchorCtr="0" bIns="34290" compatLnSpc="1" forceAA="0" fromWordArt="0" horzOverflow="overflow" lIns="68580" numCol="1" rIns="68580" rot="0" rtlCol="0" spcCol="0" spcFirstLastPara="0" tIns="34290" vert="horz" vertOverflow="overflow" wrap="square">
            <a:prstTxWarp prst="textNoShape">
              <a:avLst/>
            </a:prstTxWarp>
            <a:noAutofit/>
          </a:bodyPr>
          <a:lstStyle/>
          <a:p>
            <a:endParaRPr lang="en-US" sz="1013">
              <a:solidFill>
                <a:schemeClr val="bg1"/>
              </a:solidFill>
              <a:latin charset="-122" pitchFamily="34" typeface="微软雅黑"/>
              <a:ea charset="-122" panose="020b0503020204020204" pitchFamily="34" typeface="微软雅黑"/>
            </a:endParaRPr>
          </a:p>
        </p:txBody>
      </p:sp>
      <p:sp>
        <p:nvSpPr>
          <p:cNvPr id="8" name="淘宝网chenying0907出品 13"/>
          <p:cNvSpPr/>
          <p:nvPr/>
        </p:nvSpPr>
        <p:spPr>
          <a:xfrm>
            <a:off x="3206067" y="2413697"/>
            <a:ext cx="813634" cy="755516"/>
          </a:xfrm>
          <a:custGeom>
            <a:gdLst>
              <a:gd fmla="*/ 1084845 w 1084845" name="connsiteX0"/>
              <a:gd fmla="*/ 0 h 1007354" name="connsiteY0"/>
              <a:gd fmla="*/ 658129 w 1084845" name="connsiteX1"/>
              <a:gd fmla="*/ 853431 h 1007354" name="connsiteY1"/>
              <a:gd fmla="*/ 735091 w 1084845" name="connsiteX2"/>
              <a:gd fmla="*/ 1007354 h 1007354" name="connsiteY2"/>
              <a:gd fmla="*/ 54722 w 1084845" name="connsiteX3"/>
              <a:gd fmla="*/ 345682 h 1007354" name="connsiteY3"/>
              <a:gd fmla="*/ 0 w 1084845" name="connsiteX4"/>
              <a:gd fmla="*/ 240615 h 1007354" name="connsiteY4"/>
              <a:gd fmla="*/ 122588 w 1084845" name="connsiteX5"/>
              <a:gd fmla="*/ 139923 h 1007354" name="connsiteY5"/>
              <a:gd fmla="*/ 1084845 w 1084845" name="connsiteX6"/>
              <a:gd fmla="*/ 0 h 1007354"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007354" w="1084845">
                <a:moveTo>
                  <a:pt x="1084845" y="0"/>
                </a:moveTo>
                <a:lnTo>
                  <a:pt x="658129" y="853431"/>
                </a:lnTo>
                <a:lnTo>
                  <a:pt x="735091" y="1007354"/>
                </a:lnTo>
                <a:lnTo>
                  <a:pt x="54722" y="345682"/>
                </a:lnTo>
                <a:cubicBezTo>
                  <a:pt x="18241" y="306284"/>
                  <a:pt x="0" y="271262"/>
                  <a:pt x="0" y="240615"/>
                </a:cubicBezTo>
                <a:cubicBezTo>
                  <a:pt x="0" y="186614"/>
                  <a:pt x="40857" y="153050"/>
                  <a:pt x="122588" y="139923"/>
                </a:cubicBezTo>
                <a:lnTo>
                  <a:pt x="1084845" y="0"/>
                </a:lnTo>
                <a:close/>
              </a:path>
            </a:pathLst>
          </a:custGeom>
          <a:solidFill>
            <a:schemeClr val="accent5"/>
          </a:solidFill>
          <a:ln>
            <a:noFill/>
          </a:ln>
          <a:effectLst>
            <a:outerShdw algn="bl" blurRad="76200" dir="18900000" kx="-1200000" rotWithShape="0" sy="23000">
              <a:prstClr val="black">
                <a:alpha val="20000"/>
              </a:prstClr>
            </a:outerShdw>
          </a:effectLst>
        </p:spPr>
        <p:txBody>
          <a:bodyPr anchor="t" anchorCtr="0" bIns="34290" compatLnSpc="1" forceAA="0" fromWordArt="0" horzOverflow="overflow" lIns="68580" numCol="1" rIns="68580" rot="0" rtlCol="0" spcCol="0" spcFirstLastPara="0" tIns="34290" vert="horz" vertOverflow="overflow" wrap="square">
            <a:prstTxWarp prst="textNoShape">
              <a:avLst/>
            </a:prstTxWarp>
            <a:noAutofit/>
          </a:bodyPr>
          <a:lstStyle/>
          <a:p>
            <a:endParaRPr lang="en-US" sz="1013">
              <a:solidFill>
                <a:schemeClr val="tx1">
                  <a:lumMod val="75000"/>
                  <a:lumOff val="25000"/>
                </a:schemeClr>
              </a:solidFill>
              <a:latin charset="-122" pitchFamily="34" typeface="微软雅黑"/>
              <a:ea charset="-122" panose="020b0503020204020204" pitchFamily="34" typeface="微软雅黑"/>
            </a:endParaRPr>
          </a:p>
        </p:txBody>
      </p:sp>
      <p:sp>
        <p:nvSpPr>
          <p:cNvPr id="9" name="淘宝网chenying0907出品 14"/>
          <p:cNvSpPr/>
          <p:nvPr/>
        </p:nvSpPr>
        <p:spPr>
          <a:xfrm>
            <a:off x="4615757" y="3320898"/>
            <a:ext cx="826361" cy="869032"/>
          </a:xfrm>
          <a:custGeom>
            <a:gdLst>
              <a:gd fmla="*/ 926688 w 1101814" name="connsiteX0"/>
              <a:gd fmla="*/ 0 h 1158709" name="connsiteY0"/>
              <a:gd fmla="*/ 1099635 w 1101814" name="connsiteX1"/>
              <a:gd fmla="*/ 1005492 h 1158709" name="connsiteY1"/>
              <a:gd fmla="*/ 1101814 w 1101814" name="connsiteX2"/>
              <a:gd fmla="*/ 1049266 h 1158709" name="connsiteY2"/>
              <a:gd fmla="*/ 1078838 w 1101814" name="connsiteX3"/>
              <a:gd fmla="*/ 1126964 h 1158709" name="connsiteY3"/>
              <a:gd fmla="*/ 1012070 w 1101814" name="connsiteX4"/>
              <a:gd fmla="*/ 1158709 h 1158709" name="connsiteY4"/>
              <a:gd fmla="*/ 924505 w 1101814" name="connsiteX5"/>
              <a:gd fmla="*/ 1132438 h 1158709" name="connsiteY5"/>
              <a:gd fmla="*/ 0 w 1101814" name="connsiteX6"/>
              <a:gd fmla="*/ 646514 h 1158709" name="connsiteY6"/>
              <a:gd fmla="*/ 603431 w 1101814" name="connsiteX7"/>
              <a:gd fmla="*/ 646514 h 1158709" name="connsiteY7"/>
              <a:gd fmla="*/ 926688 w 1101814" name="connsiteX8"/>
              <a:gd fmla="*/ 0 h 1158709"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158709" w="1101814">
                <a:moveTo>
                  <a:pt x="926688" y="0"/>
                </a:moveTo>
                <a:lnTo>
                  <a:pt x="1099635" y="1005492"/>
                </a:lnTo>
                <a:cubicBezTo>
                  <a:pt x="1101094" y="1015702"/>
                  <a:pt x="1101814" y="1030287"/>
                  <a:pt x="1101814" y="1049266"/>
                </a:cubicBezTo>
                <a:cubicBezTo>
                  <a:pt x="1101814" y="1079913"/>
                  <a:pt x="1094161" y="1105806"/>
                  <a:pt x="1078838" y="1126964"/>
                </a:cubicBezTo>
                <a:cubicBezTo>
                  <a:pt x="1063514" y="1148139"/>
                  <a:pt x="1041258" y="1158709"/>
                  <a:pt x="1012070" y="1158709"/>
                </a:cubicBezTo>
                <a:cubicBezTo>
                  <a:pt x="984340" y="1158709"/>
                  <a:pt x="955152" y="1149958"/>
                  <a:pt x="924505" y="1132438"/>
                </a:cubicBezTo>
                <a:lnTo>
                  <a:pt x="0" y="646514"/>
                </a:lnTo>
                <a:lnTo>
                  <a:pt x="603431" y="646514"/>
                </a:lnTo>
                <a:lnTo>
                  <a:pt x="926688" y="0"/>
                </a:lnTo>
                <a:close/>
              </a:path>
            </a:pathLst>
          </a:custGeom>
          <a:solidFill>
            <a:schemeClr val="accent6"/>
          </a:solidFill>
          <a:ln>
            <a:noFill/>
          </a:ln>
          <a:effectLst>
            <a:outerShdw algn="bl" blurRad="76200" dir="18900000" kx="-1200000" rotWithShape="0" sy="23000">
              <a:prstClr val="black">
                <a:alpha val="20000"/>
              </a:prstClr>
            </a:outerShdw>
          </a:effectLst>
        </p:spPr>
        <p:txBody>
          <a:bodyPr anchor="t" anchorCtr="0" bIns="34290" compatLnSpc="1" forceAA="0" fromWordArt="0" horzOverflow="overflow" lIns="68580" numCol="1" rIns="68580" rot="0" rtlCol="0" spcCol="0" spcFirstLastPara="0" tIns="34290" vert="horz" vertOverflow="overflow" wrap="square">
            <a:prstTxWarp prst="textNoShape">
              <a:avLst/>
            </a:prstTxWarp>
            <a:noAutofit/>
          </a:bodyPr>
          <a:lstStyle/>
          <a:p>
            <a:endParaRPr lang="en-US" sz="1013">
              <a:solidFill>
                <a:schemeClr val="bg1"/>
              </a:solidFill>
              <a:latin charset="-122" pitchFamily="34" typeface="微软雅黑"/>
              <a:ea charset="-122" panose="020b0503020204020204" pitchFamily="34" typeface="微软雅黑"/>
            </a:endParaRPr>
          </a:p>
        </p:txBody>
      </p:sp>
      <p:sp>
        <p:nvSpPr>
          <p:cNvPr id="10" name="淘宝网chenying0907出品 15"/>
          <p:cNvSpPr/>
          <p:nvPr/>
        </p:nvSpPr>
        <p:spPr>
          <a:xfrm>
            <a:off x="3700237" y="3320900"/>
            <a:ext cx="828008" cy="869031"/>
          </a:xfrm>
          <a:custGeom>
            <a:gdLst>
              <a:gd fmla="*/ 177323 w 1104011" name="connsiteX0"/>
              <a:gd fmla="*/ 0 h 1158708" name="connsiteY0"/>
              <a:gd fmla="*/ 500579 w 1104011" name="connsiteX1"/>
              <a:gd fmla="*/ 646513 h 1158708" name="connsiteY1"/>
              <a:gd fmla="*/ 1104011 w 1104011" name="connsiteX2"/>
              <a:gd fmla="*/ 646513 h 1158708" name="connsiteY2"/>
              <a:gd fmla="*/ 179488 w 1104011" name="connsiteX3"/>
              <a:gd fmla="*/ 1132437 h 1158708" name="connsiteY3"/>
              <a:gd fmla="*/ 91940 w 1104011" name="connsiteX4"/>
              <a:gd fmla="*/ 1158708 h 1158708" name="connsiteY4"/>
              <a:gd fmla="*/ 22976 w 1104011" name="connsiteX5"/>
              <a:gd fmla="*/ 1126963 h 1158708" name="connsiteY5"/>
              <a:gd fmla="*/ 0 w 1104011" name="connsiteX6"/>
              <a:gd fmla="*/ 1049265 h 1158708" name="connsiteY6"/>
              <a:gd fmla="*/ 4375 w 1104011" name="connsiteX7"/>
              <a:gd fmla="*/ 1005491 h 1158708" name="connsiteY7"/>
              <a:gd fmla="*/ 177323 w 1104011" name="connsiteX8"/>
              <a:gd fmla="*/ 0 h 1158708"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158708" w="1104011">
                <a:moveTo>
                  <a:pt x="177323" y="0"/>
                </a:moveTo>
                <a:lnTo>
                  <a:pt x="500579" y="646513"/>
                </a:lnTo>
                <a:lnTo>
                  <a:pt x="1104011" y="646513"/>
                </a:lnTo>
                <a:lnTo>
                  <a:pt x="179488" y="1132437"/>
                </a:lnTo>
                <a:cubicBezTo>
                  <a:pt x="147383" y="1149957"/>
                  <a:pt x="118195" y="1158708"/>
                  <a:pt x="91940" y="1158708"/>
                </a:cubicBezTo>
                <a:cubicBezTo>
                  <a:pt x="61294" y="1158708"/>
                  <a:pt x="38300" y="1148138"/>
                  <a:pt x="22976" y="1126963"/>
                </a:cubicBezTo>
                <a:cubicBezTo>
                  <a:pt x="7653" y="1105805"/>
                  <a:pt x="0" y="1079912"/>
                  <a:pt x="0" y="1049265"/>
                </a:cubicBezTo>
                <a:cubicBezTo>
                  <a:pt x="0" y="1040513"/>
                  <a:pt x="1458" y="1025911"/>
                  <a:pt x="4375" y="1005491"/>
                </a:cubicBezTo>
                <a:lnTo>
                  <a:pt x="177323" y="0"/>
                </a:lnTo>
                <a:close/>
              </a:path>
            </a:pathLst>
          </a:custGeom>
          <a:solidFill>
            <a:schemeClr val="accent3"/>
          </a:solidFill>
          <a:ln>
            <a:noFill/>
          </a:ln>
          <a:effectLst>
            <a:outerShdw algn="bl" blurRad="76200" dir="18900000" kx="-1200000" rotWithShape="0" sy="23000">
              <a:prstClr val="black">
                <a:alpha val="20000"/>
              </a:prstClr>
            </a:outerShdw>
          </a:effectLst>
        </p:spPr>
        <p:txBody>
          <a:bodyPr anchor="t" anchorCtr="0" bIns="34290" compatLnSpc="1" forceAA="0" fromWordArt="0" horzOverflow="overflow" lIns="68580" numCol="1" rIns="68580" rot="0" rtlCol="0" spcCol="0" spcFirstLastPara="0" tIns="34290" vert="horz" vertOverflow="overflow" wrap="square">
            <a:prstTxWarp prst="textNoShape">
              <a:avLst/>
            </a:prstTxWarp>
            <a:noAutofit/>
          </a:bodyPr>
          <a:lstStyle/>
          <a:p>
            <a:endParaRPr lang="en-US" sz="1013">
              <a:solidFill>
                <a:schemeClr val="tx1">
                  <a:lumMod val="75000"/>
                  <a:lumOff val="25000"/>
                </a:schemeClr>
              </a:solidFill>
              <a:latin charset="-122" pitchFamily="34" typeface="微软雅黑"/>
              <a:ea charset="-122" panose="020b0503020204020204" pitchFamily="34" typeface="微软雅黑"/>
            </a:endParaRPr>
          </a:p>
        </p:txBody>
      </p:sp>
      <p:sp>
        <p:nvSpPr>
          <p:cNvPr id="11" name="Rectangle 16"/>
          <p:cNvSpPr/>
          <p:nvPr/>
        </p:nvSpPr>
        <p:spPr>
          <a:xfrm>
            <a:off x="4416187" y="1881216"/>
            <a:ext cx="332105" cy="243840"/>
          </a:xfrm>
          <a:prstGeom prst="rect">
            <a:avLst/>
          </a:prstGeom>
        </p:spPr>
        <p:txBody>
          <a:bodyPr wrap="none">
            <a:spAutoFit/>
          </a:bodyPr>
          <a:lstStyle/>
          <a:p>
            <a:r>
              <a:rPr lang="en-US" sz="1013">
                <a:solidFill>
                  <a:schemeClr val="tx1">
                    <a:lumMod val="75000"/>
                    <a:lumOff val="25000"/>
                  </a:schemeClr>
                </a:solidFill>
                <a:latin charset="-122" pitchFamily="34" typeface="微软雅黑"/>
                <a:ea charset="-122" panose="020b0503020204020204" pitchFamily="34" typeface="微软雅黑"/>
              </a:rPr>
              <a:t>02</a:t>
            </a:r>
          </a:p>
        </p:txBody>
      </p:sp>
      <p:sp>
        <p:nvSpPr>
          <p:cNvPr id="12" name="Rectangle 17"/>
          <p:cNvSpPr/>
          <p:nvPr/>
        </p:nvSpPr>
        <p:spPr>
          <a:xfrm>
            <a:off x="5412574" y="2569350"/>
            <a:ext cx="332105" cy="243840"/>
          </a:xfrm>
          <a:prstGeom prst="rect">
            <a:avLst/>
          </a:prstGeom>
        </p:spPr>
        <p:txBody>
          <a:bodyPr wrap="none">
            <a:spAutoFit/>
          </a:bodyPr>
          <a:lstStyle/>
          <a:p>
            <a:r>
              <a:rPr lang="en-US" sz="1013">
                <a:solidFill>
                  <a:schemeClr val="bg1"/>
                </a:solidFill>
                <a:latin charset="-122" pitchFamily="34" typeface="微软雅黑"/>
                <a:ea charset="-122" panose="020b0503020204020204" pitchFamily="34" typeface="微软雅黑"/>
              </a:rPr>
              <a:t>03</a:t>
            </a:r>
          </a:p>
        </p:txBody>
      </p:sp>
      <p:sp>
        <p:nvSpPr>
          <p:cNvPr id="13" name="Rectangle 18"/>
          <p:cNvSpPr/>
          <p:nvPr/>
        </p:nvSpPr>
        <p:spPr>
          <a:xfrm>
            <a:off x="5086411" y="3753845"/>
            <a:ext cx="332105" cy="243840"/>
          </a:xfrm>
          <a:prstGeom prst="rect">
            <a:avLst/>
          </a:prstGeom>
        </p:spPr>
        <p:txBody>
          <a:bodyPr wrap="none">
            <a:spAutoFit/>
          </a:bodyPr>
          <a:lstStyle/>
          <a:p>
            <a:r>
              <a:rPr lang="en-US" sz="1013">
                <a:solidFill>
                  <a:schemeClr val="bg1"/>
                </a:solidFill>
                <a:latin charset="-122" pitchFamily="34" typeface="微软雅黑"/>
                <a:ea charset="-122" panose="020b0503020204020204" pitchFamily="34" typeface="微软雅黑"/>
              </a:rPr>
              <a:t>04</a:t>
            </a:r>
          </a:p>
        </p:txBody>
      </p:sp>
      <p:sp>
        <p:nvSpPr>
          <p:cNvPr id="14" name="Rectangle 19"/>
          <p:cNvSpPr/>
          <p:nvPr/>
        </p:nvSpPr>
        <p:spPr>
          <a:xfrm>
            <a:off x="3766486" y="3753845"/>
            <a:ext cx="332105" cy="243840"/>
          </a:xfrm>
          <a:prstGeom prst="rect">
            <a:avLst/>
          </a:prstGeom>
        </p:spPr>
        <p:txBody>
          <a:bodyPr wrap="none">
            <a:spAutoFit/>
          </a:bodyPr>
          <a:lstStyle/>
          <a:p>
            <a:r>
              <a:rPr lang="en-US" sz="1013">
                <a:solidFill>
                  <a:schemeClr val="tx1">
                    <a:lumMod val="75000"/>
                    <a:lumOff val="25000"/>
                  </a:schemeClr>
                </a:solidFill>
                <a:latin charset="-122" pitchFamily="34" typeface="微软雅黑"/>
                <a:ea charset="-122" panose="020b0503020204020204" pitchFamily="34" typeface="微软雅黑"/>
              </a:rPr>
              <a:t>05</a:t>
            </a:r>
          </a:p>
        </p:txBody>
      </p:sp>
      <p:sp>
        <p:nvSpPr>
          <p:cNvPr id="15" name="Rectangle 20"/>
          <p:cNvSpPr/>
          <p:nvPr/>
        </p:nvSpPr>
        <p:spPr>
          <a:xfrm>
            <a:off x="3442840" y="2569350"/>
            <a:ext cx="332105" cy="243840"/>
          </a:xfrm>
          <a:prstGeom prst="rect">
            <a:avLst/>
          </a:prstGeom>
        </p:spPr>
        <p:txBody>
          <a:bodyPr wrap="none">
            <a:spAutoFit/>
          </a:bodyPr>
          <a:lstStyle/>
          <a:p>
            <a:r>
              <a:rPr lang="en-US" sz="1013">
                <a:solidFill>
                  <a:schemeClr val="tx1">
                    <a:lumMod val="75000"/>
                    <a:lumOff val="25000"/>
                  </a:schemeClr>
                </a:solidFill>
                <a:latin charset="-122" pitchFamily="34" typeface="微软雅黑"/>
                <a:ea charset="-122" panose="020b0503020204020204" pitchFamily="34" typeface="微软雅黑"/>
              </a:rPr>
              <a:t>01</a:t>
            </a:r>
          </a:p>
        </p:txBody>
      </p:sp>
      <p:sp>
        <p:nvSpPr>
          <p:cNvPr id="16" name="Oval 21"/>
          <p:cNvSpPr/>
          <p:nvPr/>
        </p:nvSpPr>
        <p:spPr>
          <a:xfrm>
            <a:off x="4972049" y="1505748"/>
            <a:ext cx="135674" cy="135674"/>
          </a:xfrm>
          <a:prstGeom prst="ellipse">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013">
              <a:solidFill>
                <a:schemeClr val="bg1"/>
              </a:solidFill>
              <a:latin charset="-122" pitchFamily="34" typeface="微软雅黑"/>
              <a:ea charset="-122" panose="020b0503020204020204" pitchFamily="34" typeface="微软雅黑"/>
            </a:endParaRPr>
          </a:p>
        </p:txBody>
      </p:sp>
      <p:sp>
        <p:nvSpPr>
          <p:cNvPr id="17" name="Oval 22"/>
          <p:cNvSpPr/>
          <p:nvPr/>
        </p:nvSpPr>
        <p:spPr>
          <a:xfrm>
            <a:off x="5382329" y="1422086"/>
            <a:ext cx="391616" cy="3916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013">
              <a:solidFill>
                <a:schemeClr val="bg1"/>
              </a:solidFill>
              <a:latin charset="-122" pitchFamily="34" typeface="微软雅黑"/>
              <a:ea charset="-122" panose="020b0503020204020204" pitchFamily="34" typeface="微软雅黑"/>
            </a:endParaRPr>
          </a:p>
        </p:txBody>
      </p:sp>
      <p:sp>
        <p:nvSpPr>
          <p:cNvPr id="18" name="Oval 23"/>
          <p:cNvSpPr/>
          <p:nvPr/>
        </p:nvSpPr>
        <p:spPr>
          <a:xfrm>
            <a:off x="5243734" y="1307141"/>
            <a:ext cx="135674" cy="135674"/>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013">
              <a:solidFill>
                <a:schemeClr val="bg1"/>
              </a:solidFill>
              <a:latin charset="-122" pitchFamily="34" typeface="微软雅黑"/>
              <a:ea charset="-122" panose="020b0503020204020204" pitchFamily="34" typeface="微软雅黑"/>
            </a:endParaRPr>
          </a:p>
        </p:txBody>
      </p:sp>
      <p:sp>
        <p:nvSpPr>
          <p:cNvPr id="19" name="Oval 24"/>
          <p:cNvSpPr/>
          <p:nvPr/>
        </p:nvSpPr>
        <p:spPr>
          <a:xfrm>
            <a:off x="5773946" y="1377562"/>
            <a:ext cx="206921" cy="206921"/>
          </a:xfrm>
          <a:prstGeom prst="ellipse">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013">
              <a:solidFill>
                <a:schemeClr val="bg1"/>
              </a:solidFill>
              <a:latin charset="-122" pitchFamily="34" typeface="微软雅黑"/>
              <a:ea charset="-122" panose="020b0503020204020204" pitchFamily="34" typeface="微软雅黑"/>
            </a:endParaRPr>
          </a:p>
        </p:txBody>
      </p:sp>
      <p:sp>
        <p:nvSpPr>
          <p:cNvPr id="20" name="Oval 25"/>
          <p:cNvSpPr/>
          <p:nvPr/>
        </p:nvSpPr>
        <p:spPr>
          <a:xfrm>
            <a:off x="5786424" y="2039256"/>
            <a:ext cx="415491" cy="415491"/>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013">
              <a:solidFill>
                <a:schemeClr val="bg1"/>
              </a:solidFill>
              <a:latin charset="-122" pitchFamily="34" typeface="微软雅黑"/>
              <a:ea charset="-122" panose="020b0503020204020204" pitchFamily="34" typeface="微软雅黑"/>
            </a:endParaRPr>
          </a:p>
        </p:txBody>
      </p:sp>
      <p:sp>
        <p:nvSpPr>
          <p:cNvPr id="21" name="Oval 26"/>
          <p:cNvSpPr/>
          <p:nvPr/>
        </p:nvSpPr>
        <p:spPr>
          <a:xfrm>
            <a:off x="6288383" y="2386908"/>
            <a:ext cx="135674" cy="135674"/>
          </a:xfrm>
          <a:prstGeom prst="ellipse">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013">
              <a:solidFill>
                <a:schemeClr val="bg1"/>
              </a:solidFill>
              <a:latin charset="-122" pitchFamily="34" typeface="微软雅黑"/>
              <a:ea charset="-122" panose="020b0503020204020204" pitchFamily="34" typeface="微软雅黑"/>
            </a:endParaRPr>
          </a:p>
        </p:txBody>
      </p:sp>
      <p:sp>
        <p:nvSpPr>
          <p:cNvPr id="22" name="Oval 27"/>
          <p:cNvSpPr/>
          <p:nvPr/>
        </p:nvSpPr>
        <p:spPr>
          <a:xfrm>
            <a:off x="6356220" y="2019715"/>
            <a:ext cx="282042" cy="28204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013">
              <a:solidFill>
                <a:schemeClr val="bg1"/>
              </a:solidFill>
              <a:latin charset="-122" pitchFamily="34" typeface="微软雅黑"/>
              <a:ea charset="-122" panose="020b0503020204020204" pitchFamily="34" typeface="微软雅黑"/>
            </a:endParaRPr>
          </a:p>
        </p:txBody>
      </p:sp>
      <p:sp>
        <p:nvSpPr>
          <p:cNvPr id="23" name="Oval 28"/>
          <p:cNvSpPr/>
          <p:nvPr/>
        </p:nvSpPr>
        <p:spPr>
          <a:xfrm>
            <a:off x="6167995" y="2569350"/>
            <a:ext cx="67837" cy="6783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013">
              <a:solidFill>
                <a:schemeClr val="bg1"/>
              </a:solidFill>
              <a:latin charset="-122" pitchFamily="34" typeface="微软雅黑"/>
              <a:ea charset="-122" panose="020b0503020204020204" pitchFamily="34" typeface="微软雅黑"/>
            </a:endParaRPr>
          </a:p>
        </p:txBody>
      </p:sp>
      <p:sp>
        <p:nvSpPr>
          <p:cNvPr id="24" name="Oval 29"/>
          <p:cNvSpPr/>
          <p:nvPr/>
        </p:nvSpPr>
        <p:spPr>
          <a:xfrm>
            <a:off x="5982844" y="3907889"/>
            <a:ext cx="231751" cy="2317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013">
              <a:solidFill>
                <a:schemeClr val="bg1"/>
              </a:solidFill>
              <a:latin charset="-122" pitchFamily="34" typeface="微软雅黑"/>
              <a:ea charset="-122" panose="020b0503020204020204" pitchFamily="34" typeface="微软雅黑"/>
            </a:endParaRPr>
          </a:p>
        </p:txBody>
      </p:sp>
      <p:sp>
        <p:nvSpPr>
          <p:cNvPr id="25" name="Oval 30"/>
          <p:cNvSpPr/>
          <p:nvPr/>
        </p:nvSpPr>
        <p:spPr>
          <a:xfrm>
            <a:off x="5937933" y="4118495"/>
            <a:ext cx="115876" cy="115876"/>
          </a:xfrm>
          <a:prstGeom prst="ellipse">
            <a:avLst/>
          </a:pr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013">
              <a:solidFill>
                <a:schemeClr val="bg1"/>
              </a:solidFill>
              <a:latin charset="-122" pitchFamily="34" typeface="微软雅黑"/>
              <a:ea charset="-122" panose="020b0503020204020204" pitchFamily="34" typeface="微软雅黑"/>
            </a:endParaRPr>
          </a:p>
        </p:txBody>
      </p:sp>
      <p:sp>
        <p:nvSpPr>
          <p:cNvPr id="26" name="Oval 31"/>
          <p:cNvSpPr/>
          <p:nvPr/>
        </p:nvSpPr>
        <p:spPr>
          <a:xfrm>
            <a:off x="5632087" y="4234371"/>
            <a:ext cx="208880" cy="208880"/>
          </a:xfrm>
          <a:prstGeom prst="ellipse">
            <a:avLst/>
          </a:prstGeom>
          <a:solidFill>
            <a:schemeClr val="accent6">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013">
              <a:solidFill>
                <a:schemeClr val="bg1"/>
              </a:solidFill>
              <a:latin charset="-122" pitchFamily="34" typeface="微软雅黑"/>
              <a:ea charset="-122" panose="020b0503020204020204" pitchFamily="34" typeface="微软雅黑"/>
            </a:endParaRPr>
          </a:p>
        </p:txBody>
      </p:sp>
      <p:sp>
        <p:nvSpPr>
          <p:cNvPr id="27" name="Oval 32"/>
          <p:cNvSpPr/>
          <p:nvPr/>
        </p:nvSpPr>
        <p:spPr>
          <a:xfrm>
            <a:off x="5993032" y="4355187"/>
            <a:ext cx="91346" cy="91346"/>
          </a:xfrm>
          <a:prstGeom prst="ellipse">
            <a:avLst/>
          </a:prstGeom>
          <a:solidFill>
            <a:schemeClr val="accent6">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013">
              <a:solidFill>
                <a:schemeClr val="bg1"/>
              </a:solidFill>
              <a:latin charset="-122" pitchFamily="34" typeface="微软雅黑"/>
              <a:ea charset="-122" panose="020b0503020204020204" pitchFamily="34" typeface="微软雅黑"/>
            </a:endParaRPr>
          </a:p>
        </p:txBody>
      </p:sp>
      <p:sp>
        <p:nvSpPr>
          <p:cNvPr id="28" name="Oval 33"/>
          <p:cNvSpPr/>
          <p:nvPr/>
        </p:nvSpPr>
        <p:spPr>
          <a:xfrm>
            <a:off x="3182866" y="3836452"/>
            <a:ext cx="194390" cy="19439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013">
              <a:solidFill>
                <a:schemeClr val="bg1"/>
              </a:solidFill>
              <a:latin charset="-122" pitchFamily="34" typeface="微软雅黑"/>
              <a:ea charset="-122" panose="020b0503020204020204" pitchFamily="34" typeface="微软雅黑"/>
            </a:endParaRPr>
          </a:p>
        </p:txBody>
      </p:sp>
      <p:sp>
        <p:nvSpPr>
          <p:cNvPr id="29" name="Oval 34"/>
          <p:cNvSpPr/>
          <p:nvPr/>
        </p:nvSpPr>
        <p:spPr>
          <a:xfrm>
            <a:off x="3450978" y="4139640"/>
            <a:ext cx="97195" cy="97195"/>
          </a:xfrm>
          <a:prstGeom prst="ellipse">
            <a:avLst/>
          </a:prstGeom>
          <a:solidFill>
            <a:schemeClr val="accent3">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013">
              <a:solidFill>
                <a:schemeClr val="bg1"/>
              </a:solidFill>
              <a:latin charset="-122" pitchFamily="34" typeface="微软雅黑"/>
              <a:ea charset="-122" panose="020b0503020204020204" pitchFamily="34" typeface="微软雅黑"/>
            </a:endParaRPr>
          </a:p>
        </p:txBody>
      </p:sp>
      <p:sp>
        <p:nvSpPr>
          <p:cNvPr id="30" name="Oval 35"/>
          <p:cNvSpPr/>
          <p:nvPr/>
        </p:nvSpPr>
        <p:spPr>
          <a:xfrm>
            <a:off x="3332244" y="3529039"/>
            <a:ext cx="363305" cy="36330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013">
              <a:solidFill>
                <a:schemeClr val="bg1"/>
              </a:solidFill>
              <a:latin charset="-122" pitchFamily="34" typeface="微软雅黑"/>
              <a:ea charset="-122" panose="020b0503020204020204" pitchFamily="34" typeface="微软雅黑"/>
            </a:endParaRPr>
          </a:p>
        </p:txBody>
      </p:sp>
      <p:sp>
        <p:nvSpPr>
          <p:cNvPr id="31" name="Oval 36"/>
          <p:cNvSpPr/>
          <p:nvPr/>
        </p:nvSpPr>
        <p:spPr>
          <a:xfrm>
            <a:off x="3120291" y="4264999"/>
            <a:ext cx="171552" cy="171552"/>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013">
              <a:solidFill>
                <a:schemeClr val="bg1"/>
              </a:solidFill>
              <a:latin charset="-122" pitchFamily="34" typeface="微软雅黑"/>
              <a:ea charset="-122" panose="020b0503020204020204" pitchFamily="34" typeface="微软雅黑"/>
            </a:endParaRPr>
          </a:p>
        </p:txBody>
      </p:sp>
      <p:sp>
        <p:nvSpPr>
          <p:cNvPr id="32" name="Oval 37"/>
          <p:cNvSpPr/>
          <p:nvPr/>
        </p:nvSpPr>
        <p:spPr>
          <a:xfrm>
            <a:off x="2942087" y="2158215"/>
            <a:ext cx="302996" cy="3029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013">
              <a:solidFill>
                <a:schemeClr val="bg1"/>
              </a:solidFill>
              <a:latin charset="-122" pitchFamily="34" typeface="微软雅黑"/>
              <a:ea charset="-122" panose="020b0503020204020204" pitchFamily="34" typeface="微软雅黑"/>
            </a:endParaRPr>
          </a:p>
        </p:txBody>
      </p:sp>
      <p:sp>
        <p:nvSpPr>
          <p:cNvPr id="33" name="Oval 38"/>
          <p:cNvSpPr/>
          <p:nvPr/>
        </p:nvSpPr>
        <p:spPr>
          <a:xfrm>
            <a:off x="2753199" y="1943120"/>
            <a:ext cx="96136" cy="9613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013">
              <a:solidFill>
                <a:schemeClr val="bg1"/>
              </a:solidFill>
              <a:latin charset="-122" pitchFamily="34" typeface="微软雅黑"/>
              <a:ea charset="-122" panose="020b0503020204020204" pitchFamily="34" typeface="微软雅黑"/>
            </a:endParaRPr>
          </a:p>
        </p:txBody>
      </p:sp>
      <p:sp>
        <p:nvSpPr>
          <p:cNvPr id="34" name="Oval 39"/>
          <p:cNvSpPr/>
          <p:nvPr/>
        </p:nvSpPr>
        <p:spPr>
          <a:xfrm>
            <a:off x="2796133" y="2108396"/>
            <a:ext cx="145955" cy="145955"/>
          </a:xfrm>
          <a:prstGeom prst="ellipse">
            <a:avLst/>
          </a:prstGeom>
          <a:solidFill>
            <a:schemeClr val="accent5">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013">
              <a:solidFill>
                <a:schemeClr val="bg1"/>
              </a:solidFill>
              <a:latin charset="-122" pitchFamily="34" typeface="微软雅黑"/>
              <a:ea charset="-122" panose="020b0503020204020204" pitchFamily="34" typeface="微软雅黑"/>
            </a:endParaRPr>
          </a:p>
        </p:txBody>
      </p:sp>
      <p:sp>
        <p:nvSpPr>
          <p:cNvPr id="35" name="Oval 40"/>
          <p:cNvSpPr/>
          <p:nvPr/>
        </p:nvSpPr>
        <p:spPr>
          <a:xfrm>
            <a:off x="2455411" y="2337735"/>
            <a:ext cx="184849" cy="184849"/>
          </a:xfrm>
          <a:prstGeom prst="ellipse">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013">
              <a:solidFill>
                <a:schemeClr val="bg1"/>
              </a:solidFill>
              <a:latin charset="-122" pitchFamily="34" typeface="微软雅黑"/>
              <a:ea charset="-122" panose="020b0503020204020204" pitchFamily="34" typeface="微软雅黑"/>
            </a:endParaRPr>
          </a:p>
        </p:txBody>
      </p:sp>
      <p:sp>
        <p:nvSpPr>
          <p:cNvPr id="36" name="Oval 41"/>
          <p:cNvSpPr/>
          <p:nvPr/>
        </p:nvSpPr>
        <p:spPr>
          <a:xfrm>
            <a:off x="5503951" y="3643626"/>
            <a:ext cx="337017" cy="337017"/>
          </a:xfrm>
          <a:prstGeom prst="ellipse">
            <a:avLst/>
          </a:pr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013">
              <a:solidFill>
                <a:schemeClr val="bg1"/>
              </a:solidFill>
              <a:latin charset="-122" pitchFamily="34" typeface="微软雅黑"/>
              <a:ea charset="-122" panose="020b0503020204020204" pitchFamily="34" typeface="微软雅黑"/>
            </a:endParaRPr>
          </a:p>
        </p:txBody>
      </p:sp>
      <p:sp>
        <p:nvSpPr>
          <p:cNvPr id="37" name="Rectangle 42"/>
          <p:cNvSpPr/>
          <p:nvPr/>
        </p:nvSpPr>
        <p:spPr>
          <a:xfrm>
            <a:off x="6294665" y="1243841"/>
            <a:ext cx="1804340" cy="502920"/>
          </a:xfrm>
          <a:prstGeom prst="rect">
            <a:avLst/>
          </a:prstGeom>
        </p:spPr>
        <p:txBody>
          <a:bodyPr wrap="square">
            <a:spAutoFit/>
          </a:bodyPr>
          <a:lstStyle/>
          <a:p>
            <a:pPr algn="ctr">
              <a:lnSpc>
                <a:spcPct val="150000"/>
              </a:lnSpc>
            </a:pPr>
            <a:r>
              <a:rPr altLang="en-US" lang="zh-CN" sz="900">
                <a:solidFill>
                  <a:schemeClr val="bg1"/>
                </a:solidFill>
                <a:latin charset="-122" pitchFamily="34" typeface="微软雅黑"/>
                <a:ea charset="-122" panose="020b0503020204020204" pitchFamily="34" typeface="微软雅黑"/>
                <a:cs charset="-122" pitchFamily="2" typeface="华文黑体"/>
              </a:rPr>
              <a:t>在此处添加详细文本描述，建议与标题相关并符合整体语言</a:t>
            </a:r>
          </a:p>
        </p:txBody>
      </p:sp>
      <p:sp>
        <p:nvSpPr>
          <p:cNvPr id="38" name="Rectangle 43"/>
          <p:cNvSpPr/>
          <p:nvPr/>
        </p:nvSpPr>
        <p:spPr>
          <a:xfrm>
            <a:off x="6938913" y="1921034"/>
            <a:ext cx="1804340" cy="502920"/>
          </a:xfrm>
          <a:prstGeom prst="rect">
            <a:avLst/>
          </a:prstGeom>
        </p:spPr>
        <p:txBody>
          <a:bodyPr wrap="square">
            <a:spAutoFit/>
          </a:bodyPr>
          <a:lstStyle/>
          <a:p>
            <a:pPr algn="ctr">
              <a:lnSpc>
                <a:spcPct val="150000"/>
              </a:lnSpc>
            </a:pPr>
            <a:r>
              <a:rPr altLang="en-US" lang="zh-CN" sz="900">
                <a:solidFill>
                  <a:schemeClr val="bg1"/>
                </a:solidFill>
                <a:latin charset="-122" pitchFamily="34" typeface="微软雅黑"/>
                <a:ea charset="-122" panose="020b0503020204020204" pitchFamily="34" typeface="微软雅黑"/>
                <a:cs charset="-122" pitchFamily="2" typeface="华文黑体"/>
              </a:rPr>
              <a:t>在此处添加详细文本描述，建议与标题相关并符合整体语言</a:t>
            </a:r>
          </a:p>
        </p:txBody>
      </p:sp>
      <p:sp>
        <p:nvSpPr>
          <p:cNvPr id="39" name="Rectangle 44"/>
          <p:cNvSpPr/>
          <p:nvPr/>
        </p:nvSpPr>
        <p:spPr>
          <a:xfrm>
            <a:off x="6497242" y="3786582"/>
            <a:ext cx="1804340" cy="502920"/>
          </a:xfrm>
          <a:prstGeom prst="rect">
            <a:avLst/>
          </a:prstGeom>
        </p:spPr>
        <p:txBody>
          <a:bodyPr wrap="square">
            <a:spAutoFit/>
          </a:bodyPr>
          <a:lstStyle/>
          <a:p>
            <a:pPr algn="ctr">
              <a:lnSpc>
                <a:spcPct val="150000"/>
              </a:lnSpc>
            </a:pPr>
            <a:r>
              <a:rPr altLang="en-US" lang="zh-CN" sz="900">
                <a:solidFill>
                  <a:schemeClr val="bg1"/>
                </a:solidFill>
                <a:latin charset="-122" pitchFamily="34" typeface="微软雅黑"/>
                <a:ea charset="-122" panose="020b0503020204020204" pitchFamily="34" typeface="微软雅黑"/>
                <a:cs charset="-122" pitchFamily="2" typeface="华文黑体"/>
              </a:rPr>
              <a:t>在此处添加详细文本描述，建议与标题相关并符合整体语言</a:t>
            </a:r>
          </a:p>
        </p:txBody>
      </p:sp>
      <p:sp>
        <p:nvSpPr>
          <p:cNvPr id="40" name="Rectangle 45"/>
          <p:cNvSpPr/>
          <p:nvPr/>
        </p:nvSpPr>
        <p:spPr>
          <a:xfrm>
            <a:off x="439818" y="2217566"/>
            <a:ext cx="1804340" cy="502920"/>
          </a:xfrm>
          <a:prstGeom prst="rect">
            <a:avLst/>
          </a:prstGeom>
        </p:spPr>
        <p:txBody>
          <a:bodyPr wrap="square">
            <a:spAutoFit/>
          </a:bodyPr>
          <a:lstStyle/>
          <a:p>
            <a:pPr>
              <a:lnSpc>
                <a:spcPct val="150000"/>
              </a:lnSpc>
            </a:pPr>
            <a:r>
              <a:rPr altLang="en-US" lang="zh-CN" sz="900">
                <a:solidFill>
                  <a:schemeClr val="bg1"/>
                </a:solidFill>
                <a:latin charset="-122" pitchFamily="34" typeface="微软雅黑"/>
                <a:ea charset="-122" panose="020b0503020204020204" pitchFamily="34" typeface="微软雅黑"/>
                <a:cs charset="-122" pitchFamily="2" typeface="华文黑体"/>
              </a:rPr>
              <a:t>在此处添加详细文本描述，建议与标题相关并符合整体语言</a:t>
            </a:r>
          </a:p>
        </p:txBody>
      </p:sp>
      <p:sp>
        <p:nvSpPr>
          <p:cNvPr id="41" name="Rectangle 46"/>
          <p:cNvSpPr/>
          <p:nvPr/>
        </p:nvSpPr>
        <p:spPr>
          <a:xfrm>
            <a:off x="1077769" y="3696467"/>
            <a:ext cx="1804340" cy="502920"/>
          </a:xfrm>
          <a:prstGeom prst="rect">
            <a:avLst/>
          </a:prstGeom>
        </p:spPr>
        <p:txBody>
          <a:bodyPr wrap="square">
            <a:spAutoFit/>
          </a:bodyPr>
          <a:lstStyle/>
          <a:p>
            <a:pPr algn="ctr">
              <a:lnSpc>
                <a:spcPct val="150000"/>
              </a:lnSpc>
            </a:pPr>
            <a:r>
              <a:rPr altLang="en-US" lang="zh-CN" sz="900">
                <a:solidFill>
                  <a:schemeClr val="bg1"/>
                </a:solidFill>
                <a:latin charset="-122" pitchFamily="34" typeface="微软雅黑"/>
                <a:ea charset="-122" panose="020b0503020204020204" pitchFamily="34" typeface="微软雅黑"/>
                <a:cs charset="-122" pitchFamily="2" typeface="华文黑体"/>
              </a:rPr>
              <a:t>在此处添加详细文本描述，建议与标题相关并符合整体语言</a:t>
            </a:r>
          </a:p>
        </p:txBody>
      </p:sp>
      <p:sp>
        <p:nvSpPr>
          <p:cNvPr id="42" name="TextBox 3"/>
          <p:cNvSpPr txBox="1"/>
          <p:nvPr/>
        </p:nvSpPr>
        <p:spPr>
          <a:xfrm>
            <a:off x="4107212" y="2891179"/>
            <a:ext cx="1056005" cy="457200"/>
          </a:xfrm>
          <a:prstGeom prst="rect">
            <a:avLst/>
          </a:prstGeom>
          <a:noFill/>
        </p:spPr>
        <p:txBody>
          <a:bodyPr rtlCol="0" wrap="none">
            <a:spAutoFit/>
          </a:bodyPr>
          <a:lstStyle/>
          <a:p>
            <a:pPr>
              <a:lnSpc>
                <a:spcPct val="150000"/>
              </a:lnSpc>
            </a:pPr>
            <a:r>
              <a:rPr altLang="en-US" lang="zh-CN" sz="1600">
                <a:solidFill>
                  <a:schemeClr val="bg1"/>
                </a:solidFill>
                <a:latin charset="-122" pitchFamily="34" typeface="微软雅黑"/>
                <a:ea charset="-122" panose="020b0503020204020204" pitchFamily="34" typeface="微软雅黑"/>
                <a:cs charset="0" panose="020b0606030504020204" pitchFamily="34" typeface="Open Sans"/>
              </a:rPr>
              <a:t>标题内容 </a:t>
            </a:r>
          </a:p>
        </p:txBody>
      </p:sp>
    </p:spTree>
    <p:extLst>
      <p:ext uri="{BB962C8B-B14F-4D97-AF65-F5344CB8AC3E}">
        <p14:creationId val="1878716013"/>
      </p:ext>
    </p:extLst>
  </p:cSld>
  <p:clrMapOvr>
    <a:masterClrMapping/>
  </p:clrMapOvr>
  <mc:AlternateContent>
    <mc:Choice Requires="p14">
      <p:transition p14:dur="3400" spd="slow">
        <p14:revea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53" presetSubtype="0">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p:cTn dur="500" fill="hold" id="7"/>
                                        <p:tgtEl>
                                          <p:spTgt spid="6"/>
                                        </p:tgtEl>
                                        <p:attrNameLst>
                                          <p:attrName>ppt_w</p:attrName>
                                        </p:attrNameLst>
                                      </p:cBhvr>
                                      <p:tavLst>
                                        <p:tav tm="0">
                                          <p:val>
                                            <p:fltVal val="0"/>
                                          </p:val>
                                        </p:tav>
                                        <p:tav tm="100000">
                                          <p:val>
                                            <p:strVal val="#ppt_w"/>
                                          </p:val>
                                        </p:tav>
                                      </p:tavLst>
                                    </p:anim>
                                    <p:anim calcmode="lin" valueType="num">
                                      <p:cBhvr>
                                        <p:cTn dur="500" fill="hold" id="8"/>
                                        <p:tgtEl>
                                          <p:spTgt spid="6"/>
                                        </p:tgtEl>
                                        <p:attrNameLst>
                                          <p:attrName>ppt_h</p:attrName>
                                        </p:attrNameLst>
                                      </p:cBhvr>
                                      <p:tavLst>
                                        <p:tav tm="0">
                                          <p:val>
                                            <p:fltVal val="0"/>
                                          </p:val>
                                        </p:tav>
                                        <p:tav tm="100000">
                                          <p:val>
                                            <p:strVal val="#ppt_h"/>
                                          </p:val>
                                        </p:tav>
                                      </p:tavLst>
                                    </p:anim>
                                    <p:animEffect filter="fade" transition="in">
                                      <p:cBhvr>
                                        <p:cTn dur="500" id="9"/>
                                        <p:tgtEl>
                                          <p:spTgt spid="6"/>
                                        </p:tgtEl>
                                      </p:cBhvr>
                                    </p:animEffect>
                                  </p:childTnLst>
                                </p:cTn>
                              </p:par>
                              <p:par>
                                <p:cTn fill="hold" grpId="0" id="10" nodeType="withEffect" presetClass="entr" presetID="53" presetSubtype="0">
                                  <p:stCondLst>
                                    <p:cond delay="0"/>
                                  </p:stCondLst>
                                  <p:childTnLst>
                                    <p:set>
                                      <p:cBhvr>
                                        <p:cTn dur="1" fill="hold" id="11">
                                          <p:stCondLst>
                                            <p:cond delay="0"/>
                                          </p:stCondLst>
                                        </p:cTn>
                                        <p:tgtEl>
                                          <p:spTgt spid="7"/>
                                        </p:tgtEl>
                                        <p:attrNameLst>
                                          <p:attrName>style.visibility</p:attrName>
                                        </p:attrNameLst>
                                      </p:cBhvr>
                                      <p:to>
                                        <p:strVal val="visible"/>
                                      </p:to>
                                    </p:set>
                                    <p:anim calcmode="lin" valueType="num">
                                      <p:cBhvr>
                                        <p:cTn dur="500" fill="hold" id="12"/>
                                        <p:tgtEl>
                                          <p:spTgt spid="7"/>
                                        </p:tgtEl>
                                        <p:attrNameLst>
                                          <p:attrName>ppt_w</p:attrName>
                                        </p:attrNameLst>
                                      </p:cBhvr>
                                      <p:tavLst>
                                        <p:tav tm="0">
                                          <p:val>
                                            <p:fltVal val="0"/>
                                          </p:val>
                                        </p:tav>
                                        <p:tav tm="100000">
                                          <p:val>
                                            <p:strVal val="#ppt_w"/>
                                          </p:val>
                                        </p:tav>
                                      </p:tavLst>
                                    </p:anim>
                                    <p:anim calcmode="lin" valueType="num">
                                      <p:cBhvr>
                                        <p:cTn dur="500" fill="hold" id="13"/>
                                        <p:tgtEl>
                                          <p:spTgt spid="7"/>
                                        </p:tgtEl>
                                        <p:attrNameLst>
                                          <p:attrName>ppt_h</p:attrName>
                                        </p:attrNameLst>
                                      </p:cBhvr>
                                      <p:tavLst>
                                        <p:tav tm="0">
                                          <p:val>
                                            <p:fltVal val="0"/>
                                          </p:val>
                                        </p:tav>
                                        <p:tav tm="100000">
                                          <p:val>
                                            <p:strVal val="#ppt_h"/>
                                          </p:val>
                                        </p:tav>
                                      </p:tavLst>
                                    </p:anim>
                                    <p:animEffect filter="fade" transition="in">
                                      <p:cBhvr>
                                        <p:cTn dur="500" id="14"/>
                                        <p:tgtEl>
                                          <p:spTgt spid="7"/>
                                        </p:tgtEl>
                                      </p:cBhvr>
                                    </p:animEffect>
                                  </p:childTnLst>
                                </p:cTn>
                              </p:par>
                              <p:par>
                                <p:cTn fill="hold" grpId="0" id="15" nodeType="withEffect" presetClass="entr" presetID="53" presetSubtype="0">
                                  <p:stCondLst>
                                    <p:cond delay="0"/>
                                  </p:stCondLst>
                                  <p:childTnLst>
                                    <p:set>
                                      <p:cBhvr>
                                        <p:cTn dur="1" fill="hold" id="16">
                                          <p:stCondLst>
                                            <p:cond delay="0"/>
                                          </p:stCondLst>
                                        </p:cTn>
                                        <p:tgtEl>
                                          <p:spTgt spid="8"/>
                                        </p:tgtEl>
                                        <p:attrNameLst>
                                          <p:attrName>style.visibility</p:attrName>
                                        </p:attrNameLst>
                                      </p:cBhvr>
                                      <p:to>
                                        <p:strVal val="visible"/>
                                      </p:to>
                                    </p:set>
                                    <p:anim calcmode="lin" valueType="num">
                                      <p:cBhvr>
                                        <p:cTn dur="500" fill="hold" id="17"/>
                                        <p:tgtEl>
                                          <p:spTgt spid="8"/>
                                        </p:tgtEl>
                                        <p:attrNameLst>
                                          <p:attrName>ppt_w</p:attrName>
                                        </p:attrNameLst>
                                      </p:cBhvr>
                                      <p:tavLst>
                                        <p:tav tm="0">
                                          <p:val>
                                            <p:fltVal val="0"/>
                                          </p:val>
                                        </p:tav>
                                        <p:tav tm="100000">
                                          <p:val>
                                            <p:strVal val="#ppt_w"/>
                                          </p:val>
                                        </p:tav>
                                      </p:tavLst>
                                    </p:anim>
                                    <p:anim calcmode="lin" valueType="num">
                                      <p:cBhvr>
                                        <p:cTn dur="500" fill="hold" id="18"/>
                                        <p:tgtEl>
                                          <p:spTgt spid="8"/>
                                        </p:tgtEl>
                                        <p:attrNameLst>
                                          <p:attrName>ppt_h</p:attrName>
                                        </p:attrNameLst>
                                      </p:cBhvr>
                                      <p:tavLst>
                                        <p:tav tm="0">
                                          <p:val>
                                            <p:fltVal val="0"/>
                                          </p:val>
                                        </p:tav>
                                        <p:tav tm="100000">
                                          <p:val>
                                            <p:strVal val="#ppt_h"/>
                                          </p:val>
                                        </p:tav>
                                      </p:tavLst>
                                    </p:anim>
                                    <p:animEffect filter="fade" transition="in">
                                      <p:cBhvr>
                                        <p:cTn dur="500" id="19"/>
                                        <p:tgtEl>
                                          <p:spTgt spid="8"/>
                                        </p:tgtEl>
                                      </p:cBhvr>
                                    </p:animEffect>
                                  </p:childTnLst>
                                </p:cTn>
                              </p:par>
                              <p:par>
                                <p:cTn fill="hold" grpId="0" id="20" nodeType="withEffect" presetClass="entr" presetID="53" presetSubtype="0">
                                  <p:stCondLst>
                                    <p:cond delay="0"/>
                                  </p:stCondLst>
                                  <p:childTnLst>
                                    <p:set>
                                      <p:cBhvr>
                                        <p:cTn dur="1" fill="hold" id="21">
                                          <p:stCondLst>
                                            <p:cond delay="0"/>
                                          </p:stCondLst>
                                        </p:cTn>
                                        <p:tgtEl>
                                          <p:spTgt spid="9"/>
                                        </p:tgtEl>
                                        <p:attrNameLst>
                                          <p:attrName>style.visibility</p:attrName>
                                        </p:attrNameLst>
                                      </p:cBhvr>
                                      <p:to>
                                        <p:strVal val="visible"/>
                                      </p:to>
                                    </p:set>
                                    <p:anim calcmode="lin" valueType="num">
                                      <p:cBhvr>
                                        <p:cTn dur="500" fill="hold" id="22"/>
                                        <p:tgtEl>
                                          <p:spTgt spid="9"/>
                                        </p:tgtEl>
                                        <p:attrNameLst>
                                          <p:attrName>ppt_w</p:attrName>
                                        </p:attrNameLst>
                                      </p:cBhvr>
                                      <p:tavLst>
                                        <p:tav tm="0">
                                          <p:val>
                                            <p:fltVal val="0"/>
                                          </p:val>
                                        </p:tav>
                                        <p:tav tm="100000">
                                          <p:val>
                                            <p:strVal val="#ppt_w"/>
                                          </p:val>
                                        </p:tav>
                                      </p:tavLst>
                                    </p:anim>
                                    <p:anim calcmode="lin" valueType="num">
                                      <p:cBhvr>
                                        <p:cTn dur="500" fill="hold" id="23"/>
                                        <p:tgtEl>
                                          <p:spTgt spid="9"/>
                                        </p:tgtEl>
                                        <p:attrNameLst>
                                          <p:attrName>ppt_h</p:attrName>
                                        </p:attrNameLst>
                                      </p:cBhvr>
                                      <p:tavLst>
                                        <p:tav tm="0">
                                          <p:val>
                                            <p:fltVal val="0"/>
                                          </p:val>
                                        </p:tav>
                                        <p:tav tm="100000">
                                          <p:val>
                                            <p:strVal val="#ppt_h"/>
                                          </p:val>
                                        </p:tav>
                                      </p:tavLst>
                                    </p:anim>
                                    <p:animEffect filter="fade" transition="in">
                                      <p:cBhvr>
                                        <p:cTn dur="500" id="24"/>
                                        <p:tgtEl>
                                          <p:spTgt spid="9"/>
                                        </p:tgtEl>
                                      </p:cBhvr>
                                    </p:animEffect>
                                  </p:childTnLst>
                                </p:cTn>
                              </p:par>
                              <p:par>
                                <p:cTn fill="hold" grpId="0" id="25" nodeType="withEffect" presetClass="entr" presetID="53" presetSubtype="0">
                                  <p:stCondLst>
                                    <p:cond delay="0"/>
                                  </p:stCondLst>
                                  <p:childTnLst>
                                    <p:set>
                                      <p:cBhvr>
                                        <p:cTn dur="1" fill="hold" id="26">
                                          <p:stCondLst>
                                            <p:cond delay="0"/>
                                          </p:stCondLst>
                                        </p:cTn>
                                        <p:tgtEl>
                                          <p:spTgt spid="10"/>
                                        </p:tgtEl>
                                        <p:attrNameLst>
                                          <p:attrName>style.visibility</p:attrName>
                                        </p:attrNameLst>
                                      </p:cBhvr>
                                      <p:to>
                                        <p:strVal val="visible"/>
                                      </p:to>
                                    </p:set>
                                    <p:anim calcmode="lin" valueType="num">
                                      <p:cBhvr>
                                        <p:cTn dur="500" fill="hold" id="27"/>
                                        <p:tgtEl>
                                          <p:spTgt spid="10"/>
                                        </p:tgtEl>
                                        <p:attrNameLst>
                                          <p:attrName>ppt_w</p:attrName>
                                        </p:attrNameLst>
                                      </p:cBhvr>
                                      <p:tavLst>
                                        <p:tav tm="0">
                                          <p:val>
                                            <p:fltVal val="0"/>
                                          </p:val>
                                        </p:tav>
                                        <p:tav tm="100000">
                                          <p:val>
                                            <p:strVal val="#ppt_w"/>
                                          </p:val>
                                        </p:tav>
                                      </p:tavLst>
                                    </p:anim>
                                    <p:anim calcmode="lin" valueType="num">
                                      <p:cBhvr>
                                        <p:cTn dur="500" fill="hold" id="28"/>
                                        <p:tgtEl>
                                          <p:spTgt spid="10"/>
                                        </p:tgtEl>
                                        <p:attrNameLst>
                                          <p:attrName>ppt_h</p:attrName>
                                        </p:attrNameLst>
                                      </p:cBhvr>
                                      <p:tavLst>
                                        <p:tav tm="0">
                                          <p:val>
                                            <p:fltVal val="0"/>
                                          </p:val>
                                        </p:tav>
                                        <p:tav tm="100000">
                                          <p:val>
                                            <p:strVal val="#ppt_h"/>
                                          </p:val>
                                        </p:tav>
                                      </p:tavLst>
                                    </p:anim>
                                    <p:animEffect filter="fade" transition="in">
                                      <p:cBhvr>
                                        <p:cTn dur="500" id="29"/>
                                        <p:tgtEl>
                                          <p:spTgt spid="10"/>
                                        </p:tgtEl>
                                      </p:cBhvr>
                                    </p:animEffect>
                                  </p:childTnLst>
                                </p:cTn>
                              </p:par>
                              <p:par>
                                <p:cTn fill="hold" grpId="0" id="30" nodeType="withEffect" presetClass="entr" presetID="53" presetSubtype="0">
                                  <p:stCondLst>
                                    <p:cond delay="0"/>
                                  </p:stCondLst>
                                  <p:childTnLst>
                                    <p:set>
                                      <p:cBhvr>
                                        <p:cTn dur="1" fill="hold" id="31">
                                          <p:stCondLst>
                                            <p:cond delay="0"/>
                                          </p:stCondLst>
                                        </p:cTn>
                                        <p:tgtEl>
                                          <p:spTgt spid="11"/>
                                        </p:tgtEl>
                                        <p:attrNameLst>
                                          <p:attrName>style.visibility</p:attrName>
                                        </p:attrNameLst>
                                      </p:cBhvr>
                                      <p:to>
                                        <p:strVal val="visible"/>
                                      </p:to>
                                    </p:set>
                                    <p:anim calcmode="lin" valueType="num">
                                      <p:cBhvr>
                                        <p:cTn dur="500" fill="hold" id="32"/>
                                        <p:tgtEl>
                                          <p:spTgt spid="11"/>
                                        </p:tgtEl>
                                        <p:attrNameLst>
                                          <p:attrName>ppt_w</p:attrName>
                                        </p:attrNameLst>
                                      </p:cBhvr>
                                      <p:tavLst>
                                        <p:tav tm="0">
                                          <p:val>
                                            <p:fltVal val="0"/>
                                          </p:val>
                                        </p:tav>
                                        <p:tav tm="100000">
                                          <p:val>
                                            <p:strVal val="#ppt_w"/>
                                          </p:val>
                                        </p:tav>
                                      </p:tavLst>
                                    </p:anim>
                                    <p:anim calcmode="lin" valueType="num">
                                      <p:cBhvr>
                                        <p:cTn dur="500" fill="hold" id="33"/>
                                        <p:tgtEl>
                                          <p:spTgt spid="11"/>
                                        </p:tgtEl>
                                        <p:attrNameLst>
                                          <p:attrName>ppt_h</p:attrName>
                                        </p:attrNameLst>
                                      </p:cBhvr>
                                      <p:tavLst>
                                        <p:tav tm="0">
                                          <p:val>
                                            <p:fltVal val="0"/>
                                          </p:val>
                                        </p:tav>
                                        <p:tav tm="100000">
                                          <p:val>
                                            <p:strVal val="#ppt_h"/>
                                          </p:val>
                                        </p:tav>
                                      </p:tavLst>
                                    </p:anim>
                                    <p:animEffect filter="fade" transition="in">
                                      <p:cBhvr>
                                        <p:cTn dur="500" id="34"/>
                                        <p:tgtEl>
                                          <p:spTgt spid="11"/>
                                        </p:tgtEl>
                                      </p:cBhvr>
                                    </p:animEffect>
                                  </p:childTnLst>
                                </p:cTn>
                              </p:par>
                              <p:par>
                                <p:cTn fill="hold" grpId="0" id="35" nodeType="withEffect" presetClass="entr" presetID="53" presetSubtype="0">
                                  <p:stCondLst>
                                    <p:cond delay="0"/>
                                  </p:stCondLst>
                                  <p:childTnLst>
                                    <p:set>
                                      <p:cBhvr>
                                        <p:cTn dur="1" fill="hold" id="36">
                                          <p:stCondLst>
                                            <p:cond delay="0"/>
                                          </p:stCondLst>
                                        </p:cTn>
                                        <p:tgtEl>
                                          <p:spTgt spid="12"/>
                                        </p:tgtEl>
                                        <p:attrNameLst>
                                          <p:attrName>style.visibility</p:attrName>
                                        </p:attrNameLst>
                                      </p:cBhvr>
                                      <p:to>
                                        <p:strVal val="visible"/>
                                      </p:to>
                                    </p:set>
                                    <p:anim calcmode="lin" valueType="num">
                                      <p:cBhvr>
                                        <p:cTn dur="500" fill="hold" id="37"/>
                                        <p:tgtEl>
                                          <p:spTgt spid="12"/>
                                        </p:tgtEl>
                                        <p:attrNameLst>
                                          <p:attrName>ppt_w</p:attrName>
                                        </p:attrNameLst>
                                      </p:cBhvr>
                                      <p:tavLst>
                                        <p:tav tm="0">
                                          <p:val>
                                            <p:fltVal val="0"/>
                                          </p:val>
                                        </p:tav>
                                        <p:tav tm="100000">
                                          <p:val>
                                            <p:strVal val="#ppt_w"/>
                                          </p:val>
                                        </p:tav>
                                      </p:tavLst>
                                    </p:anim>
                                    <p:anim calcmode="lin" valueType="num">
                                      <p:cBhvr>
                                        <p:cTn dur="500" fill="hold" id="38"/>
                                        <p:tgtEl>
                                          <p:spTgt spid="12"/>
                                        </p:tgtEl>
                                        <p:attrNameLst>
                                          <p:attrName>ppt_h</p:attrName>
                                        </p:attrNameLst>
                                      </p:cBhvr>
                                      <p:tavLst>
                                        <p:tav tm="0">
                                          <p:val>
                                            <p:fltVal val="0"/>
                                          </p:val>
                                        </p:tav>
                                        <p:tav tm="100000">
                                          <p:val>
                                            <p:strVal val="#ppt_h"/>
                                          </p:val>
                                        </p:tav>
                                      </p:tavLst>
                                    </p:anim>
                                    <p:animEffect filter="fade" transition="in">
                                      <p:cBhvr>
                                        <p:cTn dur="500" id="39"/>
                                        <p:tgtEl>
                                          <p:spTgt spid="12"/>
                                        </p:tgtEl>
                                      </p:cBhvr>
                                    </p:animEffect>
                                  </p:childTnLst>
                                </p:cTn>
                              </p:par>
                              <p:par>
                                <p:cTn fill="hold" grpId="0" id="40" nodeType="withEffect" presetClass="entr" presetID="53" presetSubtype="0">
                                  <p:stCondLst>
                                    <p:cond delay="0"/>
                                  </p:stCondLst>
                                  <p:childTnLst>
                                    <p:set>
                                      <p:cBhvr>
                                        <p:cTn dur="1" fill="hold" id="41">
                                          <p:stCondLst>
                                            <p:cond delay="0"/>
                                          </p:stCondLst>
                                        </p:cTn>
                                        <p:tgtEl>
                                          <p:spTgt spid="13"/>
                                        </p:tgtEl>
                                        <p:attrNameLst>
                                          <p:attrName>style.visibility</p:attrName>
                                        </p:attrNameLst>
                                      </p:cBhvr>
                                      <p:to>
                                        <p:strVal val="visible"/>
                                      </p:to>
                                    </p:set>
                                    <p:anim calcmode="lin" valueType="num">
                                      <p:cBhvr>
                                        <p:cTn dur="500" fill="hold" id="42"/>
                                        <p:tgtEl>
                                          <p:spTgt spid="13"/>
                                        </p:tgtEl>
                                        <p:attrNameLst>
                                          <p:attrName>ppt_w</p:attrName>
                                        </p:attrNameLst>
                                      </p:cBhvr>
                                      <p:tavLst>
                                        <p:tav tm="0">
                                          <p:val>
                                            <p:fltVal val="0"/>
                                          </p:val>
                                        </p:tav>
                                        <p:tav tm="100000">
                                          <p:val>
                                            <p:strVal val="#ppt_w"/>
                                          </p:val>
                                        </p:tav>
                                      </p:tavLst>
                                    </p:anim>
                                    <p:anim calcmode="lin" valueType="num">
                                      <p:cBhvr>
                                        <p:cTn dur="500" fill="hold" id="43"/>
                                        <p:tgtEl>
                                          <p:spTgt spid="13"/>
                                        </p:tgtEl>
                                        <p:attrNameLst>
                                          <p:attrName>ppt_h</p:attrName>
                                        </p:attrNameLst>
                                      </p:cBhvr>
                                      <p:tavLst>
                                        <p:tav tm="0">
                                          <p:val>
                                            <p:fltVal val="0"/>
                                          </p:val>
                                        </p:tav>
                                        <p:tav tm="100000">
                                          <p:val>
                                            <p:strVal val="#ppt_h"/>
                                          </p:val>
                                        </p:tav>
                                      </p:tavLst>
                                    </p:anim>
                                    <p:animEffect filter="fade" transition="in">
                                      <p:cBhvr>
                                        <p:cTn dur="500" id="44"/>
                                        <p:tgtEl>
                                          <p:spTgt spid="13"/>
                                        </p:tgtEl>
                                      </p:cBhvr>
                                    </p:animEffect>
                                  </p:childTnLst>
                                </p:cTn>
                              </p:par>
                              <p:par>
                                <p:cTn fill="hold" grpId="0" id="45" nodeType="withEffect" presetClass="entr" presetID="53" presetSubtype="0">
                                  <p:stCondLst>
                                    <p:cond delay="0"/>
                                  </p:stCondLst>
                                  <p:childTnLst>
                                    <p:set>
                                      <p:cBhvr>
                                        <p:cTn dur="1" fill="hold" id="46">
                                          <p:stCondLst>
                                            <p:cond delay="0"/>
                                          </p:stCondLst>
                                        </p:cTn>
                                        <p:tgtEl>
                                          <p:spTgt spid="14"/>
                                        </p:tgtEl>
                                        <p:attrNameLst>
                                          <p:attrName>style.visibility</p:attrName>
                                        </p:attrNameLst>
                                      </p:cBhvr>
                                      <p:to>
                                        <p:strVal val="visible"/>
                                      </p:to>
                                    </p:set>
                                    <p:anim calcmode="lin" valueType="num">
                                      <p:cBhvr>
                                        <p:cTn dur="500" fill="hold" id="47"/>
                                        <p:tgtEl>
                                          <p:spTgt spid="14"/>
                                        </p:tgtEl>
                                        <p:attrNameLst>
                                          <p:attrName>ppt_w</p:attrName>
                                        </p:attrNameLst>
                                      </p:cBhvr>
                                      <p:tavLst>
                                        <p:tav tm="0">
                                          <p:val>
                                            <p:fltVal val="0"/>
                                          </p:val>
                                        </p:tav>
                                        <p:tav tm="100000">
                                          <p:val>
                                            <p:strVal val="#ppt_w"/>
                                          </p:val>
                                        </p:tav>
                                      </p:tavLst>
                                    </p:anim>
                                    <p:anim calcmode="lin" valueType="num">
                                      <p:cBhvr>
                                        <p:cTn dur="500" fill="hold" id="48"/>
                                        <p:tgtEl>
                                          <p:spTgt spid="14"/>
                                        </p:tgtEl>
                                        <p:attrNameLst>
                                          <p:attrName>ppt_h</p:attrName>
                                        </p:attrNameLst>
                                      </p:cBhvr>
                                      <p:tavLst>
                                        <p:tav tm="0">
                                          <p:val>
                                            <p:fltVal val="0"/>
                                          </p:val>
                                        </p:tav>
                                        <p:tav tm="100000">
                                          <p:val>
                                            <p:strVal val="#ppt_h"/>
                                          </p:val>
                                        </p:tav>
                                      </p:tavLst>
                                    </p:anim>
                                    <p:animEffect filter="fade" transition="in">
                                      <p:cBhvr>
                                        <p:cTn dur="500" id="49"/>
                                        <p:tgtEl>
                                          <p:spTgt spid="14"/>
                                        </p:tgtEl>
                                      </p:cBhvr>
                                    </p:animEffect>
                                  </p:childTnLst>
                                </p:cTn>
                              </p:par>
                              <p:par>
                                <p:cTn fill="hold" grpId="0" id="50" nodeType="withEffect" presetClass="entr" presetID="53" presetSubtype="0">
                                  <p:stCondLst>
                                    <p:cond delay="0"/>
                                  </p:stCondLst>
                                  <p:childTnLst>
                                    <p:set>
                                      <p:cBhvr>
                                        <p:cTn dur="1" fill="hold" id="51">
                                          <p:stCondLst>
                                            <p:cond delay="0"/>
                                          </p:stCondLst>
                                        </p:cTn>
                                        <p:tgtEl>
                                          <p:spTgt spid="15"/>
                                        </p:tgtEl>
                                        <p:attrNameLst>
                                          <p:attrName>style.visibility</p:attrName>
                                        </p:attrNameLst>
                                      </p:cBhvr>
                                      <p:to>
                                        <p:strVal val="visible"/>
                                      </p:to>
                                    </p:set>
                                    <p:anim calcmode="lin" valueType="num">
                                      <p:cBhvr>
                                        <p:cTn dur="500" fill="hold" id="52"/>
                                        <p:tgtEl>
                                          <p:spTgt spid="15"/>
                                        </p:tgtEl>
                                        <p:attrNameLst>
                                          <p:attrName>ppt_w</p:attrName>
                                        </p:attrNameLst>
                                      </p:cBhvr>
                                      <p:tavLst>
                                        <p:tav tm="0">
                                          <p:val>
                                            <p:fltVal val="0"/>
                                          </p:val>
                                        </p:tav>
                                        <p:tav tm="100000">
                                          <p:val>
                                            <p:strVal val="#ppt_w"/>
                                          </p:val>
                                        </p:tav>
                                      </p:tavLst>
                                    </p:anim>
                                    <p:anim calcmode="lin" valueType="num">
                                      <p:cBhvr>
                                        <p:cTn dur="500" fill="hold" id="53"/>
                                        <p:tgtEl>
                                          <p:spTgt spid="15"/>
                                        </p:tgtEl>
                                        <p:attrNameLst>
                                          <p:attrName>ppt_h</p:attrName>
                                        </p:attrNameLst>
                                      </p:cBhvr>
                                      <p:tavLst>
                                        <p:tav tm="0">
                                          <p:val>
                                            <p:fltVal val="0"/>
                                          </p:val>
                                        </p:tav>
                                        <p:tav tm="100000">
                                          <p:val>
                                            <p:strVal val="#ppt_h"/>
                                          </p:val>
                                        </p:tav>
                                      </p:tavLst>
                                    </p:anim>
                                    <p:animEffect filter="fade" transition="in">
                                      <p:cBhvr>
                                        <p:cTn dur="500" id="54"/>
                                        <p:tgtEl>
                                          <p:spTgt spid="15"/>
                                        </p:tgtEl>
                                      </p:cBhvr>
                                    </p:animEffect>
                                  </p:childTnLst>
                                </p:cTn>
                              </p:par>
                              <p:par>
                                <p:cTn fill="hold" grpId="0" id="55" nodeType="withEffect" presetClass="entr" presetID="53" presetSubtype="0">
                                  <p:stCondLst>
                                    <p:cond delay="0"/>
                                  </p:stCondLst>
                                  <p:childTnLst>
                                    <p:set>
                                      <p:cBhvr>
                                        <p:cTn dur="1" fill="hold" id="56">
                                          <p:stCondLst>
                                            <p:cond delay="0"/>
                                          </p:stCondLst>
                                        </p:cTn>
                                        <p:tgtEl>
                                          <p:spTgt spid="16"/>
                                        </p:tgtEl>
                                        <p:attrNameLst>
                                          <p:attrName>style.visibility</p:attrName>
                                        </p:attrNameLst>
                                      </p:cBhvr>
                                      <p:to>
                                        <p:strVal val="visible"/>
                                      </p:to>
                                    </p:set>
                                    <p:anim calcmode="lin" valueType="num">
                                      <p:cBhvr>
                                        <p:cTn dur="500" fill="hold" id="57"/>
                                        <p:tgtEl>
                                          <p:spTgt spid="16"/>
                                        </p:tgtEl>
                                        <p:attrNameLst>
                                          <p:attrName>ppt_w</p:attrName>
                                        </p:attrNameLst>
                                      </p:cBhvr>
                                      <p:tavLst>
                                        <p:tav tm="0">
                                          <p:val>
                                            <p:fltVal val="0"/>
                                          </p:val>
                                        </p:tav>
                                        <p:tav tm="100000">
                                          <p:val>
                                            <p:strVal val="#ppt_w"/>
                                          </p:val>
                                        </p:tav>
                                      </p:tavLst>
                                    </p:anim>
                                    <p:anim calcmode="lin" valueType="num">
                                      <p:cBhvr>
                                        <p:cTn dur="500" fill="hold" id="58"/>
                                        <p:tgtEl>
                                          <p:spTgt spid="16"/>
                                        </p:tgtEl>
                                        <p:attrNameLst>
                                          <p:attrName>ppt_h</p:attrName>
                                        </p:attrNameLst>
                                      </p:cBhvr>
                                      <p:tavLst>
                                        <p:tav tm="0">
                                          <p:val>
                                            <p:fltVal val="0"/>
                                          </p:val>
                                        </p:tav>
                                        <p:tav tm="100000">
                                          <p:val>
                                            <p:strVal val="#ppt_h"/>
                                          </p:val>
                                        </p:tav>
                                      </p:tavLst>
                                    </p:anim>
                                    <p:animEffect filter="fade" transition="in">
                                      <p:cBhvr>
                                        <p:cTn dur="500" id="59"/>
                                        <p:tgtEl>
                                          <p:spTgt spid="16"/>
                                        </p:tgtEl>
                                      </p:cBhvr>
                                    </p:animEffect>
                                  </p:childTnLst>
                                </p:cTn>
                              </p:par>
                              <p:par>
                                <p:cTn fill="hold" grpId="0" id="60" nodeType="withEffect" presetClass="entr" presetID="53" presetSubtype="0">
                                  <p:stCondLst>
                                    <p:cond delay="0"/>
                                  </p:stCondLst>
                                  <p:childTnLst>
                                    <p:set>
                                      <p:cBhvr>
                                        <p:cTn dur="1" fill="hold" id="61">
                                          <p:stCondLst>
                                            <p:cond delay="0"/>
                                          </p:stCondLst>
                                        </p:cTn>
                                        <p:tgtEl>
                                          <p:spTgt spid="17"/>
                                        </p:tgtEl>
                                        <p:attrNameLst>
                                          <p:attrName>style.visibility</p:attrName>
                                        </p:attrNameLst>
                                      </p:cBhvr>
                                      <p:to>
                                        <p:strVal val="visible"/>
                                      </p:to>
                                    </p:set>
                                    <p:anim calcmode="lin" valueType="num">
                                      <p:cBhvr>
                                        <p:cTn dur="500" fill="hold" id="62"/>
                                        <p:tgtEl>
                                          <p:spTgt spid="17"/>
                                        </p:tgtEl>
                                        <p:attrNameLst>
                                          <p:attrName>ppt_w</p:attrName>
                                        </p:attrNameLst>
                                      </p:cBhvr>
                                      <p:tavLst>
                                        <p:tav tm="0">
                                          <p:val>
                                            <p:fltVal val="0"/>
                                          </p:val>
                                        </p:tav>
                                        <p:tav tm="100000">
                                          <p:val>
                                            <p:strVal val="#ppt_w"/>
                                          </p:val>
                                        </p:tav>
                                      </p:tavLst>
                                    </p:anim>
                                    <p:anim calcmode="lin" valueType="num">
                                      <p:cBhvr>
                                        <p:cTn dur="500" fill="hold" id="63"/>
                                        <p:tgtEl>
                                          <p:spTgt spid="17"/>
                                        </p:tgtEl>
                                        <p:attrNameLst>
                                          <p:attrName>ppt_h</p:attrName>
                                        </p:attrNameLst>
                                      </p:cBhvr>
                                      <p:tavLst>
                                        <p:tav tm="0">
                                          <p:val>
                                            <p:fltVal val="0"/>
                                          </p:val>
                                        </p:tav>
                                        <p:tav tm="100000">
                                          <p:val>
                                            <p:strVal val="#ppt_h"/>
                                          </p:val>
                                        </p:tav>
                                      </p:tavLst>
                                    </p:anim>
                                    <p:animEffect filter="fade" transition="in">
                                      <p:cBhvr>
                                        <p:cTn dur="500" id="64"/>
                                        <p:tgtEl>
                                          <p:spTgt spid="17"/>
                                        </p:tgtEl>
                                      </p:cBhvr>
                                    </p:animEffect>
                                  </p:childTnLst>
                                </p:cTn>
                              </p:par>
                              <p:par>
                                <p:cTn fill="hold" grpId="0" id="65" nodeType="withEffect" presetClass="entr" presetID="53" presetSubtype="0">
                                  <p:stCondLst>
                                    <p:cond delay="0"/>
                                  </p:stCondLst>
                                  <p:childTnLst>
                                    <p:set>
                                      <p:cBhvr>
                                        <p:cTn dur="1" fill="hold" id="66">
                                          <p:stCondLst>
                                            <p:cond delay="0"/>
                                          </p:stCondLst>
                                        </p:cTn>
                                        <p:tgtEl>
                                          <p:spTgt spid="18"/>
                                        </p:tgtEl>
                                        <p:attrNameLst>
                                          <p:attrName>style.visibility</p:attrName>
                                        </p:attrNameLst>
                                      </p:cBhvr>
                                      <p:to>
                                        <p:strVal val="visible"/>
                                      </p:to>
                                    </p:set>
                                    <p:anim calcmode="lin" valueType="num">
                                      <p:cBhvr>
                                        <p:cTn dur="500" fill="hold" id="67"/>
                                        <p:tgtEl>
                                          <p:spTgt spid="18"/>
                                        </p:tgtEl>
                                        <p:attrNameLst>
                                          <p:attrName>ppt_w</p:attrName>
                                        </p:attrNameLst>
                                      </p:cBhvr>
                                      <p:tavLst>
                                        <p:tav tm="0">
                                          <p:val>
                                            <p:fltVal val="0"/>
                                          </p:val>
                                        </p:tav>
                                        <p:tav tm="100000">
                                          <p:val>
                                            <p:strVal val="#ppt_w"/>
                                          </p:val>
                                        </p:tav>
                                      </p:tavLst>
                                    </p:anim>
                                    <p:anim calcmode="lin" valueType="num">
                                      <p:cBhvr>
                                        <p:cTn dur="500" fill="hold" id="68"/>
                                        <p:tgtEl>
                                          <p:spTgt spid="18"/>
                                        </p:tgtEl>
                                        <p:attrNameLst>
                                          <p:attrName>ppt_h</p:attrName>
                                        </p:attrNameLst>
                                      </p:cBhvr>
                                      <p:tavLst>
                                        <p:tav tm="0">
                                          <p:val>
                                            <p:fltVal val="0"/>
                                          </p:val>
                                        </p:tav>
                                        <p:tav tm="100000">
                                          <p:val>
                                            <p:strVal val="#ppt_h"/>
                                          </p:val>
                                        </p:tav>
                                      </p:tavLst>
                                    </p:anim>
                                    <p:animEffect filter="fade" transition="in">
                                      <p:cBhvr>
                                        <p:cTn dur="500" id="69"/>
                                        <p:tgtEl>
                                          <p:spTgt spid="18"/>
                                        </p:tgtEl>
                                      </p:cBhvr>
                                    </p:animEffect>
                                  </p:childTnLst>
                                </p:cTn>
                              </p:par>
                              <p:par>
                                <p:cTn fill="hold" grpId="0" id="70" nodeType="withEffect" presetClass="entr" presetID="53" presetSubtype="0">
                                  <p:stCondLst>
                                    <p:cond delay="0"/>
                                  </p:stCondLst>
                                  <p:childTnLst>
                                    <p:set>
                                      <p:cBhvr>
                                        <p:cTn dur="1" fill="hold" id="71">
                                          <p:stCondLst>
                                            <p:cond delay="0"/>
                                          </p:stCondLst>
                                        </p:cTn>
                                        <p:tgtEl>
                                          <p:spTgt spid="19"/>
                                        </p:tgtEl>
                                        <p:attrNameLst>
                                          <p:attrName>style.visibility</p:attrName>
                                        </p:attrNameLst>
                                      </p:cBhvr>
                                      <p:to>
                                        <p:strVal val="visible"/>
                                      </p:to>
                                    </p:set>
                                    <p:anim calcmode="lin" valueType="num">
                                      <p:cBhvr>
                                        <p:cTn dur="500" fill="hold" id="72"/>
                                        <p:tgtEl>
                                          <p:spTgt spid="19"/>
                                        </p:tgtEl>
                                        <p:attrNameLst>
                                          <p:attrName>ppt_w</p:attrName>
                                        </p:attrNameLst>
                                      </p:cBhvr>
                                      <p:tavLst>
                                        <p:tav tm="0">
                                          <p:val>
                                            <p:fltVal val="0"/>
                                          </p:val>
                                        </p:tav>
                                        <p:tav tm="100000">
                                          <p:val>
                                            <p:strVal val="#ppt_w"/>
                                          </p:val>
                                        </p:tav>
                                      </p:tavLst>
                                    </p:anim>
                                    <p:anim calcmode="lin" valueType="num">
                                      <p:cBhvr>
                                        <p:cTn dur="500" fill="hold" id="73"/>
                                        <p:tgtEl>
                                          <p:spTgt spid="19"/>
                                        </p:tgtEl>
                                        <p:attrNameLst>
                                          <p:attrName>ppt_h</p:attrName>
                                        </p:attrNameLst>
                                      </p:cBhvr>
                                      <p:tavLst>
                                        <p:tav tm="0">
                                          <p:val>
                                            <p:fltVal val="0"/>
                                          </p:val>
                                        </p:tav>
                                        <p:tav tm="100000">
                                          <p:val>
                                            <p:strVal val="#ppt_h"/>
                                          </p:val>
                                        </p:tav>
                                      </p:tavLst>
                                    </p:anim>
                                    <p:animEffect filter="fade" transition="in">
                                      <p:cBhvr>
                                        <p:cTn dur="500" id="74"/>
                                        <p:tgtEl>
                                          <p:spTgt spid="19"/>
                                        </p:tgtEl>
                                      </p:cBhvr>
                                    </p:animEffect>
                                  </p:childTnLst>
                                </p:cTn>
                              </p:par>
                              <p:par>
                                <p:cTn fill="hold" grpId="0" id="75" nodeType="withEffect" presetClass="entr" presetID="53" presetSubtype="0">
                                  <p:stCondLst>
                                    <p:cond delay="0"/>
                                  </p:stCondLst>
                                  <p:childTnLst>
                                    <p:set>
                                      <p:cBhvr>
                                        <p:cTn dur="1" fill="hold" id="76">
                                          <p:stCondLst>
                                            <p:cond delay="0"/>
                                          </p:stCondLst>
                                        </p:cTn>
                                        <p:tgtEl>
                                          <p:spTgt spid="20"/>
                                        </p:tgtEl>
                                        <p:attrNameLst>
                                          <p:attrName>style.visibility</p:attrName>
                                        </p:attrNameLst>
                                      </p:cBhvr>
                                      <p:to>
                                        <p:strVal val="visible"/>
                                      </p:to>
                                    </p:set>
                                    <p:anim calcmode="lin" valueType="num">
                                      <p:cBhvr>
                                        <p:cTn dur="500" fill="hold" id="77"/>
                                        <p:tgtEl>
                                          <p:spTgt spid="20"/>
                                        </p:tgtEl>
                                        <p:attrNameLst>
                                          <p:attrName>ppt_w</p:attrName>
                                        </p:attrNameLst>
                                      </p:cBhvr>
                                      <p:tavLst>
                                        <p:tav tm="0">
                                          <p:val>
                                            <p:fltVal val="0"/>
                                          </p:val>
                                        </p:tav>
                                        <p:tav tm="100000">
                                          <p:val>
                                            <p:strVal val="#ppt_w"/>
                                          </p:val>
                                        </p:tav>
                                      </p:tavLst>
                                    </p:anim>
                                    <p:anim calcmode="lin" valueType="num">
                                      <p:cBhvr>
                                        <p:cTn dur="500" fill="hold" id="78"/>
                                        <p:tgtEl>
                                          <p:spTgt spid="20"/>
                                        </p:tgtEl>
                                        <p:attrNameLst>
                                          <p:attrName>ppt_h</p:attrName>
                                        </p:attrNameLst>
                                      </p:cBhvr>
                                      <p:tavLst>
                                        <p:tav tm="0">
                                          <p:val>
                                            <p:fltVal val="0"/>
                                          </p:val>
                                        </p:tav>
                                        <p:tav tm="100000">
                                          <p:val>
                                            <p:strVal val="#ppt_h"/>
                                          </p:val>
                                        </p:tav>
                                      </p:tavLst>
                                    </p:anim>
                                    <p:animEffect filter="fade" transition="in">
                                      <p:cBhvr>
                                        <p:cTn dur="500" id="79"/>
                                        <p:tgtEl>
                                          <p:spTgt spid="20"/>
                                        </p:tgtEl>
                                      </p:cBhvr>
                                    </p:animEffect>
                                  </p:childTnLst>
                                </p:cTn>
                              </p:par>
                              <p:par>
                                <p:cTn fill="hold" grpId="0" id="80" nodeType="withEffect" presetClass="entr" presetID="53" presetSubtype="0">
                                  <p:stCondLst>
                                    <p:cond delay="0"/>
                                  </p:stCondLst>
                                  <p:childTnLst>
                                    <p:set>
                                      <p:cBhvr>
                                        <p:cTn dur="1" fill="hold" id="81">
                                          <p:stCondLst>
                                            <p:cond delay="0"/>
                                          </p:stCondLst>
                                        </p:cTn>
                                        <p:tgtEl>
                                          <p:spTgt spid="21"/>
                                        </p:tgtEl>
                                        <p:attrNameLst>
                                          <p:attrName>style.visibility</p:attrName>
                                        </p:attrNameLst>
                                      </p:cBhvr>
                                      <p:to>
                                        <p:strVal val="visible"/>
                                      </p:to>
                                    </p:set>
                                    <p:anim calcmode="lin" valueType="num">
                                      <p:cBhvr>
                                        <p:cTn dur="500" fill="hold" id="82"/>
                                        <p:tgtEl>
                                          <p:spTgt spid="21"/>
                                        </p:tgtEl>
                                        <p:attrNameLst>
                                          <p:attrName>ppt_w</p:attrName>
                                        </p:attrNameLst>
                                      </p:cBhvr>
                                      <p:tavLst>
                                        <p:tav tm="0">
                                          <p:val>
                                            <p:fltVal val="0"/>
                                          </p:val>
                                        </p:tav>
                                        <p:tav tm="100000">
                                          <p:val>
                                            <p:strVal val="#ppt_w"/>
                                          </p:val>
                                        </p:tav>
                                      </p:tavLst>
                                    </p:anim>
                                    <p:anim calcmode="lin" valueType="num">
                                      <p:cBhvr>
                                        <p:cTn dur="500" fill="hold" id="83"/>
                                        <p:tgtEl>
                                          <p:spTgt spid="21"/>
                                        </p:tgtEl>
                                        <p:attrNameLst>
                                          <p:attrName>ppt_h</p:attrName>
                                        </p:attrNameLst>
                                      </p:cBhvr>
                                      <p:tavLst>
                                        <p:tav tm="0">
                                          <p:val>
                                            <p:fltVal val="0"/>
                                          </p:val>
                                        </p:tav>
                                        <p:tav tm="100000">
                                          <p:val>
                                            <p:strVal val="#ppt_h"/>
                                          </p:val>
                                        </p:tav>
                                      </p:tavLst>
                                    </p:anim>
                                    <p:animEffect filter="fade" transition="in">
                                      <p:cBhvr>
                                        <p:cTn dur="500" id="84"/>
                                        <p:tgtEl>
                                          <p:spTgt spid="21"/>
                                        </p:tgtEl>
                                      </p:cBhvr>
                                    </p:animEffect>
                                  </p:childTnLst>
                                </p:cTn>
                              </p:par>
                              <p:par>
                                <p:cTn fill="hold" grpId="0" id="85" nodeType="withEffect" presetClass="entr" presetID="53" presetSubtype="0">
                                  <p:stCondLst>
                                    <p:cond delay="0"/>
                                  </p:stCondLst>
                                  <p:childTnLst>
                                    <p:set>
                                      <p:cBhvr>
                                        <p:cTn dur="1" fill="hold" id="86">
                                          <p:stCondLst>
                                            <p:cond delay="0"/>
                                          </p:stCondLst>
                                        </p:cTn>
                                        <p:tgtEl>
                                          <p:spTgt spid="22"/>
                                        </p:tgtEl>
                                        <p:attrNameLst>
                                          <p:attrName>style.visibility</p:attrName>
                                        </p:attrNameLst>
                                      </p:cBhvr>
                                      <p:to>
                                        <p:strVal val="visible"/>
                                      </p:to>
                                    </p:set>
                                    <p:anim calcmode="lin" valueType="num">
                                      <p:cBhvr>
                                        <p:cTn dur="500" fill="hold" id="87"/>
                                        <p:tgtEl>
                                          <p:spTgt spid="22"/>
                                        </p:tgtEl>
                                        <p:attrNameLst>
                                          <p:attrName>ppt_w</p:attrName>
                                        </p:attrNameLst>
                                      </p:cBhvr>
                                      <p:tavLst>
                                        <p:tav tm="0">
                                          <p:val>
                                            <p:fltVal val="0"/>
                                          </p:val>
                                        </p:tav>
                                        <p:tav tm="100000">
                                          <p:val>
                                            <p:strVal val="#ppt_w"/>
                                          </p:val>
                                        </p:tav>
                                      </p:tavLst>
                                    </p:anim>
                                    <p:anim calcmode="lin" valueType="num">
                                      <p:cBhvr>
                                        <p:cTn dur="500" fill="hold" id="88"/>
                                        <p:tgtEl>
                                          <p:spTgt spid="22"/>
                                        </p:tgtEl>
                                        <p:attrNameLst>
                                          <p:attrName>ppt_h</p:attrName>
                                        </p:attrNameLst>
                                      </p:cBhvr>
                                      <p:tavLst>
                                        <p:tav tm="0">
                                          <p:val>
                                            <p:fltVal val="0"/>
                                          </p:val>
                                        </p:tav>
                                        <p:tav tm="100000">
                                          <p:val>
                                            <p:strVal val="#ppt_h"/>
                                          </p:val>
                                        </p:tav>
                                      </p:tavLst>
                                    </p:anim>
                                    <p:animEffect filter="fade" transition="in">
                                      <p:cBhvr>
                                        <p:cTn dur="500" id="89"/>
                                        <p:tgtEl>
                                          <p:spTgt spid="22"/>
                                        </p:tgtEl>
                                      </p:cBhvr>
                                    </p:animEffect>
                                  </p:childTnLst>
                                </p:cTn>
                              </p:par>
                              <p:par>
                                <p:cTn fill="hold" grpId="0" id="90" nodeType="withEffect" presetClass="entr" presetID="53" presetSubtype="0">
                                  <p:stCondLst>
                                    <p:cond delay="0"/>
                                  </p:stCondLst>
                                  <p:childTnLst>
                                    <p:set>
                                      <p:cBhvr>
                                        <p:cTn dur="1" fill="hold" id="91">
                                          <p:stCondLst>
                                            <p:cond delay="0"/>
                                          </p:stCondLst>
                                        </p:cTn>
                                        <p:tgtEl>
                                          <p:spTgt spid="23"/>
                                        </p:tgtEl>
                                        <p:attrNameLst>
                                          <p:attrName>style.visibility</p:attrName>
                                        </p:attrNameLst>
                                      </p:cBhvr>
                                      <p:to>
                                        <p:strVal val="visible"/>
                                      </p:to>
                                    </p:set>
                                    <p:anim calcmode="lin" valueType="num">
                                      <p:cBhvr>
                                        <p:cTn dur="500" fill="hold" id="92"/>
                                        <p:tgtEl>
                                          <p:spTgt spid="23"/>
                                        </p:tgtEl>
                                        <p:attrNameLst>
                                          <p:attrName>ppt_w</p:attrName>
                                        </p:attrNameLst>
                                      </p:cBhvr>
                                      <p:tavLst>
                                        <p:tav tm="0">
                                          <p:val>
                                            <p:fltVal val="0"/>
                                          </p:val>
                                        </p:tav>
                                        <p:tav tm="100000">
                                          <p:val>
                                            <p:strVal val="#ppt_w"/>
                                          </p:val>
                                        </p:tav>
                                      </p:tavLst>
                                    </p:anim>
                                    <p:anim calcmode="lin" valueType="num">
                                      <p:cBhvr>
                                        <p:cTn dur="500" fill="hold" id="93"/>
                                        <p:tgtEl>
                                          <p:spTgt spid="23"/>
                                        </p:tgtEl>
                                        <p:attrNameLst>
                                          <p:attrName>ppt_h</p:attrName>
                                        </p:attrNameLst>
                                      </p:cBhvr>
                                      <p:tavLst>
                                        <p:tav tm="0">
                                          <p:val>
                                            <p:fltVal val="0"/>
                                          </p:val>
                                        </p:tav>
                                        <p:tav tm="100000">
                                          <p:val>
                                            <p:strVal val="#ppt_h"/>
                                          </p:val>
                                        </p:tav>
                                      </p:tavLst>
                                    </p:anim>
                                    <p:animEffect filter="fade" transition="in">
                                      <p:cBhvr>
                                        <p:cTn dur="500" id="94"/>
                                        <p:tgtEl>
                                          <p:spTgt spid="23"/>
                                        </p:tgtEl>
                                      </p:cBhvr>
                                    </p:animEffect>
                                  </p:childTnLst>
                                </p:cTn>
                              </p:par>
                              <p:par>
                                <p:cTn fill="hold" grpId="0" id="95" nodeType="withEffect" presetClass="entr" presetID="53" presetSubtype="0">
                                  <p:stCondLst>
                                    <p:cond delay="0"/>
                                  </p:stCondLst>
                                  <p:childTnLst>
                                    <p:set>
                                      <p:cBhvr>
                                        <p:cTn dur="1" fill="hold" id="96">
                                          <p:stCondLst>
                                            <p:cond delay="0"/>
                                          </p:stCondLst>
                                        </p:cTn>
                                        <p:tgtEl>
                                          <p:spTgt spid="24"/>
                                        </p:tgtEl>
                                        <p:attrNameLst>
                                          <p:attrName>style.visibility</p:attrName>
                                        </p:attrNameLst>
                                      </p:cBhvr>
                                      <p:to>
                                        <p:strVal val="visible"/>
                                      </p:to>
                                    </p:set>
                                    <p:anim calcmode="lin" valueType="num">
                                      <p:cBhvr>
                                        <p:cTn dur="500" fill="hold" id="97"/>
                                        <p:tgtEl>
                                          <p:spTgt spid="24"/>
                                        </p:tgtEl>
                                        <p:attrNameLst>
                                          <p:attrName>ppt_w</p:attrName>
                                        </p:attrNameLst>
                                      </p:cBhvr>
                                      <p:tavLst>
                                        <p:tav tm="0">
                                          <p:val>
                                            <p:fltVal val="0"/>
                                          </p:val>
                                        </p:tav>
                                        <p:tav tm="100000">
                                          <p:val>
                                            <p:strVal val="#ppt_w"/>
                                          </p:val>
                                        </p:tav>
                                      </p:tavLst>
                                    </p:anim>
                                    <p:anim calcmode="lin" valueType="num">
                                      <p:cBhvr>
                                        <p:cTn dur="500" fill="hold" id="98"/>
                                        <p:tgtEl>
                                          <p:spTgt spid="24"/>
                                        </p:tgtEl>
                                        <p:attrNameLst>
                                          <p:attrName>ppt_h</p:attrName>
                                        </p:attrNameLst>
                                      </p:cBhvr>
                                      <p:tavLst>
                                        <p:tav tm="0">
                                          <p:val>
                                            <p:fltVal val="0"/>
                                          </p:val>
                                        </p:tav>
                                        <p:tav tm="100000">
                                          <p:val>
                                            <p:strVal val="#ppt_h"/>
                                          </p:val>
                                        </p:tav>
                                      </p:tavLst>
                                    </p:anim>
                                    <p:animEffect filter="fade" transition="in">
                                      <p:cBhvr>
                                        <p:cTn dur="500" id="99"/>
                                        <p:tgtEl>
                                          <p:spTgt spid="24"/>
                                        </p:tgtEl>
                                      </p:cBhvr>
                                    </p:animEffect>
                                  </p:childTnLst>
                                </p:cTn>
                              </p:par>
                              <p:par>
                                <p:cTn fill="hold" grpId="0" id="100" nodeType="withEffect" presetClass="entr" presetID="53" presetSubtype="0">
                                  <p:stCondLst>
                                    <p:cond delay="0"/>
                                  </p:stCondLst>
                                  <p:childTnLst>
                                    <p:set>
                                      <p:cBhvr>
                                        <p:cTn dur="1" fill="hold" id="101">
                                          <p:stCondLst>
                                            <p:cond delay="0"/>
                                          </p:stCondLst>
                                        </p:cTn>
                                        <p:tgtEl>
                                          <p:spTgt spid="25"/>
                                        </p:tgtEl>
                                        <p:attrNameLst>
                                          <p:attrName>style.visibility</p:attrName>
                                        </p:attrNameLst>
                                      </p:cBhvr>
                                      <p:to>
                                        <p:strVal val="visible"/>
                                      </p:to>
                                    </p:set>
                                    <p:anim calcmode="lin" valueType="num">
                                      <p:cBhvr>
                                        <p:cTn dur="500" fill="hold" id="102"/>
                                        <p:tgtEl>
                                          <p:spTgt spid="25"/>
                                        </p:tgtEl>
                                        <p:attrNameLst>
                                          <p:attrName>ppt_w</p:attrName>
                                        </p:attrNameLst>
                                      </p:cBhvr>
                                      <p:tavLst>
                                        <p:tav tm="0">
                                          <p:val>
                                            <p:fltVal val="0"/>
                                          </p:val>
                                        </p:tav>
                                        <p:tav tm="100000">
                                          <p:val>
                                            <p:strVal val="#ppt_w"/>
                                          </p:val>
                                        </p:tav>
                                      </p:tavLst>
                                    </p:anim>
                                    <p:anim calcmode="lin" valueType="num">
                                      <p:cBhvr>
                                        <p:cTn dur="500" fill="hold" id="103"/>
                                        <p:tgtEl>
                                          <p:spTgt spid="25"/>
                                        </p:tgtEl>
                                        <p:attrNameLst>
                                          <p:attrName>ppt_h</p:attrName>
                                        </p:attrNameLst>
                                      </p:cBhvr>
                                      <p:tavLst>
                                        <p:tav tm="0">
                                          <p:val>
                                            <p:fltVal val="0"/>
                                          </p:val>
                                        </p:tav>
                                        <p:tav tm="100000">
                                          <p:val>
                                            <p:strVal val="#ppt_h"/>
                                          </p:val>
                                        </p:tav>
                                      </p:tavLst>
                                    </p:anim>
                                    <p:animEffect filter="fade" transition="in">
                                      <p:cBhvr>
                                        <p:cTn dur="500" id="104"/>
                                        <p:tgtEl>
                                          <p:spTgt spid="25"/>
                                        </p:tgtEl>
                                      </p:cBhvr>
                                    </p:animEffect>
                                  </p:childTnLst>
                                </p:cTn>
                              </p:par>
                              <p:par>
                                <p:cTn fill="hold" grpId="0" id="105" nodeType="withEffect" presetClass="entr" presetID="53" presetSubtype="0">
                                  <p:stCondLst>
                                    <p:cond delay="0"/>
                                  </p:stCondLst>
                                  <p:childTnLst>
                                    <p:set>
                                      <p:cBhvr>
                                        <p:cTn dur="1" fill="hold" id="106">
                                          <p:stCondLst>
                                            <p:cond delay="0"/>
                                          </p:stCondLst>
                                        </p:cTn>
                                        <p:tgtEl>
                                          <p:spTgt spid="26"/>
                                        </p:tgtEl>
                                        <p:attrNameLst>
                                          <p:attrName>style.visibility</p:attrName>
                                        </p:attrNameLst>
                                      </p:cBhvr>
                                      <p:to>
                                        <p:strVal val="visible"/>
                                      </p:to>
                                    </p:set>
                                    <p:anim calcmode="lin" valueType="num">
                                      <p:cBhvr>
                                        <p:cTn dur="500" fill="hold" id="107"/>
                                        <p:tgtEl>
                                          <p:spTgt spid="26"/>
                                        </p:tgtEl>
                                        <p:attrNameLst>
                                          <p:attrName>ppt_w</p:attrName>
                                        </p:attrNameLst>
                                      </p:cBhvr>
                                      <p:tavLst>
                                        <p:tav tm="0">
                                          <p:val>
                                            <p:fltVal val="0"/>
                                          </p:val>
                                        </p:tav>
                                        <p:tav tm="100000">
                                          <p:val>
                                            <p:strVal val="#ppt_w"/>
                                          </p:val>
                                        </p:tav>
                                      </p:tavLst>
                                    </p:anim>
                                    <p:anim calcmode="lin" valueType="num">
                                      <p:cBhvr>
                                        <p:cTn dur="500" fill="hold" id="108"/>
                                        <p:tgtEl>
                                          <p:spTgt spid="26"/>
                                        </p:tgtEl>
                                        <p:attrNameLst>
                                          <p:attrName>ppt_h</p:attrName>
                                        </p:attrNameLst>
                                      </p:cBhvr>
                                      <p:tavLst>
                                        <p:tav tm="0">
                                          <p:val>
                                            <p:fltVal val="0"/>
                                          </p:val>
                                        </p:tav>
                                        <p:tav tm="100000">
                                          <p:val>
                                            <p:strVal val="#ppt_h"/>
                                          </p:val>
                                        </p:tav>
                                      </p:tavLst>
                                    </p:anim>
                                    <p:animEffect filter="fade" transition="in">
                                      <p:cBhvr>
                                        <p:cTn dur="500" id="109"/>
                                        <p:tgtEl>
                                          <p:spTgt spid="26"/>
                                        </p:tgtEl>
                                      </p:cBhvr>
                                    </p:animEffect>
                                  </p:childTnLst>
                                </p:cTn>
                              </p:par>
                              <p:par>
                                <p:cTn fill="hold" grpId="0" id="110" nodeType="withEffect" presetClass="entr" presetID="53" presetSubtype="0">
                                  <p:stCondLst>
                                    <p:cond delay="0"/>
                                  </p:stCondLst>
                                  <p:childTnLst>
                                    <p:set>
                                      <p:cBhvr>
                                        <p:cTn dur="1" fill="hold" id="111">
                                          <p:stCondLst>
                                            <p:cond delay="0"/>
                                          </p:stCondLst>
                                        </p:cTn>
                                        <p:tgtEl>
                                          <p:spTgt spid="27"/>
                                        </p:tgtEl>
                                        <p:attrNameLst>
                                          <p:attrName>style.visibility</p:attrName>
                                        </p:attrNameLst>
                                      </p:cBhvr>
                                      <p:to>
                                        <p:strVal val="visible"/>
                                      </p:to>
                                    </p:set>
                                    <p:anim calcmode="lin" valueType="num">
                                      <p:cBhvr>
                                        <p:cTn dur="500" fill="hold" id="112"/>
                                        <p:tgtEl>
                                          <p:spTgt spid="27"/>
                                        </p:tgtEl>
                                        <p:attrNameLst>
                                          <p:attrName>ppt_w</p:attrName>
                                        </p:attrNameLst>
                                      </p:cBhvr>
                                      <p:tavLst>
                                        <p:tav tm="0">
                                          <p:val>
                                            <p:fltVal val="0"/>
                                          </p:val>
                                        </p:tav>
                                        <p:tav tm="100000">
                                          <p:val>
                                            <p:strVal val="#ppt_w"/>
                                          </p:val>
                                        </p:tav>
                                      </p:tavLst>
                                    </p:anim>
                                    <p:anim calcmode="lin" valueType="num">
                                      <p:cBhvr>
                                        <p:cTn dur="500" fill="hold" id="113"/>
                                        <p:tgtEl>
                                          <p:spTgt spid="27"/>
                                        </p:tgtEl>
                                        <p:attrNameLst>
                                          <p:attrName>ppt_h</p:attrName>
                                        </p:attrNameLst>
                                      </p:cBhvr>
                                      <p:tavLst>
                                        <p:tav tm="0">
                                          <p:val>
                                            <p:fltVal val="0"/>
                                          </p:val>
                                        </p:tav>
                                        <p:tav tm="100000">
                                          <p:val>
                                            <p:strVal val="#ppt_h"/>
                                          </p:val>
                                        </p:tav>
                                      </p:tavLst>
                                    </p:anim>
                                    <p:animEffect filter="fade" transition="in">
                                      <p:cBhvr>
                                        <p:cTn dur="500" id="114"/>
                                        <p:tgtEl>
                                          <p:spTgt spid="27"/>
                                        </p:tgtEl>
                                      </p:cBhvr>
                                    </p:animEffect>
                                  </p:childTnLst>
                                </p:cTn>
                              </p:par>
                              <p:par>
                                <p:cTn fill="hold" grpId="0" id="115" nodeType="withEffect" presetClass="entr" presetID="53" presetSubtype="0">
                                  <p:stCondLst>
                                    <p:cond delay="0"/>
                                  </p:stCondLst>
                                  <p:childTnLst>
                                    <p:set>
                                      <p:cBhvr>
                                        <p:cTn dur="1" fill="hold" id="116">
                                          <p:stCondLst>
                                            <p:cond delay="0"/>
                                          </p:stCondLst>
                                        </p:cTn>
                                        <p:tgtEl>
                                          <p:spTgt spid="28"/>
                                        </p:tgtEl>
                                        <p:attrNameLst>
                                          <p:attrName>style.visibility</p:attrName>
                                        </p:attrNameLst>
                                      </p:cBhvr>
                                      <p:to>
                                        <p:strVal val="visible"/>
                                      </p:to>
                                    </p:set>
                                    <p:anim calcmode="lin" valueType="num">
                                      <p:cBhvr>
                                        <p:cTn dur="500" fill="hold" id="117"/>
                                        <p:tgtEl>
                                          <p:spTgt spid="28"/>
                                        </p:tgtEl>
                                        <p:attrNameLst>
                                          <p:attrName>ppt_w</p:attrName>
                                        </p:attrNameLst>
                                      </p:cBhvr>
                                      <p:tavLst>
                                        <p:tav tm="0">
                                          <p:val>
                                            <p:fltVal val="0"/>
                                          </p:val>
                                        </p:tav>
                                        <p:tav tm="100000">
                                          <p:val>
                                            <p:strVal val="#ppt_w"/>
                                          </p:val>
                                        </p:tav>
                                      </p:tavLst>
                                    </p:anim>
                                    <p:anim calcmode="lin" valueType="num">
                                      <p:cBhvr>
                                        <p:cTn dur="500" fill="hold" id="118"/>
                                        <p:tgtEl>
                                          <p:spTgt spid="28"/>
                                        </p:tgtEl>
                                        <p:attrNameLst>
                                          <p:attrName>ppt_h</p:attrName>
                                        </p:attrNameLst>
                                      </p:cBhvr>
                                      <p:tavLst>
                                        <p:tav tm="0">
                                          <p:val>
                                            <p:fltVal val="0"/>
                                          </p:val>
                                        </p:tav>
                                        <p:tav tm="100000">
                                          <p:val>
                                            <p:strVal val="#ppt_h"/>
                                          </p:val>
                                        </p:tav>
                                      </p:tavLst>
                                    </p:anim>
                                    <p:animEffect filter="fade" transition="in">
                                      <p:cBhvr>
                                        <p:cTn dur="500" id="119"/>
                                        <p:tgtEl>
                                          <p:spTgt spid="28"/>
                                        </p:tgtEl>
                                      </p:cBhvr>
                                    </p:animEffect>
                                  </p:childTnLst>
                                </p:cTn>
                              </p:par>
                              <p:par>
                                <p:cTn fill="hold" grpId="0" id="120" nodeType="withEffect" presetClass="entr" presetID="53" presetSubtype="0">
                                  <p:stCondLst>
                                    <p:cond delay="0"/>
                                  </p:stCondLst>
                                  <p:childTnLst>
                                    <p:set>
                                      <p:cBhvr>
                                        <p:cTn dur="1" fill="hold" id="121">
                                          <p:stCondLst>
                                            <p:cond delay="0"/>
                                          </p:stCondLst>
                                        </p:cTn>
                                        <p:tgtEl>
                                          <p:spTgt spid="29"/>
                                        </p:tgtEl>
                                        <p:attrNameLst>
                                          <p:attrName>style.visibility</p:attrName>
                                        </p:attrNameLst>
                                      </p:cBhvr>
                                      <p:to>
                                        <p:strVal val="visible"/>
                                      </p:to>
                                    </p:set>
                                    <p:anim calcmode="lin" valueType="num">
                                      <p:cBhvr>
                                        <p:cTn dur="500" fill="hold" id="122"/>
                                        <p:tgtEl>
                                          <p:spTgt spid="29"/>
                                        </p:tgtEl>
                                        <p:attrNameLst>
                                          <p:attrName>ppt_w</p:attrName>
                                        </p:attrNameLst>
                                      </p:cBhvr>
                                      <p:tavLst>
                                        <p:tav tm="0">
                                          <p:val>
                                            <p:fltVal val="0"/>
                                          </p:val>
                                        </p:tav>
                                        <p:tav tm="100000">
                                          <p:val>
                                            <p:strVal val="#ppt_w"/>
                                          </p:val>
                                        </p:tav>
                                      </p:tavLst>
                                    </p:anim>
                                    <p:anim calcmode="lin" valueType="num">
                                      <p:cBhvr>
                                        <p:cTn dur="500" fill="hold" id="123"/>
                                        <p:tgtEl>
                                          <p:spTgt spid="29"/>
                                        </p:tgtEl>
                                        <p:attrNameLst>
                                          <p:attrName>ppt_h</p:attrName>
                                        </p:attrNameLst>
                                      </p:cBhvr>
                                      <p:tavLst>
                                        <p:tav tm="0">
                                          <p:val>
                                            <p:fltVal val="0"/>
                                          </p:val>
                                        </p:tav>
                                        <p:tav tm="100000">
                                          <p:val>
                                            <p:strVal val="#ppt_h"/>
                                          </p:val>
                                        </p:tav>
                                      </p:tavLst>
                                    </p:anim>
                                    <p:animEffect filter="fade" transition="in">
                                      <p:cBhvr>
                                        <p:cTn dur="500" id="124"/>
                                        <p:tgtEl>
                                          <p:spTgt spid="29"/>
                                        </p:tgtEl>
                                      </p:cBhvr>
                                    </p:animEffect>
                                  </p:childTnLst>
                                </p:cTn>
                              </p:par>
                              <p:par>
                                <p:cTn fill="hold" grpId="0" id="125" nodeType="withEffect" presetClass="entr" presetID="53" presetSubtype="0">
                                  <p:stCondLst>
                                    <p:cond delay="0"/>
                                  </p:stCondLst>
                                  <p:childTnLst>
                                    <p:set>
                                      <p:cBhvr>
                                        <p:cTn dur="1" fill="hold" id="126">
                                          <p:stCondLst>
                                            <p:cond delay="0"/>
                                          </p:stCondLst>
                                        </p:cTn>
                                        <p:tgtEl>
                                          <p:spTgt spid="30"/>
                                        </p:tgtEl>
                                        <p:attrNameLst>
                                          <p:attrName>style.visibility</p:attrName>
                                        </p:attrNameLst>
                                      </p:cBhvr>
                                      <p:to>
                                        <p:strVal val="visible"/>
                                      </p:to>
                                    </p:set>
                                    <p:anim calcmode="lin" valueType="num">
                                      <p:cBhvr>
                                        <p:cTn dur="500" fill="hold" id="127"/>
                                        <p:tgtEl>
                                          <p:spTgt spid="30"/>
                                        </p:tgtEl>
                                        <p:attrNameLst>
                                          <p:attrName>ppt_w</p:attrName>
                                        </p:attrNameLst>
                                      </p:cBhvr>
                                      <p:tavLst>
                                        <p:tav tm="0">
                                          <p:val>
                                            <p:fltVal val="0"/>
                                          </p:val>
                                        </p:tav>
                                        <p:tav tm="100000">
                                          <p:val>
                                            <p:strVal val="#ppt_w"/>
                                          </p:val>
                                        </p:tav>
                                      </p:tavLst>
                                    </p:anim>
                                    <p:anim calcmode="lin" valueType="num">
                                      <p:cBhvr>
                                        <p:cTn dur="500" fill="hold" id="128"/>
                                        <p:tgtEl>
                                          <p:spTgt spid="30"/>
                                        </p:tgtEl>
                                        <p:attrNameLst>
                                          <p:attrName>ppt_h</p:attrName>
                                        </p:attrNameLst>
                                      </p:cBhvr>
                                      <p:tavLst>
                                        <p:tav tm="0">
                                          <p:val>
                                            <p:fltVal val="0"/>
                                          </p:val>
                                        </p:tav>
                                        <p:tav tm="100000">
                                          <p:val>
                                            <p:strVal val="#ppt_h"/>
                                          </p:val>
                                        </p:tav>
                                      </p:tavLst>
                                    </p:anim>
                                    <p:animEffect filter="fade" transition="in">
                                      <p:cBhvr>
                                        <p:cTn dur="500" id="129"/>
                                        <p:tgtEl>
                                          <p:spTgt spid="30"/>
                                        </p:tgtEl>
                                      </p:cBhvr>
                                    </p:animEffect>
                                  </p:childTnLst>
                                </p:cTn>
                              </p:par>
                              <p:par>
                                <p:cTn fill="hold" grpId="0" id="130" nodeType="withEffect" presetClass="entr" presetID="53" presetSubtype="0">
                                  <p:stCondLst>
                                    <p:cond delay="0"/>
                                  </p:stCondLst>
                                  <p:childTnLst>
                                    <p:set>
                                      <p:cBhvr>
                                        <p:cTn dur="1" fill="hold" id="131">
                                          <p:stCondLst>
                                            <p:cond delay="0"/>
                                          </p:stCondLst>
                                        </p:cTn>
                                        <p:tgtEl>
                                          <p:spTgt spid="31"/>
                                        </p:tgtEl>
                                        <p:attrNameLst>
                                          <p:attrName>style.visibility</p:attrName>
                                        </p:attrNameLst>
                                      </p:cBhvr>
                                      <p:to>
                                        <p:strVal val="visible"/>
                                      </p:to>
                                    </p:set>
                                    <p:anim calcmode="lin" valueType="num">
                                      <p:cBhvr>
                                        <p:cTn dur="500" fill="hold" id="132"/>
                                        <p:tgtEl>
                                          <p:spTgt spid="31"/>
                                        </p:tgtEl>
                                        <p:attrNameLst>
                                          <p:attrName>ppt_w</p:attrName>
                                        </p:attrNameLst>
                                      </p:cBhvr>
                                      <p:tavLst>
                                        <p:tav tm="0">
                                          <p:val>
                                            <p:fltVal val="0"/>
                                          </p:val>
                                        </p:tav>
                                        <p:tav tm="100000">
                                          <p:val>
                                            <p:strVal val="#ppt_w"/>
                                          </p:val>
                                        </p:tav>
                                      </p:tavLst>
                                    </p:anim>
                                    <p:anim calcmode="lin" valueType="num">
                                      <p:cBhvr>
                                        <p:cTn dur="500" fill="hold" id="133"/>
                                        <p:tgtEl>
                                          <p:spTgt spid="31"/>
                                        </p:tgtEl>
                                        <p:attrNameLst>
                                          <p:attrName>ppt_h</p:attrName>
                                        </p:attrNameLst>
                                      </p:cBhvr>
                                      <p:tavLst>
                                        <p:tav tm="0">
                                          <p:val>
                                            <p:fltVal val="0"/>
                                          </p:val>
                                        </p:tav>
                                        <p:tav tm="100000">
                                          <p:val>
                                            <p:strVal val="#ppt_h"/>
                                          </p:val>
                                        </p:tav>
                                      </p:tavLst>
                                    </p:anim>
                                    <p:animEffect filter="fade" transition="in">
                                      <p:cBhvr>
                                        <p:cTn dur="500" id="134"/>
                                        <p:tgtEl>
                                          <p:spTgt spid="31"/>
                                        </p:tgtEl>
                                      </p:cBhvr>
                                    </p:animEffect>
                                  </p:childTnLst>
                                </p:cTn>
                              </p:par>
                              <p:par>
                                <p:cTn fill="hold" grpId="0" id="135" nodeType="withEffect" presetClass="entr" presetID="53" presetSubtype="0">
                                  <p:stCondLst>
                                    <p:cond delay="0"/>
                                  </p:stCondLst>
                                  <p:childTnLst>
                                    <p:set>
                                      <p:cBhvr>
                                        <p:cTn dur="1" fill="hold" id="136">
                                          <p:stCondLst>
                                            <p:cond delay="0"/>
                                          </p:stCondLst>
                                        </p:cTn>
                                        <p:tgtEl>
                                          <p:spTgt spid="32"/>
                                        </p:tgtEl>
                                        <p:attrNameLst>
                                          <p:attrName>style.visibility</p:attrName>
                                        </p:attrNameLst>
                                      </p:cBhvr>
                                      <p:to>
                                        <p:strVal val="visible"/>
                                      </p:to>
                                    </p:set>
                                    <p:anim calcmode="lin" valueType="num">
                                      <p:cBhvr>
                                        <p:cTn dur="500" fill="hold" id="137"/>
                                        <p:tgtEl>
                                          <p:spTgt spid="32"/>
                                        </p:tgtEl>
                                        <p:attrNameLst>
                                          <p:attrName>ppt_w</p:attrName>
                                        </p:attrNameLst>
                                      </p:cBhvr>
                                      <p:tavLst>
                                        <p:tav tm="0">
                                          <p:val>
                                            <p:fltVal val="0"/>
                                          </p:val>
                                        </p:tav>
                                        <p:tav tm="100000">
                                          <p:val>
                                            <p:strVal val="#ppt_w"/>
                                          </p:val>
                                        </p:tav>
                                      </p:tavLst>
                                    </p:anim>
                                    <p:anim calcmode="lin" valueType="num">
                                      <p:cBhvr>
                                        <p:cTn dur="500" fill="hold" id="138"/>
                                        <p:tgtEl>
                                          <p:spTgt spid="32"/>
                                        </p:tgtEl>
                                        <p:attrNameLst>
                                          <p:attrName>ppt_h</p:attrName>
                                        </p:attrNameLst>
                                      </p:cBhvr>
                                      <p:tavLst>
                                        <p:tav tm="0">
                                          <p:val>
                                            <p:fltVal val="0"/>
                                          </p:val>
                                        </p:tav>
                                        <p:tav tm="100000">
                                          <p:val>
                                            <p:strVal val="#ppt_h"/>
                                          </p:val>
                                        </p:tav>
                                      </p:tavLst>
                                    </p:anim>
                                    <p:animEffect filter="fade" transition="in">
                                      <p:cBhvr>
                                        <p:cTn dur="500" id="139"/>
                                        <p:tgtEl>
                                          <p:spTgt spid="32"/>
                                        </p:tgtEl>
                                      </p:cBhvr>
                                    </p:animEffect>
                                  </p:childTnLst>
                                </p:cTn>
                              </p:par>
                              <p:par>
                                <p:cTn fill="hold" grpId="0" id="140" nodeType="withEffect" presetClass="entr" presetID="53" presetSubtype="0">
                                  <p:stCondLst>
                                    <p:cond delay="0"/>
                                  </p:stCondLst>
                                  <p:childTnLst>
                                    <p:set>
                                      <p:cBhvr>
                                        <p:cTn dur="1" fill="hold" id="141">
                                          <p:stCondLst>
                                            <p:cond delay="0"/>
                                          </p:stCondLst>
                                        </p:cTn>
                                        <p:tgtEl>
                                          <p:spTgt spid="33"/>
                                        </p:tgtEl>
                                        <p:attrNameLst>
                                          <p:attrName>style.visibility</p:attrName>
                                        </p:attrNameLst>
                                      </p:cBhvr>
                                      <p:to>
                                        <p:strVal val="visible"/>
                                      </p:to>
                                    </p:set>
                                    <p:anim calcmode="lin" valueType="num">
                                      <p:cBhvr>
                                        <p:cTn dur="500" fill="hold" id="142"/>
                                        <p:tgtEl>
                                          <p:spTgt spid="33"/>
                                        </p:tgtEl>
                                        <p:attrNameLst>
                                          <p:attrName>ppt_w</p:attrName>
                                        </p:attrNameLst>
                                      </p:cBhvr>
                                      <p:tavLst>
                                        <p:tav tm="0">
                                          <p:val>
                                            <p:fltVal val="0"/>
                                          </p:val>
                                        </p:tav>
                                        <p:tav tm="100000">
                                          <p:val>
                                            <p:strVal val="#ppt_w"/>
                                          </p:val>
                                        </p:tav>
                                      </p:tavLst>
                                    </p:anim>
                                    <p:anim calcmode="lin" valueType="num">
                                      <p:cBhvr>
                                        <p:cTn dur="500" fill="hold" id="143"/>
                                        <p:tgtEl>
                                          <p:spTgt spid="33"/>
                                        </p:tgtEl>
                                        <p:attrNameLst>
                                          <p:attrName>ppt_h</p:attrName>
                                        </p:attrNameLst>
                                      </p:cBhvr>
                                      <p:tavLst>
                                        <p:tav tm="0">
                                          <p:val>
                                            <p:fltVal val="0"/>
                                          </p:val>
                                        </p:tav>
                                        <p:tav tm="100000">
                                          <p:val>
                                            <p:strVal val="#ppt_h"/>
                                          </p:val>
                                        </p:tav>
                                      </p:tavLst>
                                    </p:anim>
                                    <p:animEffect filter="fade" transition="in">
                                      <p:cBhvr>
                                        <p:cTn dur="500" id="144"/>
                                        <p:tgtEl>
                                          <p:spTgt spid="33"/>
                                        </p:tgtEl>
                                      </p:cBhvr>
                                    </p:animEffect>
                                  </p:childTnLst>
                                </p:cTn>
                              </p:par>
                              <p:par>
                                <p:cTn fill="hold" grpId="0" id="145" nodeType="withEffect" presetClass="entr" presetID="53" presetSubtype="0">
                                  <p:stCondLst>
                                    <p:cond delay="0"/>
                                  </p:stCondLst>
                                  <p:childTnLst>
                                    <p:set>
                                      <p:cBhvr>
                                        <p:cTn dur="1" fill="hold" id="146">
                                          <p:stCondLst>
                                            <p:cond delay="0"/>
                                          </p:stCondLst>
                                        </p:cTn>
                                        <p:tgtEl>
                                          <p:spTgt spid="34"/>
                                        </p:tgtEl>
                                        <p:attrNameLst>
                                          <p:attrName>style.visibility</p:attrName>
                                        </p:attrNameLst>
                                      </p:cBhvr>
                                      <p:to>
                                        <p:strVal val="visible"/>
                                      </p:to>
                                    </p:set>
                                    <p:anim calcmode="lin" valueType="num">
                                      <p:cBhvr>
                                        <p:cTn dur="500" fill="hold" id="147"/>
                                        <p:tgtEl>
                                          <p:spTgt spid="34"/>
                                        </p:tgtEl>
                                        <p:attrNameLst>
                                          <p:attrName>ppt_w</p:attrName>
                                        </p:attrNameLst>
                                      </p:cBhvr>
                                      <p:tavLst>
                                        <p:tav tm="0">
                                          <p:val>
                                            <p:fltVal val="0"/>
                                          </p:val>
                                        </p:tav>
                                        <p:tav tm="100000">
                                          <p:val>
                                            <p:strVal val="#ppt_w"/>
                                          </p:val>
                                        </p:tav>
                                      </p:tavLst>
                                    </p:anim>
                                    <p:anim calcmode="lin" valueType="num">
                                      <p:cBhvr>
                                        <p:cTn dur="500" fill="hold" id="148"/>
                                        <p:tgtEl>
                                          <p:spTgt spid="34"/>
                                        </p:tgtEl>
                                        <p:attrNameLst>
                                          <p:attrName>ppt_h</p:attrName>
                                        </p:attrNameLst>
                                      </p:cBhvr>
                                      <p:tavLst>
                                        <p:tav tm="0">
                                          <p:val>
                                            <p:fltVal val="0"/>
                                          </p:val>
                                        </p:tav>
                                        <p:tav tm="100000">
                                          <p:val>
                                            <p:strVal val="#ppt_h"/>
                                          </p:val>
                                        </p:tav>
                                      </p:tavLst>
                                    </p:anim>
                                    <p:animEffect filter="fade" transition="in">
                                      <p:cBhvr>
                                        <p:cTn dur="500" id="149"/>
                                        <p:tgtEl>
                                          <p:spTgt spid="34"/>
                                        </p:tgtEl>
                                      </p:cBhvr>
                                    </p:animEffect>
                                  </p:childTnLst>
                                </p:cTn>
                              </p:par>
                              <p:par>
                                <p:cTn fill="hold" grpId="0" id="150" nodeType="withEffect" presetClass="entr" presetID="53" presetSubtype="0">
                                  <p:stCondLst>
                                    <p:cond delay="0"/>
                                  </p:stCondLst>
                                  <p:childTnLst>
                                    <p:set>
                                      <p:cBhvr>
                                        <p:cTn dur="1" fill="hold" id="151">
                                          <p:stCondLst>
                                            <p:cond delay="0"/>
                                          </p:stCondLst>
                                        </p:cTn>
                                        <p:tgtEl>
                                          <p:spTgt spid="35"/>
                                        </p:tgtEl>
                                        <p:attrNameLst>
                                          <p:attrName>style.visibility</p:attrName>
                                        </p:attrNameLst>
                                      </p:cBhvr>
                                      <p:to>
                                        <p:strVal val="visible"/>
                                      </p:to>
                                    </p:set>
                                    <p:anim calcmode="lin" valueType="num">
                                      <p:cBhvr>
                                        <p:cTn dur="500" fill="hold" id="152"/>
                                        <p:tgtEl>
                                          <p:spTgt spid="35"/>
                                        </p:tgtEl>
                                        <p:attrNameLst>
                                          <p:attrName>ppt_w</p:attrName>
                                        </p:attrNameLst>
                                      </p:cBhvr>
                                      <p:tavLst>
                                        <p:tav tm="0">
                                          <p:val>
                                            <p:fltVal val="0"/>
                                          </p:val>
                                        </p:tav>
                                        <p:tav tm="100000">
                                          <p:val>
                                            <p:strVal val="#ppt_w"/>
                                          </p:val>
                                        </p:tav>
                                      </p:tavLst>
                                    </p:anim>
                                    <p:anim calcmode="lin" valueType="num">
                                      <p:cBhvr>
                                        <p:cTn dur="500" fill="hold" id="153"/>
                                        <p:tgtEl>
                                          <p:spTgt spid="35"/>
                                        </p:tgtEl>
                                        <p:attrNameLst>
                                          <p:attrName>ppt_h</p:attrName>
                                        </p:attrNameLst>
                                      </p:cBhvr>
                                      <p:tavLst>
                                        <p:tav tm="0">
                                          <p:val>
                                            <p:fltVal val="0"/>
                                          </p:val>
                                        </p:tav>
                                        <p:tav tm="100000">
                                          <p:val>
                                            <p:strVal val="#ppt_h"/>
                                          </p:val>
                                        </p:tav>
                                      </p:tavLst>
                                    </p:anim>
                                    <p:animEffect filter="fade" transition="in">
                                      <p:cBhvr>
                                        <p:cTn dur="500" id="154"/>
                                        <p:tgtEl>
                                          <p:spTgt spid="35"/>
                                        </p:tgtEl>
                                      </p:cBhvr>
                                    </p:animEffect>
                                  </p:childTnLst>
                                </p:cTn>
                              </p:par>
                              <p:par>
                                <p:cTn fill="hold" grpId="0" id="155" nodeType="withEffect" presetClass="entr" presetID="53" presetSubtype="0">
                                  <p:stCondLst>
                                    <p:cond delay="0"/>
                                  </p:stCondLst>
                                  <p:childTnLst>
                                    <p:set>
                                      <p:cBhvr>
                                        <p:cTn dur="1" fill="hold" id="156">
                                          <p:stCondLst>
                                            <p:cond delay="0"/>
                                          </p:stCondLst>
                                        </p:cTn>
                                        <p:tgtEl>
                                          <p:spTgt spid="36"/>
                                        </p:tgtEl>
                                        <p:attrNameLst>
                                          <p:attrName>style.visibility</p:attrName>
                                        </p:attrNameLst>
                                      </p:cBhvr>
                                      <p:to>
                                        <p:strVal val="visible"/>
                                      </p:to>
                                    </p:set>
                                    <p:anim calcmode="lin" valueType="num">
                                      <p:cBhvr>
                                        <p:cTn dur="500" fill="hold" id="157"/>
                                        <p:tgtEl>
                                          <p:spTgt spid="36"/>
                                        </p:tgtEl>
                                        <p:attrNameLst>
                                          <p:attrName>ppt_w</p:attrName>
                                        </p:attrNameLst>
                                      </p:cBhvr>
                                      <p:tavLst>
                                        <p:tav tm="0">
                                          <p:val>
                                            <p:fltVal val="0"/>
                                          </p:val>
                                        </p:tav>
                                        <p:tav tm="100000">
                                          <p:val>
                                            <p:strVal val="#ppt_w"/>
                                          </p:val>
                                        </p:tav>
                                      </p:tavLst>
                                    </p:anim>
                                    <p:anim calcmode="lin" valueType="num">
                                      <p:cBhvr>
                                        <p:cTn dur="500" fill="hold" id="158"/>
                                        <p:tgtEl>
                                          <p:spTgt spid="36"/>
                                        </p:tgtEl>
                                        <p:attrNameLst>
                                          <p:attrName>ppt_h</p:attrName>
                                        </p:attrNameLst>
                                      </p:cBhvr>
                                      <p:tavLst>
                                        <p:tav tm="0">
                                          <p:val>
                                            <p:fltVal val="0"/>
                                          </p:val>
                                        </p:tav>
                                        <p:tav tm="100000">
                                          <p:val>
                                            <p:strVal val="#ppt_h"/>
                                          </p:val>
                                        </p:tav>
                                      </p:tavLst>
                                    </p:anim>
                                    <p:animEffect filter="fade" transition="in">
                                      <p:cBhvr>
                                        <p:cTn dur="500" id="159"/>
                                        <p:tgtEl>
                                          <p:spTgt spid="36"/>
                                        </p:tgtEl>
                                      </p:cBhvr>
                                    </p:animEffect>
                                  </p:childTnLst>
                                </p:cTn>
                              </p:par>
                              <p:par>
                                <p:cTn fill="hold" grpId="0" id="160" nodeType="withEffect" presetClass="entr" presetID="53" presetSubtype="0">
                                  <p:stCondLst>
                                    <p:cond delay="0"/>
                                  </p:stCondLst>
                                  <p:childTnLst>
                                    <p:set>
                                      <p:cBhvr>
                                        <p:cTn dur="1" fill="hold" id="161">
                                          <p:stCondLst>
                                            <p:cond delay="0"/>
                                          </p:stCondLst>
                                        </p:cTn>
                                        <p:tgtEl>
                                          <p:spTgt spid="42"/>
                                        </p:tgtEl>
                                        <p:attrNameLst>
                                          <p:attrName>style.visibility</p:attrName>
                                        </p:attrNameLst>
                                      </p:cBhvr>
                                      <p:to>
                                        <p:strVal val="visible"/>
                                      </p:to>
                                    </p:set>
                                    <p:anim calcmode="lin" valueType="num">
                                      <p:cBhvr>
                                        <p:cTn dur="500" fill="hold" id="162"/>
                                        <p:tgtEl>
                                          <p:spTgt spid="42"/>
                                        </p:tgtEl>
                                        <p:attrNameLst>
                                          <p:attrName>ppt_w</p:attrName>
                                        </p:attrNameLst>
                                      </p:cBhvr>
                                      <p:tavLst>
                                        <p:tav tm="0">
                                          <p:val>
                                            <p:fltVal val="0"/>
                                          </p:val>
                                        </p:tav>
                                        <p:tav tm="100000">
                                          <p:val>
                                            <p:strVal val="#ppt_w"/>
                                          </p:val>
                                        </p:tav>
                                      </p:tavLst>
                                    </p:anim>
                                    <p:anim calcmode="lin" valueType="num">
                                      <p:cBhvr>
                                        <p:cTn dur="500" fill="hold" id="163"/>
                                        <p:tgtEl>
                                          <p:spTgt spid="42"/>
                                        </p:tgtEl>
                                        <p:attrNameLst>
                                          <p:attrName>ppt_h</p:attrName>
                                        </p:attrNameLst>
                                      </p:cBhvr>
                                      <p:tavLst>
                                        <p:tav tm="0">
                                          <p:val>
                                            <p:fltVal val="0"/>
                                          </p:val>
                                        </p:tav>
                                        <p:tav tm="100000">
                                          <p:val>
                                            <p:strVal val="#ppt_h"/>
                                          </p:val>
                                        </p:tav>
                                      </p:tavLst>
                                    </p:anim>
                                    <p:animEffect filter="fade" transition="in">
                                      <p:cBhvr>
                                        <p:cTn dur="500" id="164"/>
                                        <p:tgtEl>
                                          <p:spTgt spid="42"/>
                                        </p:tgtEl>
                                      </p:cBhvr>
                                    </p:animEffect>
                                  </p:childTnLst>
                                </p:cTn>
                              </p:par>
                            </p:childTnLst>
                          </p:cTn>
                        </p:par>
                      </p:childTnLst>
                    </p:cTn>
                  </p:par>
                  <p:par>
                    <p:cTn fill="hold" id="165" nodeType="clickPar">
                      <p:stCondLst>
                        <p:cond delay="indefinite"/>
                      </p:stCondLst>
                      <p:childTnLst>
                        <p:par>
                          <p:cTn fill="hold" id="166" nodeType="afterGroup">
                            <p:stCondLst>
                              <p:cond delay="0"/>
                            </p:stCondLst>
                            <p:childTnLst>
                              <p:par>
                                <p:cTn fill="hold" grpId="0" id="167" nodeType="clickEffect" presetClass="entr" presetID="2" presetSubtype="8">
                                  <p:stCondLst>
                                    <p:cond delay="0"/>
                                  </p:stCondLst>
                                  <p:childTnLst>
                                    <p:set>
                                      <p:cBhvr>
                                        <p:cTn dur="1" fill="hold" id="168">
                                          <p:stCondLst>
                                            <p:cond delay="0"/>
                                          </p:stCondLst>
                                        </p:cTn>
                                        <p:tgtEl>
                                          <p:spTgt spid="40"/>
                                        </p:tgtEl>
                                        <p:attrNameLst>
                                          <p:attrName>style.visibility</p:attrName>
                                        </p:attrNameLst>
                                      </p:cBhvr>
                                      <p:to>
                                        <p:strVal val="visible"/>
                                      </p:to>
                                    </p:set>
                                    <p:anim calcmode="lin" valueType="num">
                                      <p:cBhvr additive="base">
                                        <p:cTn dur="500" fill="hold" id="169"/>
                                        <p:tgtEl>
                                          <p:spTgt spid="40"/>
                                        </p:tgtEl>
                                        <p:attrNameLst>
                                          <p:attrName>ppt_x</p:attrName>
                                        </p:attrNameLst>
                                      </p:cBhvr>
                                      <p:tavLst>
                                        <p:tav tm="0">
                                          <p:val>
                                            <p:strVal val="0-#ppt_w/2"/>
                                          </p:val>
                                        </p:tav>
                                        <p:tav tm="100000">
                                          <p:val>
                                            <p:strVal val="#ppt_x"/>
                                          </p:val>
                                        </p:tav>
                                      </p:tavLst>
                                    </p:anim>
                                    <p:anim calcmode="lin" valueType="num">
                                      <p:cBhvr additive="base">
                                        <p:cTn dur="500" fill="hold" id="170"/>
                                        <p:tgtEl>
                                          <p:spTgt spid="40"/>
                                        </p:tgtEl>
                                        <p:attrNameLst>
                                          <p:attrName>ppt_y</p:attrName>
                                        </p:attrNameLst>
                                      </p:cBhvr>
                                      <p:tavLst>
                                        <p:tav tm="0">
                                          <p:val>
                                            <p:strVal val="#ppt_y"/>
                                          </p:val>
                                        </p:tav>
                                        <p:tav tm="100000">
                                          <p:val>
                                            <p:strVal val="#ppt_y"/>
                                          </p:val>
                                        </p:tav>
                                      </p:tavLst>
                                    </p:anim>
                                  </p:childTnLst>
                                </p:cTn>
                              </p:par>
                              <p:par>
                                <p:cTn fill="hold" grpId="0" id="171" nodeType="withEffect" presetClass="entr" presetID="2" presetSubtype="8">
                                  <p:stCondLst>
                                    <p:cond delay="0"/>
                                  </p:stCondLst>
                                  <p:childTnLst>
                                    <p:set>
                                      <p:cBhvr>
                                        <p:cTn dur="1" fill="hold" id="172">
                                          <p:stCondLst>
                                            <p:cond delay="0"/>
                                          </p:stCondLst>
                                        </p:cTn>
                                        <p:tgtEl>
                                          <p:spTgt spid="41"/>
                                        </p:tgtEl>
                                        <p:attrNameLst>
                                          <p:attrName>style.visibility</p:attrName>
                                        </p:attrNameLst>
                                      </p:cBhvr>
                                      <p:to>
                                        <p:strVal val="visible"/>
                                      </p:to>
                                    </p:set>
                                    <p:anim calcmode="lin" valueType="num">
                                      <p:cBhvr additive="base">
                                        <p:cTn dur="500" fill="hold" id="173"/>
                                        <p:tgtEl>
                                          <p:spTgt spid="41"/>
                                        </p:tgtEl>
                                        <p:attrNameLst>
                                          <p:attrName>ppt_x</p:attrName>
                                        </p:attrNameLst>
                                      </p:cBhvr>
                                      <p:tavLst>
                                        <p:tav tm="0">
                                          <p:val>
                                            <p:strVal val="0-#ppt_w/2"/>
                                          </p:val>
                                        </p:tav>
                                        <p:tav tm="100000">
                                          <p:val>
                                            <p:strVal val="#ppt_x"/>
                                          </p:val>
                                        </p:tav>
                                      </p:tavLst>
                                    </p:anim>
                                    <p:anim calcmode="lin" valueType="num">
                                      <p:cBhvr additive="base">
                                        <p:cTn dur="500" fill="hold" id="174"/>
                                        <p:tgtEl>
                                          <p:spTgt spid="41"/>
                                        </p:tgtEl>
                                        <p:attrNameLst>
                                          <p:attrName>ppt_y</p:attrName>
                                        </p:attrNameLst>
                                      </p:cBhvr>
                                      <p:tavLst>
                                        <p:tav tm="0">
                                          <p:val>
                                            <p:strVal val="#ppt_y"/>
                                          </p:val>
                                        </p:tav>
                                        <p:tav tm="100000">
                                          <p:val>
                                            <p:strVal val="#ppt_y"/>
                                          </p:val>
                                        </p:tav>
                                      </p:tavLst>
                                    </p:anim>
                                  </p:childTnLst>
                                </p:cTn>
                              </p:par>
                            </p:childTnLst>
                          </p:cTn>
                        </p:par>
                      </p:childTnLst>
                    </p:cTn>
                  </p:par>
                  <p:par>
                    <p:cTn fill="hold" id="175" nodeType="clickPar">
                      <p:stCondLst>
                        <p:cond delay="indefinite"/>
                      </p:stCondLst>
                      <p:childTnLst>
                        <p:par>
                          <p:cTn fill="hold" id="176" nodeType="afterGroup">
                            <p:stCondLst>
                              <p:cond delay="0"/>
                            </p:stCondLst>
                            <p:childTnLst>
                              <p:par>
                                <p:cTn fill="hold" grpId="0" id="177" nodeType="clickEffect" presetClass="entr" presetID="2" presetSubtype="2">
                                  <p:stCondLst>
                                    <p:cond delay="0"/>
                                  </p:stCondLst>
                                  <p:childTnLst>
                                    <p:set>
                                      <p:cBhvr>
                                        <p:cTn dur="1" fill="hold" id="178">
                                          <p:stCondLst>
                                            <p:cond delay="0"/>
                                          </p:stCondLst>
                                        </p:cTn>
                                        <p:tgtEl>
                                          <p:spTgt spid="37"/>
                                        </p:tgtEl>
                                        <p:attrNameLst>
                                          <p:attrName>style.visibility</p:attrName>
                                        </p:attrNameLst>
                                      </p:cBhvr>
                                      <p:to>
                                        <p:strVal val="visible"/>
                                      </p:to>
                                    </p:set>
                                    <p:anim calcmode="lin" valueType="num">
                                      <p:cBhvr additive="base">
                                        <p:cTn dur="500" fill="hold" id="179"/>
                                        <p:tgtEl>
                                          <p:spTgt spid="37"/>
                                        </p:tgtEl>
                                        <p:attrNameLst>
                                          <p:attrName>ppt_x</p:attrName>
                                        </p:attrNameLst>
                                      </p:cBhvr>
                                      <p:tavLst>
                                        <p:tav tm="0">
                                          <p:val>
                                            <p:strVal val="1+#ppt_w/2"/>
                                          </p:val>
                                        </p:tav>
                                        <p:tav tm="100000">
                                          <p:val>
                                            <p:strVal val="#ppt_x"/>
                                          </p:val>
                                        </p:tav>
                                      </p:tavLst>
                                    </p:anim>
                                    <p:anim calcmode="lin" valueType="num">
                                      <p:cBhvr additive="base">
                                        <p:cTn dur="500" fill="hold" id="180"/>
                                        <p:tgtEl>
                                          <p:spTgt spid="37"/>
                                        </p:tgtEl>
                                        <p:attrNameLst>
                                          <p:attrName>ppt_y</p:attrName>
                                        </p:attrNameLst>
                                      </p:cBhvr>
                                      <p:tavLst>
                                        <p:tav tm="0">
                                          <p:val>
                                            <p:strVal val="#ppt_y"/>
                                          </p:val>
                                        </p:tav>
                                        <p:tav tm="100000">
                                          <p:val>
                                            <p:strVal val="#ppt_y"/>
                                          </p:val>
                                        </p:tav>
                                      </p:tavLst>
                                    </p:anim>
                                  </p:childTnLst>
                                </p:cTn>
                              </p:par>
                              <p:par>
                                <p:cTn fill="hold" grpId="0" id="181" nodeType="withEffect" presetClass="entr" presetID="2" presetSubtype="2">
                                  <p:stCondLst>
                                    <p:cond delay="0"/>
                                  </p:stCondLst>
                                  <p:childTnLst>
                                    <p:set>
                                      <p:cBhvr>
                                        <p:cTn dur="1" fill="hold" id="182">
                                          <p:stCondLst>
                                            <p:cond delay="0"/>
                                          </p:stCondLst>
                                        </p:cTn>
                                        <p:tgtEl>
                                          <p:spTgt spid="38"/>
                                        </p:tgtEl>
                                        <p:attrNameLst>
                                          <p:attrName>style.visibility</p:attrName>
                                        </p:attrNameLst>
                                      </p:cBhvr>
                                      <p:to>
                                        <p:strVal val="visible"/>
                                      </p:to>
                                    </p:set>
                                    <p:anim calcmode="lin" valueType="num">
                                      <p:cBhvr additive="base">
                                        <p:cTn dur="500" fill="hold" id="183"/>
                                        <p:tgtEl>
                                          <p:spTgt spid="38"/>
                                        </p:tgtEl>
                                        <p:attrNameLst>
                                          <p:attrName>ppt_x</p:attrName>
                                        </p:attrNameLst>
                                      </p:cBhvr>
                                      <p:tavLst>
                                        <p:tav tm="0">
                                          <p:val>
                                            <p:strVal val="1+#ppt_w/2"/>
                                          </p:val>
                                        </p:tav>
                                        <p:tav tm="100000">
                                          <p:val>
                                            <p:strVal val="#ppt_x"/>
                                          </p:val>
                                        </p:tav>
                                      </p:tavLst>
                                    </p:anim>
                                    <p:anim calcmode="lin" valueType="num">
                                      <p:cBhvr additive="base">
                                        <p:cTn dur="500" fill="hold" id="184"/>
                                        <p:tgtEl>
                                          <p:spTgt spid="38"/>
                                        </p:tgtEl>
                                        <p:attrNameLst>
                                          <p:attrName>ppt_y</p:attrName>
                                        </p:attrNameLst>
                                      </p:cBhvr>
                                      <p:tavLst>
                                        <p:tav tm="0">
                                          <p:val>
                                            <p:strVal val="#ppt_y"/>
                                          </p:val>
                                        </p:tav>
                                        <p:tav tm="100000">
                                          <p:val>
                                            <p:strVal val="#ppt_y"/>
                                          </p:val>
                                        </p:tav>
                                      </p:tavLst>
                                    </p:anim>
                                  </p:childTnLst>
                                </p:cTn>
                              </p:par>
                              <p:par>
                                <p:cTn fill="hold" grpId="0" id="185" nodeType="withEffect" presetClass="entr" presetID="2" presetSubtype="2">
                                  <p:stCondLst>
                                    <p:cond delay="0"/>
                                  </p:stCondLst>
                                  <p:childTnLst>
                                    <p:set>
                                      <p:cBhvr>
                                        <p:cTn dur="1" fill="hold" id="186">
                                          <p:stCondLst>
                                            <p:cond delay="0"/>
                                          </p:stCondLst>
                                        </p:cTn>
                                        <p:tgtEl>
                                          <p:spTgt spid="39"/>
                                        </p:tgtEl>
                                        <p:attrNameLst>
                                          <p:attrName>style.visibility</p:attrName>
                                        </p:attrNameLst>
                                      </p:cBhvr>
                                      <p:to>
                                        <p:strVal val="visible"/>
                                      </p:to>
                                    </p:set>
                                    <p:anim calcmode="lin" valueType="num">
                                      <p:cBhvr additive="base">
                                        <p:cTn dur="500" fill="hold" id="187"/>
                                        <p:tgtEl>
                                          <p:spTgt spid="39"/>
                                        </p:tgtEl>
                                        <p:attrNameLst>
                                          <p:attrName>ppt_x</p:attrName>
                                        </p:attrNameLst>
                                      </p:cBhvr>
                                      <p:tavLst>
                                        <p:tav tm="0">
                                          <p:val>
                                            <p:strVal val="1+#ppt_w/2"/>
                                          </p:val>
                                        </p:tav>
                                        <p:tav tm="100000">
                                          <p:val>
                                            <p:strVal val="#ppt_x"/>
                                          </p:val>
                                        </p:tav>
                                      </p:tavLst>
                                    </p:anim>
                                    <p:anim calcmode="lin" valueType="num">
                                      <p:cBhvr additive="base">
                                        <p:cTn dur="500" fill="hold" id="188"/>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8"/>
      <p:bldP grpId="0" spid="9"/>
      <p:bldP grpId="0" spid="10"/>
      <p:bldP grpId="0" spid="11"/>
      <p:bldP grpId="0" spid="12"/>
      <p:bldP grpId="0" spid="13"/>
      <p:bldP grpId="0" spid="14"/>
      <p:bldP grpId="0" spid="15"/>
      <p:bldP grpId="0" spid="16"/>
      <p:bldP grpId="0" spid="17"/>
      <p:bldP grpId="0" spid="18"/>
      <p:bldP grpId="0" spid="19"/>
      <p:bldP grpId="0" spid="20"/>
      <p:bldP grpId="0" spid="21"/>
      <p:bldP grpId="0" spid="22"/>
      <p:bldP grpId="0" spid="23"/>
      <p:bldP grpId="0" spid="24"/>
      <p:bldP grpId="0" spid="25"/>
      <p:bldP grpId="0" spid="26"/>
      <p:bldP grpId="0" spid="27"/>
      <p:bldP grpId="0" spid="28"/>
      <p:bldP grpId="0" spid="29"/>
      <p:bldP grpId="0" spid="30"/>
      <p:bldP grpId="0" spid="31"/>
      <p:bldP grpId="0" spid="32"/>
      <p:bldP grpId="0" spid="33"/>
      <p:bldP grpId="0" spid="34"/>
      <p:bldP grpId="0" spid="35"/>
      <p:bldP grpId="0" spid="36"/>
      <p:bldP grpId="0" spid="37"/>
      <p:bldP grpId="0" spid="38"/>
      <p:bldP grpId="0" spid="39"/>
      <p:bldP grpId="0" spid="40"/>
      <p:bldP grpId="0" spid="41"/>
      <p:bldP grpId="0" spid="42"/>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9" name="图片 8">
            <a:extLst>
              <a:ext uri="{FF2B5EF4-FFF2-40B4-BE49-F238E27FC236}">
                <a16:creationId xmlns:a16="http://schemas.microsoft.com/office/drawing/2014/main" id="{4BDC68A0-D041-42E4-9AD8-27B265424C72}"/>
              </a:ext>
            </a:extLst>
          </p:cNvPr>
          <p:cNvPicPr>
            <a:picLocks noChangeAspect="1"/>
          </p:cNvPicPr>
          <p:nvPr/>
        </p:nvPicPr>
        <p:blipFill>
          <a:blip r:embed="rId3"/>
          <a:stretch>
            <a:fillRect/>
          </a:stretch>
        </p:blipFill>
        <p:spPr>
          <a:xfrm>
            <a:off x="1601" y="1962"/>
            <a:ext cx="9143244" cy="5144599"/>
          </a:xfrm>
          <a:prstGeom prst="rect">
            <a:avLst/>
          </a:prstGeom>
        </p:spPr>
      </p:pic>
      <p:pic>
        <p:nvPicPr>
          <p:cNvPr id="4" name="图片 3"/>
          <p:cNvPicPr>
            <a:picLocks noChangeAspect="1"/>
          </p:cNvPicPr>
          <p:nvPr/>
        </p:nvPicPr>
        <p:blipFill>
          <a:blip r:embed="rId4">
            <a:lum bright="70000" contrast="-70000"/>
          </a:blip>
          <a:stretch>
            <a:fillRect/>
          </a:stretch>
        </p:blipFill>
        <p:spPr>
          <a:xfrm>
            <a:off x="1655676" y="1960476"/>
            <a:ext cx="2376264" cy="1260140"/>
          </a:xfrm>
          <a:prstGeom prst="rect">
            <a:avLst/>
          </a:prstGeom>
        </p:spPr>
      </p:pic>
      <p:sp>
        <p:nvSpPr>
          <p:cNvPr id="5" name="矩形 4"/>
          <p:cNvSpPr/>
          <p:nvPr/>
        </p:nvSpPr>
        <p:spPr>
          <a:xfrm>
            <a:off x="2856985" y="2104492"/>
            <a:ext cx="1349264" cy="430792"/>
          </a:xfrm>
          <a:prstGeom prst="rect">
            <a:avLst/>
          </a:prstGeom>
          <a:effectLst/>
        </p:spPr>
        <p:txBody>
          <a:bodyPr bIns="32516" lIns="65032" rIns="65032" tIns="32516" vert="horz" wrap="none">
            <a:spAutoFit/>
          </a:bodyPr>
          <a:lstStyle/>
          <a:p>
            <a:pPr algn="r"/>
            <a:r>
              <a:rPr altLang="en-US" lang="zh-CN" sz="2400">
                <a:solidFill>
                  <a:schemeClr val="bg1"/>
                </a:solidFill>
                <a:ea charset="-122" panose="020b0503020204020204" pitchFamily="34" typeface="微软雅黑"/>
              </a:rPr>
              <a:t>工作体会</a:t>
            </a:r>
          </a:p>
        </p:txBody>
      </p:sp>
      <p:sp>
        <p:nvSpPr>
          <p:cNvPr id="6" name="矩形 5"/>
          <p:cNvSpPr/>
          <p:nvPr/>
        </p:nvSpPr>
        <p:spPr>
          <a:xfrm>
            <a:off x="2745742" y="1636440"/>
            <a:ext cx="1300523" cy="491752"/>
          </a:xfrm>
          <a:prstGeom prst="rect">
            <a:avLst/>
          </a:prstGeom>
          <a:effectLst/>
        </p:spPr>
        <p:txBody>
          <a:bodyPr bIns="32516" lIns="65032" rIns="65032" tIns="32516" wrap="none">
            <a:spAutoFit/>
          </a:bodyPr>
          <a:lstStyle/>
          <a:p>
            <a:pPr algn="r"/>
            <a:r>
              <a:rPr altLang="zh-CN" lang="en-US" sz="2800">
                <a:solidFill>
                  <a:schemeClr val="bg1"/>
                </a:solidFill>
                <a:latin charset="0" panose="020b0503020202020204" pitchFamily="34" typeface="Agency FB"/>
                <a:ea charset="-122" panose="020b0503020204020204" pitchFamily="34" typeface="微软雅黑"/>
                <a:cs charset="0" pitchFamily="34" typeface="Arial"/>
              </a:rPr>
              <a:t>PART 03</a:t>
            </a:r>
          </a:p>
        </p:txBody>
      </p:sp>
    </p:spTree>
    <p:extLst>
      <p:ext uri="{BB962C8B-B14F-4D97-AF65-F5344CB8AC3E}">
        <p14:creationId val="3688923133"/>
      </p:ext>
    </p:extLst>
  </p:cSld>
  <p:clrMapOvr>
    <a:masterClrMapping/>
  </p:clrMapOvr>
  <mc:AlternateContent>
    <mc:Choice Requires="p15">
      <p:transition p14:dur="1250" spd="slow">
        <p15:prstTrans prst="airplan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decel="100000" fill="hold" id="5" nodeType="clickEffect" presetClass="entr" presetID="50" presetSubtype="0">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p:cTn dur="1000" fill="hold" id="7"/>
                                        <p:tgtEl>
                                          <p:spTgt spid="9"/>
                                        </p:tgtEl>
                                        <p:attrNameLst>
                                          <p:attrName>ppt_w</p:attrName>
                                        </p:attrNameLst>
                                      </p:cBhvr>
                                      <p:tavLst>
                                        <p:tav tm="0">
                                          <p:val>
                                            <p:strVal val="#ppt_w+.3"/>
                                          </p:val>
                                        </p:tav>
                                        <p:tav tm="100000">
                                          <p:val>
                                            <p:strVal val="#ppt_w"/>
                                          </p:val>
                                        </p:tav>
                                      </p:tavLst>
                                    </p:anim>
                                    <p:anim calcmode="lin" valueType="num">
                                      <p:cBhvr>
                                        <p:cTn dur="1000" fill="hold" id="8"/>
                                        <p:tgtEl>
                                          <p:spTgt spid="9"/>
                                        </p:tgtEl>
                                        <p:attrNameLst>
                                          <p:attrName>ppt_h</p:attrName>
                                        </p:attrNameLst>
                                      </p:cBhvr>
                                      <p:tavLst>
                                        <p:tav tm="0">
                                          <p:val>
                                            <p:strVal val="#ppt_h"/>
                                          </p:val>
                                        </p:tav>
                                        <p:tav tm="100000">
                                          <p:val>
                                            <p:strVal val="#ppt_h"/>
                                          </p:val>
                                        </p:tav>
                                      </p:tavLst>
                                    </p:anim>
                                    <p:animEffect filter="fade" transition="in">
                                      <p:cBhvr>
                                        <p:cTn dur="1000" id="9"/>
                                        <p:tgtEl>
                                          <p:spTgt spid="9"/>
                                        </p:tgtEl>
                                      </p:cBhvr>
                                    </p:animEffect>
                                  </p:childTnLst>
                                </p:cTn>
                              </p:par>
                            </p:childTnLst>
                          </p:cTn>
                        </p:par>
                        <p:par>
                          <p:cTn fill="hold" id="10" nodeType="afterGroup">
                            <p:stCondLst>
                              <p:cond delay="1000"/>
                            </p:stCondLst>
                            <p:childTnLst>
                              <p:par>
                                <p:cTn fill="hold" id="11" nodeType="afterEffect" presetClass="entr" presetID="21" presetSubtype="1">
                                  <p:stCondLst>
                                    <p:cond delay="0"/>
                                  </p:stCondLst>
                                  <p:childTnLst>
                                    <p:set>
                                      <p:cBhvr>
                                        <p:cTn dur="1" fill="hold" id="12">
                                          <p:stCondLst>
                                            <p:cond delay="0"/>
                                          </p:stCondLst>
                                        </p:cTn>
                                        <p:tgtEl>
                                          <p:spTgt spid="4"/>
                                        </p:tgtEl>
                                        <p:attrNameLst>
                                          <p:attrName>style.visibility</p:attrName>
                                        </p:attrNameLst>
                                      </p:cBhvr>
                                      <p:to>
                                        <p:strVal val="visible"/>
                                      </p:to>
                                    </p:set>
                                    <p:animEffect filter="wheel(1)" transition="in">
                                      <p:cBhvr>
                                        <p:cTn dur="1000" id="13"/>
                                        <p:tgtEl>
                                          <p:spTgt spid="4"/>
                                        </p:tgtEl>
                                      </p:cBhvr>
                                    </p:animEffect>
                                  </p:childTnLst>
                                </p:cTn>
                              </p:par>
                            </p:childTnLst>
                          </p:cTn>
                        </p:par>
                        <p:par>
                          <p:cTn fill="hold" id="14" nodeType="afterGroup">
                            <p:stCondLst>
                              <p:cond delay="2000"/>
                            </p:stCondLst>
                            <p:childTnLst>
                              <p:par>
                                <p:cTn fill="hold" grpId="0" id="15" nodeType="afterEffect" presetClass="entr" presetID="41" presetSubtype="0">
                                  <p:stCondLst>
                                    <p:cond delay="0"/>
                                  </p:stCondLst>
                                  <p:iterate type="lt">
                                    <p:tmPct val="0"/>
                                  </p:iterate>
                                  <p:childTnLst>
                                    <p:set>
                                      <p:cBhvr>
                                        <p:cTn dur="1" fill="hold" id="16">
                                          <p:stCondLst>
                                            <p:cond delay="0"/>
                                          </p:stCondLst>
                                        </p:cTn>
                                        <p:tgtEl>
                                          <p:spTgt spid="6"/>
                                        </p:tgtEl>
                                        <p:attrNameLst>
                                          <p:attrName>style.visibility</p:attrName>
                                        </p:attrNameLst>
                                      </p:cBhvr>
                                      <p:to>
                                        <p:strVal val="visible"/>
                                      </p:to>
                                    </p:set>
                                    <p:anim calcmode="lin" valueType="num">
                                      <p:cBhvr>
                                        <p:cTn dur="500" fill="hold" id="17"/>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8"/>
                                        <p:tgtEl>
                                          <p:spTgt spid="6"/>
                                        </p:tgtEl>
                                        <p:attrNameLst>
                                          <p:attrName>ppt_y</p:attrName>
                                        </p:attrNameLst>
                                      </p:cBhvr>
                                      <p:tavLst>
                                        <p:tav tm="0">
                                          <p:val>
                                            <p:strVal val="#ppt_y"/>
                                          </p:val>
                                        </p:tav>
                                        <p:tav tm="100000">
                                          <p:val>
                                            <p:strVal val="#ppt_y"/>
                                          </p:val>
                                        </p:tav>
                                      </p:tavLst>
                                    </p:anim>
                                    <p:anim calcmode="lin" valueType="num">
                                      <p:cBhvr>
                                        <p:cTn dur="500" fill="hold" id="19"/>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0"/>
                                        <p:tgtEl>
                                          <p:spTgt spid="6"/>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1" tmFilter="0,0; .5, 1; 1, 1"/>
                                        <p:tgtEl>
                                          <p:spTgt spid="6"/>
                                        </p:tgtEl>
                                      </p:cBhvr>
                                    </p:animEffect>
                                  </p:childTnLst>
                                </p:cTn>
                              </p:par>
                            </p:childTnLst>
                          </p:cTn>
                        </p:par>
                        <p:par>
                          <p:cTn fill="hold" id="22" nodeType="afterGroup">
                            <p:stCondLst>
                              <p:cond delay="2500"/>
                            </p:stCondLst>
                            <p:childTnLst>
                              <p:par>
                                <p:cTn fill="hold" grpId="0" id="23" nodeType="afterEffect" presetClass="entr" presetID="53" presetSubtype="0">
                                  <p:stCondLst>
                                    <p:cond delay="0"/>
                                  </p:stCondLst>
                                  <p:childTnLst>
                                    <p:set>
                                      <p:cBhvr>
                                        <p:cTn dur="1" fill="hold" id="24">
                                          <p:stCondLst>
                                            <p:cond delay="0"/>
                                          </p:stCondLst>
                                        </p:cTn>
                                        <p:tgtEl>
                                          <p:spTgt spid="5"/>
                                        </p:tgtEl>
                                        <p:attrNameLst>
                                          <p:attrName>style.visibility</p:attrName>
                                        </p:attrNameLst>
                                      </p:cBhvr>
                                      <p:to>
                                        <p:strVal val="visible"/>
                                      </p:to>
                                    </p:set>
                                    <p:anim calcmode="lin" valueType="num">
                                      <p:cBhvr>
                                        <p:cTn dur="500" fill="hold" id="25"/>
                                        <p:tgtEl>
                                          <p:spTgt spid="5"/>
                                        </p:tgtEl>
                                        <p:attrNameLst>
                                          <p:attrName>ppt_w</p:attrName>
                                        </p:attrNameLst>
                                      </p:cBhvr>
                                      <p:tavLst>
                                        <p:tav tm="0">
                                          <p:val>
                                            <p:fltVal val="0"/>
                                          </p:val>
                                        </p:tav>
                                        <p:tav tm="100000">
                                          <p:val>
                                            <p:strVal val="#ppt_w"/>
                                          </p:val>
                                        </p:tav>
                                      </p:tavLst>
                                    </p:anim>
                                    <p:anim calcmode="lin" valueType="num">
                                      <p:cBhvr>
                                        <p:cTn dur="500" fill="hold" id="26"/>
                                        <p:tgtEl>
                                          <p:spTgt spid="5"/>
                                        </p:tgtEl>
                                        <p:attrNameLst>
                                          <p:attrName>ppt_h</p:attrName>
                                        </p:attrNameLst>
                                      </p:cBhvr>
                                      <p:tavLst>
                                        <p:tav tm="0">
                                          <p:val>
                                            <p:fltVal val="0"/>
                                          </p:val>
                                        </p:tav>
                                        <p:tav tm="100000">
                                          <p:val>
                                            <p:strVal val="#ppt_h"/>
                                          </p:val>
                                        </p:tav>
                                      </p:tavLst>
                                    </p:anim>
                                    <p:animEffect filter="fade" transition="in">
                                      <p:cBhvr>
                                        <p:cTn dur="500" id="27"/>
                                        <p:tgtEl>
                                          <p:spTgt spid="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4" name="Rectangle 9"/>
          <p:cNvSpPr>
            <a:spLocks noChangeArrowheads="1"/>
          </p:cNvSpPr>
          <p:nvPr/>
        </p:nvSpPr>
        <p:spPr bwMode="auto">
          <a:xfrm>
            <a:off x="936680" y="3045766"/>
            <a:ext cx="3783012" cy="77811"/>
          </a:xfrm>
          <a:prstGeom prst="rect">
            <a:avLst/>
          </a:prstGeom>
          <a:solidFill>
            <a:schemeClr val="bg1">
              <a:lumMod val="65000"/>
            </a:schemeClr>
          </a:solidFill>
          <a:ln>
            <a:noFill/>
          </a:ln>
          <a:extLst/>
        </p:spPr>
        <p:txBody>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anose="02010600030101010101"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anose="02010600030101010101"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anose="02010600030101010101"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anose="02010600030101010101"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itchFamily="34" typeface="Calibri"/>
                <a:ea charset="-122" panose="02010600030101010101" pitchFamily="2" typeface="宋体"/>
                <a:cs typeface="+mn-cs"/>
              </a:defRPr>
            </a:lvl9pPr>
          </a:lstStyle>
          <a:p>
            <a:endParaRPr altLang="zh-CN" lang="zh-CN" sz="1600">
              <a:solidFill>
                <a:schemeClr val="bg1"/>
              </a:solidFill>
              <a:sym charset="-122" pitchFamily="2" typeface="宋体"/>
            </a:endParaRPr>
          </a:p>
        </p:txBody>
      </p:sp>
      <p:sp>
        <p:nvSpPr>
          <p:cNvPr id="35" name="Freeform 78"/>
          <p:cNvSpPr>
            <a:spLocks noChangeArrowheads="1"/>
          </p:cNvSpPr>
          <p:nvPr/>
        </p:nvSpPr>
        <p:spPr bwMode="auto">
          <a:xfrm>
            <a:off x="936681" y="3045766"/>
            <a:ext cx="2535237" cy="77811"/>
          </a:xfrm>
          <a:custGeom>
            <a:gdLst>
              <a:gd fmla="*/ 323 w 323" name="T0"/>
              <a:gd fmla="*/ 5 h 10" name="T1"/>
              <a:gd fmla="*/ 319 w 323" name="T2"/>
              <a:gd fmla="*/ 10 h 10" name="T3"/>
              <a:gd fmla="*/ 4 w 323" name="T4"/>
              <a:gd fmla="*/ 10 h 10" name="T5"/>
              <a:gd fmla="*/ 0 w 323" name="T6"/>
              <a:gd fmla="*/ 5 h 10" name="T7"/>
              <a:gd fmla="*/ 0 w 323" name="T8"/>
              <a:gd fmla="*/ 5 h 10" name="T9"/>
              <a:gd fmla="*/ 4 w 323" name="T10"/>
              <a:gd fmla="*/ 0 h 10" name="T11"/>
              <a:gd fmla="*/ 319 w 323" name="T12"/>
              <a:gd fmla="*/ 0 h 10" name="T13"/>
              <a:gd fmla="*/ 323 w 323" name="T14"/>
              <a:gd fmla="*/ 5 h 10" name="T15"/>
              <a:gd fmla="*/ 0 60000 65536" name="T16"/>
              <a:gd fmla="*/ 0 60000 65536" name="T17"/>
              <a:gd fmla="*/ 0 60000 65536" name="T18"/>
              <a:gd fmla="*/ 0 60000 65536" name="T19"/>
              <a:gd fmla="*/ 0 60000 65536" name="T20"/>
              <a:gd fmla="*/ 0 60000 65536" name="T21"/>
              <a:gd fmla="*/ 0 60000 65536" name="T22"/>
              <a:gd fmla="*/ 0 60000 65536" name="T23"/>
              <a:gd fmla="*/ 0 w 323" name="T24"/>
              <a:gd fmla="*/ 0 h 10" name="T25"/>
              <a:gd fmla="*/ 323 w 323" name="T26"/>
              <a:gd fmla="*/ 10 h 10"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10" w="323">
                <a:moveTo>
                  <a:pt x="323" y="5"/>
                </a:moveTo>
                <a:cubicBezTo>
                  <a:pt x="323" y="8"/>
                  <a:pt x="321" y="10"/>
                  <a:pt x="319" y="10"/>
                </a:cubicBezTo>
                <a:cubicBezTo>
                  <a:pt x="4" y="10"/>
                  <a:pt x="4" y="10"/>
                  <a:pt x="4" y="10"/>
                </a:cubicBezTo>
                <a:cubicBezTo>
                  <a:pt x="2" y="10"/>
                  <a:pt x="0" y="8"/>
                  <a:pt x="0" y="5"/>
                </a:cubicBezTo>
                <a:cubicBezTo>
                  <a:pt x="0" y="5"/>
                  <a:pt x="0" y="5"/>
                  <a:pt x="0" y="5"/>
                </a:cubicBezTo>
                <a:cubicBezTo>
                  <a:pt x="0" y="3"/>
                  <a:pt x="2" y="0"/>
                  <a:pt x="4" y="0"/>
                </a:cubicBezTo>
                <a:cubicBezTo>
                  <a:pt x="319" y="0"/>
                  <a:pt x="319" y="0"/>
                  <a:pt x="319" y="0"/>
                </a:cubicBezTo>
                <a:cubicBezTo>
                  <a:pt x="321" y="0"/>
                  <a:pt x="323" y="3"/>
                  <a:pt x="323" y="5"/>
                </a:cubicBezTo>
                <a:close/>
              </a:path>
            </a:pathLst>
          </a:custGeom>
          <a:solidFill>
            <a:schemeClr val="accent1"/>
          </a:solidFill>
          <a:ln>
            <a:noFill/>
          </a:ln>
          <a:extLst/>
        </p:spPr>
        <p:txBody>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anose="02010600030101010101"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anose="02010600030101010101"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anose="02010600030101010101"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anose="02010600030101010101"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itchFamily="34" typeface="Calibri"/>
                <a:ea charset="-122" panose="02010600030101010101" pitchFamily="2" typeface="宋体"/>
                <a:cs typeface="+mn-cs"/>
              </a:defRPr>
            </a:lvl9pPr>
          </a:lstStyle>
          <a:p>
            <a:endParaRPr altLang="zh-CN" lang="zh-CN" sz="1600">
              <a:solidFill>
                <a:schemeClr val="bg1"/>
              </a:solidFill>
              <a:sym charset="-122" pitchFamily="2" typeface="宋体"/>
            </a:endParaRPr>
          </a:p>
        </p:txBody>
      </p:sp>
      <p:sp>
        <p:nvSpPr>
          <p:cNvPr id="36" name="Rectangle 79"/>
          <p:cNvSpPr>
            <a:spLocks noChangeArrowheads="1"/>
          </p:cNvSpPr>
          <p:nvPr/>
        </p:nvSpPr>
        <p:spPr bwMode="auto">
          <a:xfrm>
            <a:off x="936680" y="3380497"/>
            <a:ext cx="3783012" cy="68284"/>
          </a:xfrm>
          <a:prstGeom prst="rect">
            <a:avLst/>
          </a:prstGeom>
          <a:solidFill>
            <a:schemeClr val="bg1">
              <a:lumMod val="65000"/>
            </a:schemeClr>
          </a:solidFill>
          <a:ln>
            <a:noFill/>
          </a:ln>
          <a:extLst/>
        </p:spPr>
        <p:txBody>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anose="02010600030101010101"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anose="02010600030101010101"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anose="02010600030101010101"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anose="02010600030101010101"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itchFamily="34" typeface="Calibri"/>
                <a:ea charset="-122" panose="02010600030101010101" pitchFamily="2" typeface="宋体"/>
                <a:cs typeface="+mn-cs"/>
              </a:defRPr>
            </a:lvl9pPr>
          </a:lstStyle>
          <a:p>
            <a:endParaRPr altLang="zh-CN" lang="zh-CN" sz="1600">
              <a:solidFill>
                <a:schemeClr val="bg1"/>
              </a:solidFill>
              <a:sym charset="-122" pitchFamily="2" typeface="宋体"/>
            </a:endParaRPr>
          </a:p>
        </p:txBody>
      </p:sp>
      <p:sp>
        <p:nvSpPr>
          <p:cNvPr id="37" name="Freeform 80"/>
          <p:cNvSpPr>
            <a:spLocks noChangeArrowheads="1"/>
          </p:cNvSpPr>
          <p:nvPr/>
        </p:nvSpPr>
        <p:spPr bwMode="auto">
          <a:xfrm>
            <a:off x="936680" y="3380497"/>
            <a:ext cx="2324100" cy="68284"/>
          </a:xfrm>
          <a:custGeom>
            <a:gdLst>
              <a:gd fmla="*/ 296 w 296" name="T0"/>
              <a:gd fmla="*/ 5 h 9" name="T1"/>
              <a:gd fmla="*/ 292 w 296" name="T2"/>
              <a:gd fmla="*/ 9 h 9" name="T3"/>
              <a:gd fmla="*/ 4 w 296" name="T4"/>
              <a:gd fmla="*/ 9 h 9" name="T5"/>
              <a:gd fmla="*/ 0 w 296" name="T6"/>
              <a:gd fmla="*/ 5 h 9" name="T7"/>
              <a:gd fmla="*/ 0 w 296" name="T8"/>
              <a:gd fmla="*/ 5 h 9" name="T9"/>
              <a:gd fmla="*/ 4 w 296" name="T10"/>
              <a:gd fmla="*/ 0 h 9" name="T11"/>
              <a:gd fmla="*/ 292 w 296" name="T12"/>
              <a:gd fmla="*/ 0 h 9" name="T13"/>
              <a:gd fmla="*/ 296 w 296" name="T14"/>
              <a:gd fmla="*/ 5 h 9" name="T15"/>
              <a:gd fmla="*/ 0 60000 65536" name="T16"/>
              <a:gd fmla="*/ 0 60000 65536" name="T17"/>
              <a:gd fmla="*/ 0 60000 65536" name="T18"/>
              <a:gd fmla="*/ 0 60000 65536" name="T19"/>
              <a:gd fmla="*/ 0 60000 65536" name="T20"/>
              <a:gd fmla="*/ 0 60000 65536" name="T21"/>
              <a:gd fmla="*/ 0 60000 65536" name="T22"/>
              <a:gd fmla="*/ 0 60000 65536" name="T23"/>
              <a:gd fmla="*/ 0 w 296" name="T24"/>
              <a:gd fmla="*/ 0 h 9" name="T25"/>
              <a:gd fmla="*/ 296 w 296" name="T26"/>
              <a:gd fmla="*/ 9 h 9"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9" w="296">
                <a:moveTo>
                  <a:pt x="296" y="5"/>
                </a:moveTo>
                <a:cubicBezTo>
                  <a:pt x="296" y="7"/>
                  <a:pt x="294" y="9"/>
                  <a:pt x="292" y="9"/>
                </a:cubicBezTo>
                <a:cubicBezTo>
                  <a:pt x="4" y="9"/>
                  <a:pt x="4" y="9"/>
                  <a:pt x="4" y="9"/>
                </a:cubicBezTo>
                <a:cubicBezTo>
                  <a:pt x="2" y="9"/>
                  <a:pt x="0" y="7"/>
                  <a:pt x="0" y="5"/>
                </a:cubicBezTo>
                <a:cubicBezTo>
                  <a:pt x="0" y="5"/>
                  <a:pt x="0" y="5"/>
                  <a:pt x="0" y="5"/>
                </a:cubicBezTo>
                <a:cubicBezTo>
                  <a:pt x="0" y="2"/>
                  <a:pt x="2" y="0"/>
                  <a:pt x="4" y="0"/>
                </a:cubicBezTo>
                <a:cubicBezTo>
                  <a:pt x="292" y="0"/>
                  <a:pt x="292" y="0"/>
                  <a:pt x="292" y="0"/>
                </a:cubicBezTo>
                <a:cubicBezTo>
                  <a:pt x="294" y="0"/>
                  <a:pt x="296" y="2"/>
                  <a:pt x="296" y="5"/>
                </a:cubicBezTo>
                <a:close/>
              </a:path>
            </a:pathLst>
          </a:custGeom>
          <a:solidFill>
            <a:schemeClr val="accent2"/>
          </a:solidFill>
          <a:ln>
            <a:noFill/>
          </a:ln>
          <a:extLst/>
        </p:spPr>
        <p:txBody>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anose="02010600030101010101"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anose="02010600030101010101"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anose="02010600030101010101"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anose="02010600030101010101"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itchFamily="34" typeface="Calibri"/>
                <a:ea charset="-122" panose="02010600030101010101" pitchFamily="2" typeface="宋体"/>
                <a:cs typeface="+mn-cs"/>
              </a:defRPr>
            </a:lvl9pPr>
          </a:lstStyle>
          <a:p>
            <a:endParaRPr altLang="zh-CN" lang="zh-CN" sz="1600">
              <a:solidFill>
                <a:schemeClr val="bg1"/>
              </a:solidFill>
              <a:sym charset="-122" pitchFamily="2" typeface="宋体"/>
            </a:endParaRPr>
          </a:p>
        </p:txBody>
      </p:sp>
      <p:sp>
        <p:nvSpPr>
          <p:cNvPr id="38" name="Rectangle 81"/>
          <p:cNvSpPr>
            <a:spLocks noChangeArrowheads="1"/>
          </p:cNvSpPr>
          <p:nvPr/>
        </p:nvSpPr>
        <p:spPr bwMode="auto">
          <a:xfrm>
            <a:off x="936680" y="3745164"/>
            <a:ext cx="3783012" cy="77811"/>
          </a:xfrm>
          <a:prstGeom prst="rect">
            <a:avLst/>
          </a:prstGeom>
          <a:solidFill>
            <a:schemeClr val="bg1">
              <a:lumMod val="65000"/>
            </a:schemeClr>
          </a:solidFill>
          <a:ln>
            <a:noFill/>
          </a:ln>
          <a:extLst/>
        </p:spPr>
        <p:txBody>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anose="02010600030101010101"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anose="02010600030101010101"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anose="02010600030101010101"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anose="02010600030101010101"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itchFamily="34" typeface="Calibri"/>
                <a:ea charset="-122" panose="02010600030101010101" pitchFamily="2" typeface="宋体"/>
                <a:cs typeface="+mn-cs"/>
              </a:defRPr>
            </a:lvl9pPr>
          </a:lstStyle>
          <a:p>
            <a:endParaRPr altLang="zh-CN" lang="zh-CN" sz="1600">
              <a:solidFill>
                <a:schemeClr val="bg1"/>
              </a:solidFill>
              <a:sym charset="-122" pitchFamily="2" typeface="宋体"/>
            </a:endParaRPr>
          </a:p>
        </p:txBody>
      </p:sp>
      <p:sp>
        <p:nvSpPr>
          <p:cNvPr id="39" name="Freeform 82"/>
          <p:cNvSpPr>
            <a:spLocks noChangeArrowheads="1"/>
          </p:cNvSpPr>
          <p:nvPr/>
        </p:nvSpPr>
        <p:spPr bwMode="auto">
          <a:xfrm>
            <a:off x="936680" y="3745164"/>
            <a:ext cx="1350962" cy="77811"/>
          </a:xfrm>
          <a:custGeom>
            <a:gdLst>
              <a:gd fmla="*/ 172 w 172" name="T0"/>
              <a:gd fmla="*/ 5 h 10" name="T1"/>
              <a:gd fmla="*/ 169 w 172" name="T2"/>
              <a:gd fmla="*/ 10 h 10" name="T3"/>
              <a:gd fmla="*/ 2 w 172" name="T4"/>
              <a:gd fmla="*/ 10 h 10" name="T5"/>
              <a:gd fmla="*/ 0 w 172" name="T6"/>
              <a:gd fmla="*/ 5 h 10" name="T7"/>
              <a:gd fmla="*/ 0 w 172" name="T8"/>
              <a:gd fmla="*/ 5 h 10" name="T9"/>
              <a:gd fmla="*/ 2 w 172" name="T10"/>
              <a:gd fmla="*/ 0 h 10" name="T11"/>
              <a:gd fmla="*/ 169 w 172" name="T12"/>
              <a:gd fmla="*/ 0 h 10" name="T13"/>
              <a:gd fmla="*/ 172 w 172" name="T14"/>
              <a:gd fmla="*/ 5 h 10" name="T15"/>
              <a:gd fmla="*/ 0 60000 65536" name="T16"/>
              <a:gd fmla="*/ 0 60000 65536" name="T17"/>
              <a:gd fmla="*/ 0 60000 65536" name="T18"/>
              <a:gd fmla="*/ 0 60000 65536" name="T19"/>
              <a:gd fmla="*/ 0 60000 65536" name="T20"/>
              <a:gd fmla="*/ 0 60000 65536" name="T21"/>
              <a:gd fmla="*/ 0 60000 65536" name="T22"/>
              <a:gd fmla="*/ 0 60000 65536" name="T23"/>
              <a:gd fmla="*/ 0 w 172" name="T24"/>
              <a:gd fmla="*/ 0 h 10" name="T25"/>
              <a:gd fmla="*/ 172 w 172" name="T26"/>
              <a:gd fmla="*/ 10 h 10"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10" w="172">
                <a:moveTo>
                  <a:pt x="172" y="5"/>
                </a:moveTo>
                <a:cubicBezTo>
                  <a:pt x="172" y="8"/>
                  <a:pt x="171" y="10"/>
                  <a:pt x="169" y="10"/>
                </a:cubicBezTo>
                <a:cubicBezTo>
                  <a:pt x="2" y="10"/>
                  <a:pt x="2" y="10"/>
                  <a:pt x="2" y="10"/>
                </a:cubicBezTo>
                <a:cubicBezTo>
                  <a:pt x="1" y="10"/>
                  <a:pt x="0" y="8"/>
                  <a:pt x="0" y="5"/>
                </a:cubicBezTo>
                <a:cubicBezTo>
                  <a:pt x="0" y="5"/>
                  <a:pt x="0" y="5"/>
                  <a:pt x="0" y="5"/>
                </a:cubicBezTo>
                <a:cubicBezTo>
                  <a:pt x="0" y="2"/>
                  <a:pt x="1" y="0"/>
                  <a:pt x="2" y="0"/>
                </a:cubicBezTo>
                <a:cubicBezTo>
                  <a:pt x="169" y="0"/>
                  <a:pt x="169" y="0"/>
                  <a:pt x="169" y="0"/>
                </a:cubicBezTo>
                <a:cubicBezTo>
                  <a:pt x="171" y="0"/>
                  <a:pt x="172" y="2"/>
                  <a:pt x="172" y="5"/>
                </a:cubicBezTo>
                <a:close/>
              </a:path>
            </a:pathLst>
          </a:custGeom>
          <a:solidFill>
            <a:schemeClr val="accent3"/>
          </a:solidFill>
          <a:ln>
            <a:noFill/>
          </a:ln>
          <a:extLst/>
        </p:spPr>
        <p:txBody>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anose="02010600030101010101"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anose="02010600030101010101"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anose="02010600030101010101"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anose="02010600030101010101"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itchFamily="34" typeface="Calibri"/>
                <a:ea charset="-122" panose="02010600030101010101" pitchFamily="2" typeface="宋体"/>
                <a:cs typeface="+mn-cs"/>
              </a:defRPr>
            </a:lvl9pPr>
          </a:lstStyle>
          <a:p>
            <a:endParaRPr altLang="zh-CN" lang="zh-CN" sz="1600">
              <a:solidFill>
                <a:schemeClr val="bg1"/>
              </a:solidFill>
              <a:sym charset="-122" pitchFamily="2" typeface="宋体"/>
            </a:endParaRPr>
          </a:p>
        </p:txBody>
      </p:sp>
      <p:sp>
        <p:nvSpPr>
          <p:cNvPr id="40" name="Rectangle 83"/>
          <p:cNvSpPr>
            <a:spLocks noChangeArrowheads="1"/>
          </p:cNvSpPr>
          <p:nvPr/>
        </p:nvSpPr>
        <p:spPr bwMode="auto">
          <a:xfrm>
            <a:off x="936680" y="4077239"/>
            <a:ext cx="3783012" cy="69872"/>
          </a:xfrm>
          <a:prstGeom prst="rect">
            <a:avLst/>
          </a:prstGeom>
          <a:solidFill>
            <a:schemeClr val="bg1">
              <a:lumMod val="65000"/>
            </a:schemeClr>
          </a:solidFill>
          <a:ln>
            <a:noFill/>
          </a:ln>
          <a:extLst/>
        </p:spPr>
        <p:txBody>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anose="02010600030101010101"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anose="02010600030101010101"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anose="02010600030101010101"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anose="02010600030101010101"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itchFamily="34" typeface="Calibri"/>
                <a:ea charset="-122" panose="02010600030101010101" pitchFamily="2" typeface="宋体"/>
                <a:cs typeface="+mn-cs"/>
              </a:defRPr>
            </a:lvl9pPr>
          </a:lstStyle>
          <a:p>
            <a:endParaRPr altLang="zh-CN" lang="zh-CN" sz="1600">
              <a:solidFill>
                <a:schemeClr val="bg1"/>
              </a:solidFill>
              <a:sym charset="-122" pitchFamily="2" typeface="宋体"/>
            </a:endParaRPr>
          </a:p>
        </p:txBody>
      </p:sp>
      <p:sp>
        <p:nvSpPr>
          <p:cNvPr id="41" name="Freeform 84"/>
          <p:cNvSpPr>
            <a:spLocks noChangeArrowheads="1"/>
          </p:cNvSpPr>
          <p:nvPr/>
        </p:nvSpPr>
        <p:spPr bwMode="auto">
          <a:xfrm>
            <a:off x="936680" y="4077239"/>
            <a:ext cx="2913062" cy="69872"/>
          </a:xfrm>
          <a:custGeom>
            <a:gdLst>
              <a:gd fmla="*/ 371 w 371" name="T0"/>
              <a:gd fmla="*/ 4 h 9" name="T1"/>
              <a:gd fmla="*/ 366 w 371" name="T2"/>
              <a:gd fmla="*/ 9 h 9" name="T3"/>
              <a:gd fmla="*/ 5 w 371" name="T4"/>
              <a:gd fmla="*/ 9 h 9" name="T5"/>
              <a:gd fmla="*/ 0 w 371" name="T6"/>
              <a:gd fmla="*/ 4 h 9" name="T7"/>
              <a:gd fmla="*/ 0 w 371" name="T8"/>
              <a:gd fmla="*/ 4 h 9" name="T9"/>
              <a:gd fmla="*/ 5 w 371" name="T10"/>
              <a:gd fmla="*/ 0 h 9" name="T11"/>
              <a:gd fmla="*/ 366 w 371" name="T12"/>
              <a:gd fmla="*/ 0 h 9" name="T13"/>
              <a:gd fmla="*/ 371 w 371" name="T14"/>
              <a:gd fmla="*/ 4 h 9" name="T15"/>
              <a:gd fmla="*/ 0 60000 65536" name="T16"/>
              <a:gd fmla="*/ 0 60000 65536" name="T17"/>
              <a:gd fmla="*/ 0 60000 65536" name="T18"/>
              <a:gd fmla="*/ 0 60000 65536" name="T19"/>
              <a:gd fmla="*/ 0 60000 65536" name="T20"/>
              <a:gd fmla="*/ 0 60000 65536" name="T21"/>
              <a:gd fmla="*/ 0 60000 65536" name="T22"/>
              <a:gd fmla="*/ 0 60000 65536" name="T23"/>
              <a:gd fmla="*/ 0 w 371" name="T24"/>
              <a:gd fmla="*/ 0 h 9" name="T25"/>
              <a:gd fmla="*/ 371 w 371" name="T26"/>
              <a:gd fmla="*/ 9 h 9"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9" w="371">
                <a:moveTo>
                  <a:pt x="371" y="4"/>
                </a:moveTo>
                <a:cubicBezTo>
                  <a:pt x="371" y="7"/>
                  <a:pt x="368" y="9"/>
                  <a:pt x="366" y="9"/>
                </a:cubicBezTo>
                <a:cubicBezTo>
                  <a:pt x="5" y="9"/>
                  <a:pt x="5" y="9"/>
                  <a:pt x="5" y="9"/>
                </a:cubicBezTo>
                <a:cubicBezTo>
                  <a:pt x="2" y="9"/>
                  <a:pt x="0" y="7"/>
                  <a:pt x="0" y="4"/>
                </a:cubicBezTo>
                <a:cubicBezTo>
                  <a:pt x="0" y="4"/>
                  <a:pt x="0" y="4"/>
                  <a:pt x="0" y="4"/>
                </a:cubicBezTo>
                <a:cubicBezTo>
                  <a:pt x="0" y="2"/>
                  <a:pt x="2" y="0"/>
                  <a:pt x="5" y="0"/>
                </a:cubicBezTo>
                <a:cubicBezTo>
                  <a:pt x="366" y="0"/>
                  <a:pt x="366" y="0"/>
                  <a:pt x="366" y="0"/>
                </a:cubicBezTo>
                <a:cubicBezTo>
                  <a:pt x="368" y="0"/>
                  <a:pt x="371" y="2"/>
                  <a:pt x="371" y="4"/>
                </a:cubicBezTo>
                <a:close/>
              </a:path>
            </a:pathLst>
          </a:custGeom>
          <a:solidFill>
            <a:schemeClr val="accent2"/>
          </a:solidFill>
          <a:ln>
            <a:noFill/>
          </a:ln>
          <a:extLst/>
        </p:spPr>
        <p:txBody>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anose="02010600030101010101"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anose="02010600030101010101"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anose="02010600030101010101"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anose="02010600030101010101"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itchFamily="34" typeface="Calibri"/>
                <a:ea charset="-122" panose="02010600030101010101" pitchFamily="2" typeface="宋体"/>
                <a:cs typeface="+mn-cs"/>
              </a:defRPr>
            </a:lvl9pPr>
          </a:lstStyle>
          <a:p>
            <a:endParaRPr altLang="zh-CN" lang="zh-CN" sz="1600">
              <a:solidFill>
                <a:schemeClr val="bg1"/>
              </a:solidFill>
              <a:sym charset="-122" pitchFamily="2" typeface="宋体"/>
            </a:endParaRPr>
          </a:p>
        </p:txBody>
      </p:sp>
      <p:sp>
        <p:nvSpPr>
          <p:cNvPr id="42" name="Freeform 91"/>
          <p:cNvSpPr>
            <a:spLocks noChangeArrowheads="1"/>
          </p:cNvSpPr>
          <p:nvPr/>
        </p:nvSpPr>
        <p:spPr bwMode="auto">
          <a:xfrm>
            <a:off x="5919843" y="1835717"/>
            <a:ext cx="568325" cy="971850"/>
          </a:xfrm>
          <a:custGeom>
            <a:gdLst>
              <a:gd fmla="*/ 0 w 83" name="T0"/>
              <a:gd fmla="*/ 0 h 142" name="T1"/>
              <a:gd fmla="*/ 0 w 83" name="T2"/>
              <a:gd fmla="*/ 25 h 142" name="T3"/>
              <a:gd fmla="*/ 59 w 83" name="T4"/>
              <a:gd fmla="*/ 83 h 142" name="T5"/>
              <a:gd fmla="*/ 41 w 83" name="T6"/>
              <a:gd fmla="*/ 125 h 142" name="T7"/>
              <a:gd fmla="*/ 58 w 83" name="T8"/>
              <a:gd fmla="*/ 142 h 142" name="T9"/>
              <a:gd fmla="*/ 83 w 83" name="T10"/>
              <a:gd fmla="*/ 83 h 142" name="T11"/>
              <a:gd fmla="*/ 0 w 83" name="T12"/>
              <a:gd fmla="*/ 0 h 142" name="T13"/>
              <a:gd fmla="*/ 0 60000 65536" name="T14"/>
              <a:gd fmla="*/ 0 60000 65536" name="T15"/>
              <a:gd fmla="*/ 0 60000 65536" name="T16"/>
              <a:gd fmla="*/ 0 60000 65536" name="T17"/>
              <a:gd fmla="*/ 0 60000 65536" name="T18"/>
              <a:gd fmla="*/ 0 60000 65536" name="T19"/>
              <a:gd fmla="*/ 0 60000 65536" name="T20"/>
              <a:gd fmla="*/ 0 w 83" name="T21"/>
              <a:gd fmla="*/ 0 h 142" name="T22"/>
              <a:gd fmla="*/ 83 w 83" name="T23"/>
              <a:gd fmla="*/ 142 h 142"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142" w="83">
                <a:moveTo>
                  <a:pt x="0" y="0"/>
                </a:moveTo>
                <a:cubicBezTo>
                  <a:pt x="0" y="25"/>
                  <a:pt x="0" y="25"/>
                  <a:pt x="0" y="25"/>
                </a:cubicBezTo>
                <a:cubicBezTo>
                  <a:pt x="32" y="25"/>
                  <a:pt x="59" y="51"/>
                  <a:pt x="59" y="83"/>
                </a:cubicBezTo>
                <a:cubicBezTo>
                  <a:pt x="59" y="100"/>
                  <a:pt x="52" y="114"/>
                  <a:pt x="41" y="125"/>
                </a:cubicBezTo>
                <a:cubicBezTo>
                  <a:pt x="58" y="142"/>
                  <a:pt x="58" y="142"/>
                  <a:pt x="58" y="142"/>
                </a:cubicBezTo>
                <a:cubicBezTo>
                  <a:pt x="73" y="127"/>
                  <a:pt x="83" y="106"/>
                  <a:pt x="83" y="83"/>
                </a:cubicBezTo>
                <a:cubicBezTo>
                  <a:pt x="83" y="38"/>
                  <a:pt x="45" y="0"/>
                  <a:pt x="0" y="0"/>
                </a:cubicBezTo>
                <a:close/>
              </a:path>
            </a:pathLst>
          </a:custGeom>
          <a:solidFill>
            <a:schemeClr val="accent1"/>
          </a:solidFill>
          <a:ln>
            <a:noFill/>
          </a:ln>
          <a:extLst/>
        </p:spPr>
        <p:txBody>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anose="02010600030101010101"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anose="02010600030101010101"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anose="02010600030101010101"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anose="02010600030101010101"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itchFamily="34" typeface="Calibri"/>
                <a:ea charset="-122" panose="02010600030101010101" pitchFamily="2" typeface="宋体"/>
                <a:cs typeface="+mn-cs"/>
              </a:defRPr>
            </a:lvl9pPr>
          </a:lstStyle>
          <a:p>
            <a:endParaRPr altLang="zh-CN" lang="zh-CN" sz="1600">
              <a:solidFill>
                <a:schemeClr val="bg1"/>
              </a:solidFill>
              <a:sym charset="-122" pitchFamily="2" typeface="宋体"/>
            </a:endParaRPr>
          </a:p>
        </p:txBody>
      </p:sp>
      <p:sp>
        <p:nvSpPr>
          <p:cNvPr id="43" name="Freeform 92"/>
          <p:cNvSpPr>
            <a:spLocks noChangeArrowheads="1"/>
          </p:cNvSpPr>
          <p:nvPr/>
        </p:nvSpPr>
        <p:spPr bwMode="auto">
          <a:xfrm>
            <a:off x="5353105" y="1835717"/>
            <a:ext cx="963612" cy="1141764"/>
          </a:xfrm>
          <a:custGeom>
            <a:gdLst>
              <a:gd fmla="*/ 83 w 141" name="T0"/>
              <a:gd fmla="*/ 142 h 167" name="T1"/>
              <a:gd fmla="*/ 24 w 141" name="T2"/>
              <a:gd fmla="*/ 83 h 167" name="T3"/>
              <a:gd fmla="*/ 83 w 141" name="T4"/>
              <a:gd fmla="*/ 25 h 167" name="T5"/>
              <a:gd fmla="*/ 83 w 141" name="T6"/>
              <a:gd fmla="*/ 0 h 167" name="T7"/>
              <a:gd fmla="*/ 0 w 141" name="T8"/>
              <a:gd fmla="*/ 83 h 167" name="T9"/>
              <a:gd fmla="*/ 83 w 141" name="T10"/>
              <a:gd fmla="*/ 167 h 167" name="T11"/>
              <a:gd fmla="*/ 141 w 141" name="T12"/>
              <a:gd fmla="*/ 142 h 167" name="T13"/>
              <a:gd fmla="*/ 124 w 141" name="T14"/>
              <a:gd fmla="*/ 125 h 167" name="T15"/>
              <a:gd fmla="*/ 83 w 141" name="T16"/>
              <a:gd fmla="*/ 142 h 16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41" name="T27"/>
              <a:gd fmla="*/ 0 h 167" name="T28"/>
              <a:gd fmla="*/ 141 w 141" name="T29"/>
              <a:gd fmla="*/ 167 h 167"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167" w="141">
                <a:moveTo>
                  <a:pt x="83" y="142"/>
                </a:moveTo>
                <a:cubicBezTo>
                  <a:pt x="50" y="142"/>
                  <a:pt x="24" y="116"/>
                  <a:pt x="24" y="83"/>
                </a:cubicBezTo>
                <a:cubicBezTo>
                  <a:pt x="24" y="51"/>
                  <a:pt x="50" y="25"/>
                  <a:pt x="83" y="25"/>
                </a:cubicBezTo>
                <a:cubicBezTo>
                  <a:pt x="83" y="0"/>
                  <a:pt x="83" y="0"/>
                  <a:pt x="83" y="0"/>
                </a:cubicBezTo>
                <a:cubicBezTo>
                  <a:pt x="37" y="0"/>
                  <a:pt x="0" y="38"/>
                  <a:pt x="0" y="83"/>
                </a:cubicBezTo>
                <a:cubicBezTo>
                  <a:pt x="0" y="129"/>
                  <a:pt x="37" y="167"/>
                  <a:pt x="83" y="167"/>
                </a:cubicBezTo>
                <a:cubicBezTo>
                  <a:pt x="105" y="167"/>
                  <a:pt x="126" y="157"/>
                  <a:pt x="141" y="142"/>
                </a:cubicBezTo>
                <a:cubicBezTo>
                  <a:pt x="124" y="125"/>
                  <a:pt x="124" y="125"/>
                  <a:pt x="124" y="125"/>
                </a:cubicBezTo>
                <a:cubicBezTo>
                  <a:pt x="114" y="136"/>
                  <a:pt x="99" y="142"/>
                  <a:pt x="83" y="142"/>
                </a:cubicBezTo>
                <a:close/>
              </a:path>
            </a:pathLst>
          </a:custGeom>
          <a:solidFill>
            <a:schemeClr val="bg1">
              <a:lumMod val="65000"/>
            </a:schemeClr>
          </a:solidFill>
          <a:ln>
            <a:noFill/>
          </a:ln>
          <a:extLst/>
        </p:spPr>
        <p:txBody>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anose="02010600030101010101"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anose="02010600030101010101"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anose="02010600030101010101"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anose="02010600030101010101"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itchFamily="34" typeface="Calibri"/>
                <a:ea charset="-122" panose="02010600030101010101" pitchFamily="2" typeface="宋体"/>
                <a:cs typeface="+mn-cs"/>
              </a:defRPr>
            </a:lvl9pPr>
          </a:lstStyle>
          <a:p>
            <a:endParaRPr altLang="zh-CN" lang="zh-CN" sz="1600">
              <a:solidFill>
                <a:schemeClr val="bg1"/>
              </a:solidFill>
              <a:sym charset="-122" pitchFamily="2" typeface="宋体"/>
            </a:endParaRPr>
          </a:p>
        </p:txBody>
      </p:sp>
      <p:sp>
        <p:nvSpPr>
          <p:cNvPr id="44" name="Freeform 97"/>
          <p:cNvSpPr>
            <a:spLocks noChangeArrowheads="1"/>
          </p:cNvSpPr>
          <p:nvPr/>
        </p:nvSpPr>
        <p:spPr bwMode="auto">
          <a:xfrm>
            <a:off x="7199367" y="1835717"/>
            <a:ext cx="566738" cy="1135412"/>
          </a:xfrm>
          <a:custGeom>
            <a:gdLst>
              <a:gd fmla="*/ 83 w 83" name="T0"/>
              <a:gd fmla="*/ 83 h 166" name="T1"/>
              <a:gd fmla="*/ 0 w 83" name="T2"/>
              <a:gd fmla="*/ 0 h 166" name="T3"/>
              <a:gd fmla="*/ 0 w 83" name="T4"/>
              <a:gd fmla="*/ 24 h 166" name="T5"/>
              <a:gd fmla="*/ 59 w 83" name="T6"/>
              <a:gd fmla="*/ 83 h 166" name="T7"/>
              <a:gd fmla="*/ 0 w 83" name="T8"/>
              <a:gd fmla="*/ 142 h 166" name="T9"/>
              <a:gd fmla="*/ 0 w 83" name="T10"/>
              <a:gd fmla="*/ 166 h 166" name="T11"/>
              <a:gd fmla="*/ 83 w 83" name="T12"/>
              <a:gd fmla="*/ 83 h 166" name="T13"/>
              <a:gd fmla="*/ 0 60000 65536" name="T14"/>
              <a:gd fmla="*/ 0 60000 65536" name="T15"/>
              <a:gd fmla="*/ 0 60000 65536" name="T16"/>
              <a:gd fmla="*/ 0 60000 65536" name="T17"/>
              <a:gd fmla="*/ 0 60000 65536" name="T18"/>
              <a:gd fmla="*/ 0 60000 65536" name="T19"/>
              <a:gd fmla="*/ 0 60000 65536" name="T20"/>
              <a:gd fmla="*/ 0 w 83" name="T21"/>
              <a:gd fmla="*/ 0 h 166" name="T22"/>
              <a:gd fmla="*/ 83 w 83" name="T23"/>
              <a:gd fmla="*/ 166 h 166"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166" w="83">
                <a:moveTo>
                  <a:pt x="83" y="83"/>
                </a:moveTo>
                <a:cubicBezTo>
                  <a:pt x="83" y="37"/>
                  <a:pt x="46" y="0"/>
                  <a:pt x="0" y="0"/>
                </a:cubicBezTo>
                <a:cubicBezTo>
                  <a:pt x="0" y="24"/>
                  <a:pt x="0" y="24"/>
                  <a:pt x="0" y="24"/>
                </a:cubicBezTo>
                <a:cubicBezTo>
                  <a:pt x="33" y="24"/>
                  <a:pt x="59" y="51"/>
                  <a:pt x="59" y="83"/>
                </a:cubicBezTo>
                <a:cubicBezTo>
                  <a:pt x="59" y="116"/>
                  <a:pt x="33" y="142"/>
                  <a:pt x="0" y="142"/>
                </a:cubicBezTo>
                <a:cubicBezTo>
                  <a:pt x="0" y="166"/>
                  <a:pt x="0" y="166"/>
                  <a:pt x="0" y="166"/>
                </a:cubicBezTo>
                <a:cubicBezTo>
                  <a:pt x="46" y="166"/>
                  <a:pt x="83" y="129"/>
                  <a:pt x="83" y="83"/>
                </a:cubicBezTo>
                <a:close/>
              </a:path>
            </a:pathLst>
          </a:custGeom>
          <a:solidFill>
            <a:schemeClr val="accent2"/>
          </a:solidFill>
          <a:ln>
            <a:noFill/>
          </a:ln>
          <a:extLst/>
        </p:spPr>
        <p:txBody>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anose="02010600030101010101"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anose="02010600030101010101"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anose="02010600030101010101"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anose="02010600030101010101"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itchFamily="34" typeface="Calibri"/>
                <a:ea charset="-122" panose="02010600030101010101" pitchFamily="2" typeface="宋体"/>
                <a:cs typeface="+mn-cs"/>
              </a:defRPr>
            </a:lvl9pPr>
          </a:lstStyle>
          <a:p>
            <a:endParaRPr altLang="zh-CN" lang="zh-CN" sz="1600">
              <a:solidFill>
                <a:schemeClr val="bg1"/>
              </a:solidFill>
              <a:sym charset="-122" pitchFamily="2" typeface="宋体"/>
            </a:endParaRPr>
          </a:p>
        </p:txBody>
      </p:sp>
      <p:sp>
        <p:nvSpPr>
          <p:cNvPr id="45" name="Freeform 98"/>
          <p:cNvSpPr>
            <a:spLocks noChangeArrowheads="1"/>
          </p:cNvSpPr>
          <p:nvPr/>
        </p:nvSpPr>
        <p:spPr bwMode="auto">
          <a:xfrm>
            <a:off x="6631043" y="1835717"/>
            <a:ext cx="568325" cy="1135412"/>
          </a:xfrm>
          <a:custGeom>
            <a:gdLst>
              <a:gd fmla="*/ 83 w 83" name="T0"/>
              <a:gd fmla="*/ 142 h 166" name="T1"/>
              <a:gd fmla="*/ 24 w 83" name="T2"/>
              <a:gd fmla="*/ 83 h 166" name="T3"/>
              <a:gd fmla="*/ 83 w 83" name="T4"/>
              <a:gd fmla="*/ 24 h 166" name="T5"/>
              <a:gd fmla="*/ 83 w 83" name="T6"/>
              <a:gd fmla="*/ 0 h 166" name="T7"/>
              <a:gd fmla="*/ 0 w 83" name="T8"/>
              <a:gd fmla="*/ 83 h 166" name="T9"/>
              <a:gd fmla="*/ 83 w 83" name="T10"/>
              <a:gd fmla="*/ 166 h 166" name="T11"/>
              <a:gd fmla="*/ 83 w 83" name="T12"/>
              <a:gd fmla="*/ 166 h 166" name="T13"/>
              <a:gd fmla="*/ 83 w 83" name="T14"/>
              <a:gd fmla="*/ 142 h 166" name="T15"/>
              <a:gd fmla="*/ 0 60000 65536" name="T16"/>
              <a:gd fmla="*/ 0 60000 65536" name="T17"/>
              <a:gd fmla="*/ 0 60000 65536" name="T18"/>
              <a:gd fmla="*/ 0 60000 65536" name="T19"/>
              <a:gd fmla="*/ 0 60000 65536" name="T20"/>
              <a:gd fmla="*/ 0 60000 65536" name="T21"/>
              <a:gd fmla="*/ 0 60000 65536" name="T22"/>
              <a:gd fmla="*/ 0 60000 65536" name="T23"/>
              <a:gd fmla="*/ 0 w 83" name="T24"/>
              <a:gd fmla="*/ 0 h 166" name="T25"/>
              <a:gd fmla="*/ 83 w 83" name="T26"/>
              <a:gd fmla="*/ 166 h 166"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166" w="83">
                <a:moveTo>
                  <a:pt x="83" y="142"/>
                </a:moveTo>
                <a:cubicBezTo>
                  <a:pt x="51" y="142"/>
                  <a:pt x="24" y="116"/>
                  <a:pt x="24" y="83"/>
                </a:cubicBezTo>
                <a:cubicBezTo>
                  <a:pt x="24" y="51"/>
                  <a:pt x="51" y="24"/>
                  <a:pt x="83" y="24"/>
                </a:cubicBezTo>
                <a:cubicBezTo>
                  <a:pt x="83" y="0"/>
                  <a:pt x="83" y="0"/>
                  <a:pt x="83" y="0"/>
                </a:cubicBezTo>
                <a:cubicBezTo>
                  <a:pt x="37" y="0"/>
                  <a:pt x="0" y="37"/>
                  <a:pt x="0" y="83"/>
                </a:cubicBezTo>
                <a:cubicBezTo>
                  <a:pt x="0" y="129"/>
                  <a:pt x="37" y="166"/>
                  <a:pt x="83" y="166"/>
                </a:cubicBezTo>
                <a:cubicBezTo>
                  <a:pt x="83" y="166"/>
                  <a:pt x="83" y="166"/>
                  <a:pt x="83" y="166"/>
                </a:cubicBezTo>
                <a:cubicBezTo>
                  <a:pt x="83" y="142"/>
                  <a:pt x="83" y="142"/>
                  <a:pt x="83" y="142"/>
                </a:cubicBezTo>
                <a:close/>
              </a:path>
            </a:pathLst>
          </a:custGeom>
          <a:solidFill>
            <a:schemeClr val="bg1">
              <a:lumMod val="65000"/>
            </a:schemeClr>
          </a:solidFill>
          <a:ln>
            <a:noFill/>
          </a:ln>
          <a:extLst/>
        </p:spPr>
        <p:txBody>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anose="02010600030101010101"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anose="02010600030101010101"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anose="02010600030101010101"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anose="02010600030101010101"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itchFamily="34" typeface="Calibri"/>
                <a:ea charset="-122" panose="02010600030101010101" pitchFamily="2" typeface="宋体"/>
                <a:cs typeface="+mn-cs"/>
              </a:defRPr>
            </a:lvl9pPr>
          </a:lstStyle>
          <a:p>
            <a:endParaRPr altLang="zh-CN" lang="zh-CN" sz="1600">
              <a:solidFill>
                <a:schemeClr val="bg1"/>
              </a:solidFill>
              <a:sym charset="-122" pitchFamily="2" typeface="宋体"/>
            </a:endParaRPr>
          </a:p>
        </p:txBody>
      </p:sp>
      <p:sp>
        <p:nvSpPr>
          <p:cNvPr id="46" name="Freeform 103"/>
          <p:cNvSpPr>
            <a:spLocks noChangeArrowheads="1"/>
          </p:cNvSpPr>
          <p:nvPr/>
        </p:nvSpPr>
        <p:spPr bwMode="auto">
          <a:xfrm>
            <a:off x="5516617" y="3045765"/>
            <a:ext cx="971550" cy="1135412"/>
          </a:xfrm>
          <a:custGeom>
            <a:gdLst>
              <a:gd fmla="*/ 59 w 142" name="T0"/>
              <a:gd fmla="*/ 0 h 166" name="T1"/>
              <a:gd fmla="*/ 59 w 142" name="T2"/>
              <a:gd fmla="*/ 24 h 166" name="T3"/>
              <a:gd fmla="*/ 118 w 142" name="T4"/>
              <a:gd fmla="*/ 83 h 166" name="T5"/>
              <a:gd fmla="*/ 59 w 142" name="T6"/>
              <a:gd fmla="*/ 142 h 166" name="T7"/>
              <a:gd fmla="*/ 17 w 142" name="T8"/>
              <a:gd fmla="*/ 125 h 166" name="T9"/>
              <a:gd fmla="*/ 0 w 142" name="T10"/>
              <a:gd fmla="*/ 142 h 166" name="T11"/>
              <a:gd fmla="*/ 59 w 142" name="T12"/>
              <a:gd fmla="*/ 166 h 166" name="T13"/>
              <a:gd fmla="*/ 142 w 142" name="T14"/>
              <a:gd fmla="*/ 83 h 166" name="T15"/>
              <a:gd fmla="*/ 59 w 142" name="T16"/>
              <a:gd fmla="*/ 0 h 166"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42" name="T27"/>
              <a:gd fmla="*/ 0 h 166" name="T28"/>
              <a:gd fmla="*/ 142 w 142" name="T29"/>
              <a:gd fmla="*/ 166 h 166"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166" w="142">
                <a:moveTo>
                  <a:pt x="59" y="0"/>
                </a:moveTo>
                <a:cubicBezTo>
                  <a:pt x="59" y="24"/>
                  <a:pt x="59" y="24"/>
                  <a:pt x="59" y="24"/>
                </a:cubicBezTo>
                <a:cubicBezTo>
                  <a:pt x="91" y="24"/>
                  <a:pt x="118" y="51"/>
                  <a:pt x="118" y="83"/>
                </a:cubicBezTo>
                <a:cubicBezTo>
                  <a:pt x="118" y="116"/>
                  <a:pt x="91" y="142"/>
                  <a:pt x="59" y="142"/>
                </a:cubicBezTo>
                <a:cubicBezTo>
                  <a:pt x="42" y="142"/>
                  <a:pt x="28" y="136"/>
                  <a:pt x="17" y="125"/>
                </a:cubicBezTo>
                <a:cubicBezTo>
                  <a:pt x="0" y="142"/>
                  <a:pt x="0" y="142"/>
                  <a:pt x="0" y="142"/>
                </a:cubicBezTo>
                <a:cubicBezTo>
                  <a:pt x="15" y="157"/>
                  <a:pt x="36" y="166"/>
                  <a:pt x="59" y="166"/>
                </a:cubicBezTo>
                <a:cubicBezTo>
                  <a:pt x="104" y="166"/>
                  <a:pt x="142" y="129"/>
                  <a:pt x="142" y="83"/>
                </a:cubicBezTo>
                <a:cubicBezTo>
                  <a:pt x="142" y="38"/>
                  <a:pt x="104" y="0"/>
                  <a:pt x="59" y="0"/>
                </a:cubicBezTo>
                <a:close/>
              </a:path>
            </a:pathLst>
          </a:custGeom>
          <a:solidFill>
            <a:schemeClr val="accent4"/>
          </a:solidFill>
          <a:ln>
            <a:noFill/>
          </a:ln>
          <a:extLst/>
        </p:spPr>
        <p:txBody>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anose="02010600030101010101"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anose="02010600030101010101"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anose="02010600030101010101"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anose="02010600030101010101"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itchFamily="34" typeface="Calibri"/>
                <a:ea charset="-122" panose="02010600030101010101" pitchFamily="2" typeface="宋体"/>
                <a:cs typeface="+mn-cs"/>
              </a:defRPr>
            </a:lvl9pPr>
          </a:lstStyle>
          <a:p>
            <a:endParaRPr altLang="zh-CN" lang="zh-CN" sz="1600">
              <a:solidFill>
                <a:schemeClr val="bg1"/>
              </a:solidFill>
              <a:sym charset="-122" pitchFamily="2" typeface="宋体"/>
            </a:endParaRPr>
          </a:p>
        </p:txBody>
      </p:sp>
      <p:sp>
        <p:nvSpPr>
          <p:cNvPr id="47" name="Freeform 104"/>
          <p:cNvSpPr>
            <a:spLocks noChangeArrowheads="1"/>
          </p:cNvSpPr>
          <p:nvPr/>
        </p:nvSpPr>
        <p:spPr bwMode="auto">
          <a:xfrm>
            <a:off x="5353106" y="3045765"/>
            <a:ext cx="566737" cy="971850"/>
          </a:xfrm>
          <a:custGeom>
            <a:gdLst>
              <a:gd fmla="*/ 24 w 83" name="T0"/>
              <a:gd fmla="*/ 83 h 142" name="T1"/>
              <a:gd fmla="*/ 83 w 83" name="T2"/>
              <a:gd fmla="*/ 24 h 142" name="T3"/>
              <a:gd fmla="*/ 83 w 83" name="T4"/>
              <a:gd fmla="*/ 0 h 142" name="T5"/>
              <a:gd fmla="*/ 0 w 83" name="T6"/>
              <a:gd fmla="*/ 83 h 142" name="T7"/>
              <a:gd fmla="*/ 24 w 83" name="T8"/>
              <a:gd fmla="*/ 142 h 142" name="T9"/>
              <a:gd fmla="*/ 41 w 83" name="T10"/>
              <a:gd fmla="*/ 125 h 142" name="T11"/>
              <a:gd fmla="*/ 24 w 83" name="T12"/>
              <a:gd fmla="*/ 83 h 142" name="T13"/>
              <a:gd fmla="*/ 0 60000 65536" name="T14"/>
              <a:gd fmla="*/ 0 60000 65536" name="T15"/>
              <a:gd fmla="*/ 0 60000 65536" name="T16"/>
              <a:gd fmla="*/ 0 60000 65536" name="T17"/>
              <a:gd fmla="*/ 0 60000 65536" name="T18"/>
              <a:gd fmla="*/ 0 60000 65536" name="T19"/>
              <a:gd fmla="*/ 0 60000 65536" name="T20"/>
              <a:gd fmla="*/ 0 w 83" name="T21"/>
              <a:gd fmla="*/ 0 h 142" name="T22"/>
              <a:gd fmla="*/ 83 w 83" name="T23"/>
              <a:gd fmla="*/ 142 h 142"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142" w="83">
                <a:moveTo>
                  <a:pt x="24" y="83"/>
                </a:moveTo>
                <a:cubicBezTo>
                  <a:pt x="24" y="51"/>
                  <a:pt x="50" y="24"/>
                  <a:pt x="83" y="24"/>
                </a:cubicBezTo>
                <a:cubicBezTo>
                  <a:pt x="83" y="0"/>
                  <a:pt x="83" y="0"/>
                  <a:pt x="83" y="0"/>
                </a:cubicBezTo>
                <a:cubicBezTo>
                  <a:pt x="37" y="0"/>
                  <a:pt x="0" y="38"/>
                  <a:pt x="0" y="83"/>
                </a:cubicBezTo>
                <a:cubicBezTo>
                  <a:pt x="0" y="106"/>
                  <a:pt x="9" y="127"/>
                  <a:pt x="24" y="142"/>
                </a:cubicBezTo>
                <a:cubicBezTo>
                  <a:pt x="41" y="125"/>
                  <a:pt x="41" y="125"/>
                  <a:pt x="41" y="125"/>
                </a:cubicBezTo>
                <a:cubicBezTo>
                  <a:pt x="30" y="114"/>
                  <a:pt x="24" y="100"/>
                  <a:pt x="24" y="83"/>
                </a:cubicBezTo>
                <a:close/>
              </a:path>
            </a:pathLst>
          </a:custGeom>
          <a:solidFill>
            <a:schemeClr val="bg1">
              <a:lumMod val="65000"/>
            </a:schemeClr>
          </a:solidFill>
          <a:ln>
            <a:noFill/>
          </a:ln>
          <a:extLst/>
        </p:spPr>
        <p:txBody>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anose="02010600030101010101"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anose="02010600030101010101"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anose="02010600030101010101"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anose="02010600030101010101"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itchFamily="34" typeface="Calibri"/>
                <a:ea charset="-122" panose="02010600030101010101" pitchFamily="2" typeface="宋体"/>
                <a:cs typeface="+mn-cs"/>
              </a:defRPr>
            </a:lvl9pPr>
          </a:lstStyle>
          <a:p>
            <a:endParaRPr altLang="zh-CN" lang="zh-CN" sz="1600">
              <a:solidFill>
                <a:schemeClr val="bg1"/>
              </a:solidFill>
              <a:sym charset="-122" pitchFamily="2" typeface="宋体"/>
            </a:endParaRPr>
          </a:p>
        </p:txBody>
      </p:sp>
      <p:sp>
        <p:nvSpPr>
          <p:cNvPr id="48" name="Freeform 105"/>
          <p:cNvSpPr>
            <a:spLocks noChangeArrowheads="1"/>
          </p:cNvSpPr>
          <p:nvPr/>
        </p:nvSpPr>
        <p:spPr bwMode="auto">
          <a:xfrm>
            <a:off x="6645331" y="3045766"/>
            <a:ext cx="566737" cy="568500"/>
          </a:xfrm>
          <a:custGeom>
            <a:gdLst>
              <a:gd fmla="*/ 83 w 83" name="T0"/>
              <a:gd fmla="*/ 24 h 83" name="T1"/>
              <a:gd fmla="*/ 83 w 83" name="T2"/>
              <a:gd fmla="*/ 0 h 83" name="T3"/>
              <a:gd fmla="*/ 0 w 83" name="T4"/>
              <a:gd fmla="*/ 83 h 83" name="T5"/>
              <a:gd fmla="*/ 24 w 83" name="T6"/>
              <a:gd fmla="*/ 83 h 83" name="T7"/>
              <a:gd fmla="*/ 83 w 83" name="T8"/>
              <a:gd fmla="*/ 24 h 83" name="T9"/>
              <a:gd fmla="*/ 0 60000 65536" name="T10"/>
              <a:gd fmla="*/ 0 60000 65536" name="T11"/>
              <a:gd fmla="*/ 0 60000 65536" name="T12"/>
              <a:gd fmla="*/ 0 60000 65536" name="T13"/>
              <a:gd fmla="*/ 0 60000 65536" name="T14"/>
              <a:gd fmla="*/ 0 w 83" name="T15"/>
              <a:gd fmla="*/ 0 h 83" name="T16"/>
              <a:gd fmla="*/ 83 w 83" name="T17"/>
              <a:gd fmla="*/ 83 h 83" name="T18"/>
            </a:gdLst>
            <a:cxnLst>
              <a:cxn ang="T10">
                <a:pos x="T0" y="T1"/>
              </a:cxn>
              <a:cxn ang="T11">
                <a:pos x="T2" y="T3"/>
              </a:cxn>
              <a:cxn ang="T12">
                <a:pos x="T4" y="T5"/>
              </a:cxn>
              <a:cxn ang="T13">
                <a:pos x="T6" y="T7"/>
              </a:cxn>
              <a:cxn ang="T14">
                <a:pos x="T8" y="T9"/>
              </a:cxn>
            </a:cxnLst>
            <a:rect b="T18" l="T15" r="T17" t="T16"/>
            <a:pathLst>
              <a:path h="83" w="83">
                <a:moveTo>
                  <a:pt x="83" y="24"/>
                </a:moveTo>
                <a:cubicBezTo>
                  <a:pt x="83" y="0"/>
                  <a:pt x="83" y="0"/>
                  <a:pt x="83" y="0"/>
                </a:cubicBezTo>
                <a:cubicBezTo>
                  <a:pt x="37" y="0"/>
                  <a:pt x="0" y="37"/>
                  <a:pt x="0" y="83"/>
                </a:cubicBezTo>
                <a:cubicBezTo>
                  <a:pt x="24" y="83"/>
                  <a:pt x="24" y="83"/>
                  <a:pt x="24" y="83"/>
                </a:cubicBezTo>
                <a:cubicBezTo>
                  <a:pt x="24" y="51"/>
                  <a:pt x="50" y="24"/>
                  <a:pt x="83" y="24"/>
                </a:cubicBezTo>
                <a:close/>
              </a:path>
            </a:pathLst>
          </a:custGeom>
          <a:solidFill>
            <a:schemeClr val="bg1">
              <a:lumMod val="65000"/>
            </a:schemeClr>
          </a:solidFill>
          <a:ln>
            <a:noFill/>
          </a:ln>
          <a:extLst/>
        </p:spPr>
        <p:txBody>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anose="02010600030101010101"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anose="02010600030101010101"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anose="02010600030101010101"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anose="02010600030101010101"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itchFamily="34" typeface="Calibri"/>
                <a:ea charset="-122" panose="02010600030101010101" pitchFamily="2" typeface="宋体"/>
                <a:cs typeface="+mn-cs"/>
              </a:defRPr>
            </a:lvl9pPr>
          </a:lstStyle>
          <a:p>
            <a:endParaRPr altLang="zh-CN" lang="zh-CN" sz="1600">
              <a:solidFill>
                <a:schemeClr val="bg1"/>
              </a:solidFill>
              <a:sym charset="-122" pitchFamily="2" typeface="宋体"/>
            </a:endParaRPr>
          </a:p>
        </p:txBody>
      </p:sp>
      <p:sp>
        <p:nvSpPr>
          <p:cNvPr id="49" name="Freeform 106"/>
          <p:cNvSpPr>
            <a:spLocks noChangeArrowheads="1"/>
          </p:cNvSpPr>
          <p:nvPr/>
        </p:nvSpPr>
        <p:spPr bwMode="auto">
          <a:xfrm>
            <a:off x="6645330" y="3045765"/>
            <a:ext cx="1135062" cy="1135412"/>
          </a:xfrm>
          <a:custGeom>
            <a:gdLst>
              <a:gd fmla="*/ 83 w 166" name="T0"/>
              <a:gd fmla="*/ 0 h 166" name="T1"/>
              <a:gd fmla="*/ 83 w 166" name="T2"/>
              <a:gd fmla="*/ 24 h 166" name="T3"/>
              <a:gd fmla="*/ 142 w 166" name="T4"/>
              <a:gd fmla="*/ 83 h 166" name="T5"/>
              <a:gd fmla="*/ 83 w 166" name="T6"/>
              <a:gd fmla="*/ 142 h 166" name="T7"/>
              <a:gd fmla="*/ 24 w 166" name="T8"/>
              <a:gd fmla="*/ 83 h 166" name="T9"/>
              <a:gd fmla="*/ 0 w 166" name="T10"/>
              <a:gd fmla="*/ 83 h 166" name="T11"/>
              <a:gd fmla="*/ 83 w 166" name="T12"/>
              <a:gd fmla="*/ 166 h 166" name="T13"/>
              <a:gd fmla="*/ 166 w 166" name="T14"/>
              <a:gd fmla="*/ 83 h 166" name="T15"/>
              <a:gd fmla="*/ 83 w 166" name="T16"/>
              <a:gd fmla="*/ 0 h 166"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66" name="T27"/>
              <a:gd fmla="*/ 0 h 166" name="T28"/>
              <a:gd fmla="*/ 166 w 166" name="T29"/>
              <a:gd fmla="*/ 166 h 166"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166" w="166">
                <a:moveTo>
                  <a:pt x="83" y="0"/>
                </a:moveTo>
                <a:cubicBezTo>
                  <a:pt x="83" y="24"/>
                  <a:pt x="83" y="24"/>
                  <a:pt x="83" y="24"/>
                </a:cubicBezTo>
                <a:cubicBezTo>
                  <a:pt x="115" y="24"/>
                  <a:pt x="142" y="51"/>
                  <a:pt x="142" y="83"/>
                </a:cubicBezTo>
                <a:cubicBezTo>
                  <a:pt x="142" y="116"/>
                  <a:pt x="115" y="142"/>
                  <a:pt x="83" y="142"/>
                </a:cubicBezTo>
                <a:cubicBezTo>
                  <a:pt x="50" y="142"/>
                  <a:pt x="24" y="116"/>
                  <a:pt x="24" y="83"/>
                </a:cubicBezTo>
                <a:cubicBezTo>
                  <a:pt x="0" y="83"/>
                  <a:pt x="0" y="83"/>
                  <a:pt x="0" y="83"/>
                </a:cubicBezTo>
                <a:cubicBezTo>
                  <a:pt x="0" y="129"/>
                  <a:pt x="37" y="166"/>
                  <a:pt x="83" y="166"/>
                </a:cubicBezTo>
                <a:cubicBezTo>
                  <a:pt x="129" y="166"/>
                  <a:pt x="166" y="129"/>
                  <a:pt x="166" y="83"/>
                </a:cubicBezTo>
                <a:cubicBezTo>
                  <a:pt x="166" y="37"/>
                  <a:pt x="129" y="0"/>
                  <a:pt x="83" y="0"/>
                </a:cubicBezTo>
                <a:close/>
              </a:path>
            </a:pathLst>
          </a:custGeom>
          <a:solidFill>
            <a:schemeClr val="accent3"/>
          </a:solidFill>
          <a:ln>
            <a:noFill/>
          </a:ln>
          <a:extLst/>
        </p:spPr>
        <p:txBody>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anose="02010600030101010101"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anose="02010600030101010101"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anose="02010600030101010101"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anose="02010600030101010101"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itchFamily="34" typeface="Calibri"/>
                <a:ea charset="-122" panose="02010600030101010101" pitchFamily="2" typeface="宋体"/>
                <a:cs typeface="+mn-cs"/>
              </a:defRPr>
            </a:lvl9pPr>
          </a:lstStyle>
          <a:p>
            <a:endParaRPr altLang="zh-CN" lang="zh-CN" sz="1600">
              <a:solidFill>
                <a:schemeClr val="bg1"/>
              </a:solidFill>
              <a:sym charset="-122" pitchFamily="2" typeface="宋体"/>
            </a:endParaRPr>
          </a:p>
        </p:txBody>
      </p:sp>
      <p:sp>
        <p:nvSpPr>
          <p:cNvPr id="50" name="矩形 49"/>
          <p:cNvSpPr>
            <a:spLocks noChangeArrowheads="1"/>
          </p:cNvSpPr>
          <p:nvPr/>
        </p:nvSpPr>
        <p:spPr bwMode="auto">
          <a:xfrm>
            <a:off x="930330" y="1718205"/>
            <a:ext cx="3821112" cy="914400"/>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bevel/>
                <a:headEnd/>
                <a:tailEnd/>
              </a14:hiddenLine>
            </a:ext>
          </a:extLst>
        </p:spPr>
        <p:txBody>
          <a:bodyPr>
            <a:spAutoFit/>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anose="02010600030101010101"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anose="02010600030101010101"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anose="02010600030101010101"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anose="02010600030101010101"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itchFamily="34" typeface="Calibri"/>
                <a:ea charset="-122" panose="02010600030101010101" pitchFamily="2" typeface="宋体"/>
                <a:cs typeface="+mn-cs"/>
              </a:defRPr>
            </a:lvl9pPr>
          </a:lstStyle>
          <a:p>
            <a:pPr algn="just">
              <a:lnSpc>
                <a:spcPct val="150000"/>
              </a:lnSpc>
            </a:pPr>
            <a:r>
              <a:rPr altLang="en-US" lang="zh-CN" sz="900">
                <a:solidFill>
                  <a:schemeClr val="bg1"/>
                </a:solidFill>
                <a:latin charset="-122" pitchFamily="34" typeface="微软雅黑"/>
                <a:ea charset="-122" panose="020b0503020204020204" pitchFamily="34" typeface="微软雅黑"/>
                <a:sym charset="-122" pitchFamily="34" typeface="微软雅黑"/>
              </a:rPr>
              <a:t>在这里输入内容文本在这里输入内容文本在这里输入内容文本在这里输入内容文本在这里输入内容文本在这里输入内容文本在这里输入内容文本在这里输入内容文本在这里输入内容文本在这里输入内容文本在这里输入内容文本在这里输入内容</a:t>
            </a:r>
          </a:p>
        </p:txBody>
      </p:sp>
      <p:sp>
        <p:nvSpPr>
          <p:cNvPr id="51" name="直接连接符 50"/>
          <p:cNvSpPr>
            <a:spLocks noChangeShapeType="1"/>
          </p:cNvSpPr>
          <p:nvPr/>
        </p:nvSpPr>
        <p:spPr bwMode="auto">
          <a:xfrm>
            <a:off x="893817" y="1675329"/>
            <a:ext cx="3830638" cy="0"/>
          </a:xfrm>
          <a:prstGeom prst="line">
            <a:avLst/>
          </a:prstGeom>
          <a:noFill/>
          <a:ln cmpd="sng" w="15875">
            <a:solidFill>
              <a:srgbClr val="7F7F7F"/>
            </a:solidFill>
            <a:bevel/>
          </a:ln>
          <a:extLst>
            <a:ext uri="{909E8E84-426E-40DD-AFC4-6F175D3DCCD1}">
              <a14:hiddenFill>
                <a:noFill/>
              </a14:hiddenFill>
            </a:ext>
          </a:extLst>
        </p:spPr>
        <p:txBody>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anose="02010600030101010101"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anose="02010600030101010101"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anose="02010600030101010101"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anose="02010600030101010101"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itchFamily="34" typeface="Calibri"/>
                <a:ea charset="-122" panose="02010600030101010101" pitchFamily="2" typeface="宋体"/>
                <a:cs typeface="+mn-cs"/>
              </a:defRPr>
            </a:lvl9pPr>
          </a:lstStyle>
          <a:p>
            <a:endParaRPr altLang="en-US" lang="zh-CN">
              <a:solidFill>
                <a:schemeClr val="bg1"/>
              </a:solidFill>
            </a:endParaRPr>
          </a:p>
        </p:txBody>
      </p:sp>
      <p:sp>
        <p:nvSpPr>
          <p:cNvPr id="52" name="TextBox 297"/>
          <p:cNvSpPr>
            <a:spLocks noChangeArrowheads="1"/>
          </p:cNvSpPr>
          <p:nvPr/>
        </p:nvSpPr>
        <p:spPr bwMode="auto">
          <a:xfrm>
            <a:off x="936680" y="1337088"/>
            <a:ext cx="792480"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anose="02010600030101010101"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anose="02010600030101010101"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anose="02010600030101010101"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anose="02010600030101010101"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itchFamily="34" typeface="Calibri"/>
                <a:ea charset="-122" panose="02010600030101010101" pitchFamily="2" typeface="宋体"/>
                <a:cs typeface="+mn-cs"/>
              </a:defRPr>
            </a:lvl9pPr>
          </a:lstStyle>
          <a:p>
            <a:r>
              <a:rPr altLang="en-US" lang="zh-CN" sz="1200">
                <a:solidFill>
                  <a:schemeClr val="bg1"/>
                </a:solidFill>
                <a:latin charset="-122" pitchFamily="34" typeface="微软雅黑"/>
                <a:ea charset="-122" panose="020b0503020204020204" pitchFamily="34" typeface="微软雅黑"/>
                <a:sym charset="0" pitchFamily="34" typeface="Arial"/>
              </a:rPr>
              <a:t>添加标题</a:t>
            </a:r>
          </a:p>
        </p:txBody>
      </p:sp>
      <p:sp>
        <p:nvSpPr>
          <p:cNvPr id="53" name="直接连接符 52"/>
          <p:cNvSpPr>
            <a:spLocks noChangeShapeType="1"/>
          </p:cNvSpPr>
          <p:nvPr/>
        </p:nvSpPr>
        <p:spPr bwMode="auto">
          <a:xfrm>
            <a:off x="893817" y="4363798"/>
            <a:ext cx="3830638" cy="1587"/>
          </a:xfrm>
          <a:prstGeom prst="line">
            <a:avLst/>
          </a:prstGeom>
          <a:noFill/>
          <a:ln cmpd="sng" w="15875">
            <a:solidFill>
              <a:srgbClr val="7F7F7F"/>
            </a:solidFill>
            <a:bevel/>
          </a:ln>
          <a:extLst>
            <a:ext uri="{909E8E84-426E-40DD-AFC4-6F175D3DCCD1}">
              <a14:hiddenFill>
                <a:noFill/>
              </a14:hiddenFill>
            </a:ext>
          </a:extLst>
        </p:spPr>
        <p:txBody>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anose="02010600030101010101"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anose="02010600030101010101"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anose="02010600030101010101"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anose="02010600030101010101"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itchFamily="34" typeface="Calibri"/>
                <a:ea charset="-122" panose="02010600030101010101" pitchFamily="2" typeface="宋体"/>
                <a:cs typeface="+mn-cs"/>
              </a:defRPr>
            </a:lvl9pPr>
          </a:lstStyle>
          <a:p>
            <a:endParaRPr altLang="en-US" lang="zh-CN">
              <a:solidFill>
                <a:schemeClr val="bg1"/>
              </a:solidFill>
            </a:endParaRPr>
          </a:p>
        </p:txBody>
      </p:sp>
      <p:sp>
        <p:nvSpPr>
          <p:cNvPr id="54" name="直接连接符 53"/>
          <p:cNvSpPr>
            <a:spLocks noChangeShapeType="1"/>
          </p:cNvSpPr>
          <p:nvPr/>
        </p:nvSpPr>
        <p:spPr bwMode="auto">
          <a:xfrm>
            <a:off x="4970517" y="1675329"/>
            <a:ext cx="3830638" cy="0"/>
          </a:xfrm>
          <a:prstGeom prst="line">
            <a:avLst/>
          </a:prstGeom>
          <a:noFill/>
          <a:ln cmpd="sng" w="15875">
            <a:solidFill>
              <a:srgbClr val="7F7F7F"/>
            </a:solidFill>
            <a:bevel/>
          </a:ln>
          <a:extLst>
            <a:ext uri="{909E8E84-426E-40DD-AFC4-6F175D3DCCD1}">
              <a14:hiddenFill>
                <a:noFill/>
              </a14:hiddenFill>
            </a:ext>
          </a:extLst>
        </p:spPr>
        <p:txBody>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anose="02010600030101010101"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anose="02010600030101010101"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anose="02010600030101010101"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anose="02010600030101010101"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itchFamily="34" typeface="Calibri"/>
                <a:ea charset="-122" panose="02010600030101010101" pitchFamily="2" typeface="宋体"/>
                <a:cs typeface="+mn-cs"/>
              </a:defRPr>
            </a:lvl9pPr>
          </a:lstStyle>
          <a:p>
            <a:endParaRPr altLang="en-US" lang="zh-CN">
              <a:solidFill>
                <a:schemeClr val="bg1"/>
              </a:solidFill>
            </a:endParaRPr>
          </a:p>
        </p:txBody>
      </p:sp>
      <p:sp>
        <p:nvSpPr>
          <p:cNvPr id="55" name="TextBox 303"/>
          <p:cNvSpPr>
            <a:spLocks noChangeArrowheads="1"/>
          </p:cNvSpPr>
          <p:nvPr/>
        </p:nvSpPr>
        <p:spPr bwMode="auto">
          <a:xfrm>
            <a:off x="5013380" y="1337088"/>
            <a:ext cx="792480"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anose="02010600030101010101"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anose="02010600030101010101"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anose="02010600030101010101"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anose="02010600030101010101"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itchFamily="34" typeface="Calibri"/>
                <a:ea charset="-122" panose="02010600030101010101" pitchFamily="2" typeface="宋体"/>
                <a:cs typeface="+mn-cs"/>
              </a:defRPr>
            </a:lvl9pPr>
          </a:lstStyle>
          <a:p>
            <a:r>
              <a:rPr altLang="en-US" lang="zh-CN" sz="1200">
                <a:solidFill>
                  <a:schemeClr val="bg1"/>
                </a:solidFill>
                <a:latin charset="-122" pitchFamily="34" typeface="微软雅黑"/>
                <a:ea charset="-122" panose="020b0503020204020204" pitchFamily="34" typeface="微软雅黑"/>
                <a:sym charset="0" pitchFamily="34" typeface="Arial"/>
              </a:rPr>
              <a:t>添加标题</a:t>
            </a:r>
          </a:p>
        </p:txBody>
      </p:sp>
      <p:sp>
        <p:nvSpPr>
          <p:cNvPr id="56" name="直接连接符 55"/>
          <p:cNvSpPr>
            <a:spLocks noChangeShapeType="1"/>
          </p:cNvSpPr>
          <p:nvPr/>
        </p:nvSpPr>
        <p:spPr bwMode="auto">
          <a:xfrm>
            <a:off x="4970517" y="4363798"/>
            <a:ext cx="3830638" cy="1587"/>
          </a:xfrm>
          <a:prstGeom prst="line">
            <a:avLst/>
          </a:prstGeom>
          <a:noFill/>
          <a:ln cmpd="sng" w="15875">
            <a:solidFill>
              <a:srgbClr val="7F7F7F"/>
            </a:solidFill>
            <a:bevel/>
          </a:ln>
          <a:extLst>
            <a:ext uri="{909E8E84-426E-40DD-AFC4-6F175D3DCCD1}">
              <a14:hiddenFill>
                <a:noFill/>
              </a14:hiddenFill>
            </a:ext>
          </a:extLst>
        </p:spPr>
        <p:txBody>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anose="02010600030101010101"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anose="02010600030101010101"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anose="02010600030101010101"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anose="02010600030101010101"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itchFamily="34" typeface="Calibri"/>
                <a:ea charset="-122" panose="02010600030101010101" pitchFamily="2" typeface="宋体"/>
                <a:cs typeface="+mn-cs"/>
              </a:defRPr>
            </a:lvl9pPr>
          </a:lstStyle>
          <a:p>
            <a:endParaRPr altLang="en-US" lang="zh-CN">
              <a:solidFill>
                <a:schemeClr val="bg1"/>
              </a:solidFill>
            </a:endParaRPr>
          </a:p>
        </p:txBody>
      </p:sp>
      <p:sp>
        <p:nvSpPr>
          <p:cNvPr id="57" name="TextBox 305"/>
          <p:cNvSpPr>
            <a:spLocks noChangeArrowheads="1"/>
          </p:cNvSpPr>
          <p:nvPr/>
        </p:nvSpPr>
        <p:spPr bwMode="auto">
          <a:xfrm>
            <a:off x="852542" y="3174058"/>
            <a:ext cx="792480"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anose="02010600030101010101"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anose="02010600030101010101"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anose="02010600030101010101"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anose="02010600030101010101"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itchFamily="34" typeface="Calibri"/>
                <a:ea charset="-122" panose="02010600030101010101" pitchFamily="2" typeface="宋体"/>
                <a:cs typeface="+mn-cs"/>
              </a:defRPr>
            </a:lvl9pPr>
          </a:lstStyle>
          <a:p>
            <a:r>
              <a:rPr altLang="en-US" lang="zh-CN" sz="1200">
                <a:solidFill>
                  <a:schemeClr val="bg1"/>
                </a:solidFill>
                <a:latin charset="-122" pitchFamily="34" typeface="微软雅黑"/>
                <a:ea charset="-122" panose="020b0503020204020204" pitchFamily="34" typeface="微软雅黑"/>
                <a:sym charset="0" pitchFamily="34" typeface="Arial"/>
              </a:rPr>
              <a:t>添加标题</a:t>
            </a:r>
          </a:p>
        </p:txBody>
      </p:sp>
      <p:sp>
        <p:nvSpPr>
          <p:cNvPr id="58" name="TextBox 306"/>
          <p:cNvSpPr>
            <a:spLocks noChangeArrowheads="1"/>
          </p:cNvSpPr>
          <p:nvPr/>
        </p:nvSpPr>
        <p:spPr bwMode="auto">
          <a:xfrm>
            <a:off x="852542" y="3490514"/>
            <a:ext cx="792480"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anose="02010600030101010101"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anose="02010600030101010101"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anose="02010600030101010101"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anose="02010600030101010101"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itchFamily="34" typeface="Calibri"/>
                <a:ea charset="-122" panose="02010600030101010101" pitchFamily="2" typeface="宋体"/>
                <a:cs typeface="+mn-cs"/>
              </a:defRPr>
            </a:lvl9pPr>
          </a:lstStyle>
          <a:p>
            <a:r>
              <a:rPr altLang="en-US" lang="zh-CN" sz="1200">
                <a:solidFill>
                  <a:schemeClr val="bg1"/>
                </a:solidFill>
                <a:latin charset="-122" pitchFamily="34" typeface="微软雅黑"/>
                <a:ea charset="-122" panose="020b0503020204020204" pitchFamily="34" typeface="微软雅黑"/>
                <a:sym charset="0" pitchFamily="34" typeface="Arial"/>
              </a:rPr>
              <a:t>添加标题</a:t>
            </a:r>
          </a:p>
        </p:txBody>
      </p:sp>
      <p:sp>
        <p:nvSpPr>
          <p:cNvPr id="59" name="TextBox 307"/>
          <p:cNvSpPr>
            <a:spLocks noChangeArrowheads="1"/>
          </p:cNvSpPr>
          <p:nvPr/>
        </p:nvSpPr>
        <p:spPr bwMode="auto">
          <a:xfrm>
            <a:off x="852542" y="3814650"/>
            <a:ext cx="792480"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anose="02010600030101010101"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anose="02010600030101010101"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anose="02010600030101010101"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anose="02010600030101010101"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itchFamily="34" typeface="Calibri"/>
                <a:ea charset="-122" panose="02010600030101010101" pitchFamily="2" typeface="宋体"/>
                <a:cs typeface="+mn-cs"/>
              </a:defRPr>
            </a:lvl9pPr>
          </a:lstStyle>
          <a:p>
            <a:r>
              <a:rPr altLang="en-US" lang="zh-CN" sz="1200">
                <a:solidFill>
                  <a:schemeClr val="bg1"/>
                </a:solidFill>
                <a:latin charset="-122" pitchFamily="34" typeface="微软雅黑"/>
                <a:ea charset="-122" panose="020b0503020204020204" pitchFamily="34" typeface="微软雅黑"/>
                <a:sym charset="0" pitchFamily="34" typeface="Arial"/>
              </a:rPr>
              <a:t>添加标题</a:t>
            </a:r>
          </a:p>
        </p:txBody>
      </p:sp>
      <p:sp>
        <p:nvSpPr>
          <p:cNvPr id="60" name="TextBox 310"/>
          <p:cNvSpPr>
            <a:spLocks noChangeArrowheads="1"/>
          </p:cNvSpPr>
          <p:nvPr/>
        </p:nvSpPr>
        <p:spPr bwMode="auto">
          <a:xfrm>
            <a:off x="5669651" y="2242243"/>
            <a:ext cx="538480"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anose="02010600030101010101"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anose="02010600030101010101"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anose="02010600030101010101"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anose="02010600030101010101"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itchFamily="34" typeface="Calibri"/>
                <a:ea charset="-122" panose="02010600030101010101" pitchFamily="2" typeface="宋体"/>
                <a:cs typeface="+mn-cs"/>
              </a:defRPr>
            </a:lvl9pPr>
          </a:lstStyle>
          <a:p>
            <a:pPr algn="ctr"/>
            <a:r>
              <a:rPr lang="en-US" sz="1200">
                <a:solidFill>
                  <a:schemeClr val="bg1"/>
                </a:solidFill>
                <a:latin charset="-122" pitchFamily="34" typeface="微软雅黑"/>
                <a:ea charset="-122" panose="020b0503020204020204" pitchFamily="34" typeface="微软雅黑"/>
                <a:sym charset="0" pitchFamily="34" typeface="Arial"/>
              </a:rPr>
              <a:t>2010</a:t>
            </a:r>
          </a:p>
        </p:txBody>
      </p:sp>
      <p:sp>
        <p:nvSpPr>
          <p:cNvPr id="61" name="TextBox 311"/>
          <p:cNvSpPr>
            <a:spLocks noChangeArrowheads="1"/>
          </p:cNvSpPr>
          <p:nvPr/>
        </p:nvSpPr>
        <p:spPr bwMode="auto">
          <a:xfrm>
            <a:off x="6955527" y="2242243"/>
            <a:ext cx="538480"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anose="02010600030101010101"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anose="02010600030101010101"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anose="02010600030101010101"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anose="02010600030101010101"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itchFamily="34" typeface="Calibri"/>
                <a:ea charset="-122" panose="02010600030101010101" pitchFamily="2" typeface="宋体"/>
                <a:cs typeface="+mn-cs"/>
              </a:defRPr>
            </a:lvl9pPr>
          </a:lstStyle>
          <a:p>
            <a:pPr algn="ctr"/>
            <a:r>
              <a:rPr lang="en-US" sz="1200">
                <a:solidFill>
                  <a:schemeClr val="bg1"/>
                </a:solidFill>
                <a:latin charset="-122" pitchFamily="34" typeface="微软雅黑"/>
                <a:ea charset="-122" panose="020b0503020204020204" pitchFamily="34" typeface="微软雅黑"/>
                <a:sym charset="0" pitchFamily="34" typeface="Arial"/>
              </a:rPr>
              <a:t>2011</a:t>
            </a:r>
          </a:p>
        </p:txBody>
      </p:sp>
      <p:sp>
        <p:nvSpPr>
          <p:cNvPr id="62" name="TextBox 312"/>
          <p:cNvSpPr>
            <a:spLocks noChangeArrowheads="1"/>
          </p:cNvSpPr>
          <p:nvPr/>
        </p:nvSpPr>
        <p:spPr bwMode="auto">
          <a:xfrm>
            <a:off x="5669651" y="3453878"/>
            <a:ext cx="538480"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anose="02010600030101010101"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anose="02010600030101010101"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anose="02010600030101010101"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anose="02010600030101010101"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itchFamily="34" typeface="Calibri"/>
                <a:ea charset="-122" panose="02010600030101010101" pitchFamily="2" typeface="宋体"/>
                <a:cs typeface="+mn-cs"/>
              </a:defRPr>
            </a:lvl9pPr>
          </a:lstStyle>
          <a:p>
            <a:pPr algn="ctr"/>
            <a:r>
              <a:rPr lang="en-US" sz="1200">
                <a:solidFill>
                  <a:schemeClr val="bg1"/>
                </a:solidFill>
                <a:latin charset="-122" pitchFamily="34" typeface="微软雅黑"/>
                <a:ea charset="-122" panose="020b0503020204020204" pitchFamily="34" typeface="微软雅黑"/>
                <a:sym charset="0" pitchFamily="34" typeface="Arial"/>
              </a:rPr>
              <a:t>2012</a:t>
            </a:r>
          </a:p>
        </p:txBody>
      </p:sp>
      <p:sp>
        <p:nvSpPr>
          <p:cNvPr id="63" name="TextBox 313"/>
          <p:cNvSpPr>
            <a:spLocks noChangeArrowheads="1"/>
          </p:cNvSpPr>
          <p:nvPr/>
        </p:nvSpPr>
        <p:spPr bwMode="auto">
          <a:xfrm>
            <a:off x="6955527" y="3453878"/>
            <a:ext cx="538480"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anose="02010600030101010101"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anose="02010600030101010101"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anose="02010600030101010101"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anose="02010600030101010101"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itchFamily="34" typeface="Calibri"/>
                <a:ea charset="-122" panose="02010600030101010101" pitchFamily="2" typeface="宋体"/>
                <a:cs typeface="+mn-cs"/>
              </a:defRPr>
            </a:lvl9pPr>
          </a:lstStyle>
          <a:p>
            <a:pPr algn="ctr"/>
            <a:r>
              <a:rPr lang="en-US" sz="1200">
                <a:solidFill>
                  <a:schemeClr val="bg1"/>
                </a:solidFill>
                <a:latin charset="-122" pitchFamily="34" typeface="微软雅黑"/>
                <a:ea charset="-122" panose="020b0503020204020204" pitchFamily="34" typeface="微软雅黑"/>
                <a:sym charset="0" pitchFamily="34" typeface="Arial"/>
              </a:rPr>
              <a:t>2013</a:t>
            </a:r>
          </a:p>
        </p:txBody>
      </p:sp>
      <p:sp>
        <p:nvSpPr>
          <p:cNvPr id="64" name="TextBox 305"/>
          <p:cNvSpPr>
            <a:spLocks noChangeArrowheads="1"/>
          </p:cNvSpPr>
          <p:nvPr/>
        </p:nvSpPr>
        <p:spPr bwMode="auto">
          <a:xfrm>
            <a:off x="852542" y="2807566"/>
            <a:ext cx="792480"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defPPr>
              <a:defRPr lang="zh-CN"/>
            </a:defPPr>
            <a:lvl1pPr algn="l" eaLnBrk="0" fontAlgn="base" hangingPunct="0" rtl="0">
              <a:spcBef>
                <a:spcPct val="0"/>
              </a:spcBef>
              <a:spcAft>
                <a:spcPct val="0"/>
              </a:spcAft>
              <a:buFont charset="0" pitchFamily="34" typeface="Arial"/>
              <a:defRPr kern="1200">
                <a:solidFill>
                  <a:schemeClr val="tx1"/>
                </a:solidFill>
                <a:latin charset="0" pitchFamily="34" typeface="Calibri"/>
                <a:ea charset="-122" panose="02010600030101010101" pitchFamily="2" typeface="宋体"/>
                <a:cs typeface="+mn-cs"/>
              </a:defRPr>
            </a:lvl1pPr>
            <a:lvl2pPr algn="l" eaLnBrk="0" fontAlgn="base" hangingPunct="0" marL="457200" rtl="0">
              <a:spcBef>
                <a:spcPct val="0"/>
              </a:spcBef>
              <a:spcAft>
                <a:spcPct val="0"/>
              </a:spcAft>
              <a:buFont charset="0" pitchFamily="34" typeface="Arial"/>
              <a:defRPr kern="1200">
                <a:solidFill>
                  <a:schemeClr val="tx1"/>
                </a:solidFill>
                <a:latin charset="0" pitchFamily="34" typeface="Calibri"/>
                <a:ea charset="-122" panose="02010600030101010101" pitchFamily="2" typeface="宋体"/>
                <a:cs typeface="+mn-cs"/>
              </a:defRPr>
            </a:lvl2pPr>
            <a:lvl3pPr algn="l" eaLnBrk="0" fontAlgn="base" hangingPunct="0" marL="914400" rtl="0">
              <a:spcBef>
                <a:spcPct val="0"/>
              </a:spcBef>
              <a:spcAft>
                <a:spcPct val="0"/>
              </a:spcAft>
              <a:buFont charset="0" pitchFamily="34" typeface="Arial"/>
              <a:defRPr kern="1200">
                <a:solidFill>
                  <a:schemeClr val="tx1"/>
                </a:solidFill>
                <a:latin charset="0" pitchFamily="34" typeface="Calibri"/>
                <a:ea charset="-122" panose="02010600030101010101" pitchFamily="2" typeface="宋体"/>
                <a:cs typeface="+mn-cs"/>
              </a:defRPr>
            </a:lvl3pPr>
            <a:lvl4pPr algn="l" eaLnBrk="0" fontAlgn="base" hangingPunct="0" marL="1371600" rtl="0">
              <a:spcBef>
                <a:spcPct val="0"/>
              </a:spcBef>
              <a:spcAft>
                <a:spcPct val="0"/>
              </a:spcAft>
              <a:buFont charset="0" pitchFamily="34" typeface="Arial"/>
              <a:defRPr kern="1200">
                <a:solidFill>
                  <a:schemeClr val="tx1"/>
                </a:solidFill>
                <a:latin charset="0" pitchFamily="34" typeface="Calibri"/>
                <a:ea charset="-122" panose="02010600030101010101" pitchFamily="2" typeface="宋体"/>
                <a:cs typeface="+mn-cs"/>
              </a:defRPr>
            </a:lvl4pPr>
            <a:lvl5pPr algn="l" eaLnBrk="0" fontAlgn="base" hangingPunct="0" marL="1828800" rtl="0">
              <a:spcBef>
                <a:spcPct val="0"/>
              </a:spcBef>
              <a:spcAft>
                <a:spcPct val="0"/>
              </a:spcAft>
              <a:buFont charset="0" pitchFamily="34" typeface="Arial"/>
              <a:defRPr kern="1200">
                <a:solidFill>
                  <a:schemeClr val="tx1"/>
                </a:solidFill>
                <a:latin charset="0"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itchFamily="34" typeface="Calibri"/>
                <a:ea charset="-122" panose="02010600030101010101" pitchFamily="2" typeface="宋体"/>
                <a:cs typeface="+mn-cs"/>
              </a:defRPr>
            </a:lvl9pPr>
          </a:lstStyle>
          <a:p>
            <a:r>
              <a:rPr altLang="en-US" lang="zh-CN" sz="1200">
                <a:solidFill>
                  <a:schemeClr val="bg1"/>
                </a:solidFill>
                <a:latin charset="-122" pitchFamily="34" typeface="微软雅黑"/>
                <a:ea charset="-122" panose="020b0503020204020204" pitchFamily="34" typeface="微软雅黑"/>
                <a:sym charset="0" pitchFamily="34" typeface="Arial"/>
              </a:rPr>
              <a:t>添加标题</a:t>
            </a:r>
          </a:p>
        </p:txBody>
      </p:sp>
    </p:spTree>
    <p:extLst>
      <p:ext uri="{BB962C8B-B14F-4D97-AF65-F5344CB8AC3E}">
        <p14:creationId val="757982304"/>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42"/>
                                        </p:tgtEl>
                                        <p:attrNameLst>
                                          <p:attrName>style.visibility</p:attrName>
                                        </p:attrNameLst>
                                      </p:cBhvr>
                                      <p:to>
                                        <p:strVal val="visible"/>
                                      </p:to>
                                    </p:set>
                                    <p:anim calcmode="lin" valueType="num">
                                      <p:cBhvr>
                                        <p:cTn dur="500" fill="hold" id="7"/>
                                        <p:tgtEl>
                                          <p:spTgt spid="42"/>
                                        </p:tgtEl>
                                        <p:attrNameLst>
                                          <p:attrName>ppt_w</p:attrName>
                                        </p:attrNameLst>
                                      </p:cBhvr>
                                      <p:tavLst>
                                        <p:tav tm="0">
                                          <p:val>
                                            <p:fltVal val="0"/>
                                          </p:val>
                                        </p:tav>
                                        <p:tav tm="100000">
                                          <p:val>
                                            <p:strVal val="#ppt_w"/>
                                          </p:val>
                                        </p:tav>
                                      </p:tavLst>
                                    </p:anim>
                                    <p:anim calcmode="lin" valueType="num">
                                      <p:cBhvr>
                                        <p:cTn dur="500" fill="hold" id="8"/>
                                        <p:tgtEl>
                                          <p:spTgt spid="42"/>
                                        </p:tgtEl>
                                        <p:attrNameLst>
                                          <p:attrName>ppt_h</p:attrName>
                                        </p:attrNameLst>
                                      </p:cBhvr>
                                      <p:tavLst>
                                        <p:tav tm="0">
                                          <p:val>
                                            <p:fltVal val="0"/>
                                          </p:val>
                                        </p:tav>
                                        <p:tav tm="100000">
                                          <p:val>
                                            <p:strVal val="#ppt_h"/>
                                          </p:val>
                                        </p:tav>
                                      </p:tavLst>
                                    </p:anim>
                                    <p:animEffect filter="fade" transition="in">
                                      <p:cBhvr>
                                        <p:cTn dur="500" id="9"/>
                                        <p:tgtEl>
                                          <p:spTgt spid="42"/>
                                        </p:tgtEl>
                                      </p:cBhvr>
                                    </p:animEffect>
                                  </p:childTnLst>
                                </p:cTn>
                              </p:par>
                              <p:par>
                                <p:cTn fill="hold" grpId="0" id="10" nodeType="withEffect" presetClass="entr" presetID="53" presetSubtype="0">
                                  <p:stCondLst>
                                    <p:cond delay="250"/>
                                  </p:stCondLst>
                                  <p:childTnLst>
                                    <p:set>
                                      <p:cBhvr>
                                        <p:cTn dur="1" fill="hold" id="11">
                                          <p:stCondLst>
                                            <p:cond delay="0"/>
                                          </p:stCondLst>
                                        </p:cTn>
                                        <p:tgtEl>
                                          <p:spTgt spid="43"/>
                                        </p:tgtEl>
                                        <p:attrNameLst>
                                          <p:attrName>style.visibility</p:attrName>
                                        </p:attrNameLst>
                                      </p:cBhvr>
                                      <p:to>
                                        <p:strVal val="visible"/>
                                      </p:to>
                                    </p:set>
                                    <p:anim calcmode="lin" valueType="num">
                                      <p:cBhvr>
                                        <p:cTn dur="500" fill="hold" id="12"/>
                                        <p:tgtEl>
                                          <p:spTgt spid="43"/>
                                        </p:tgtEl>
                                        <p:attrNameLst>
                                          <p:attrName>ppt_w</p:attrName>
                                        </p:attrNameLst>
                                      </p:cBhvr>
                                      <p:tavLst>
                                        <p:tav tm="0">
                                          <p:val>
                                            <p:fltVal val="0"/>
                                          </p:val>
                                        </p:tav>
                                        <p:tav tm="100000">
                                          <p:val>
                                            <p:strVal val="#ppt_w"/>
                                          </p:val>
                                        </p:tav>
                                      </p:tavLst>
                                    </p:anim>
                                    <p:anim calcmode="lin" valueType="num">
                                      <p:cBhvr>
                                        <p:cTn dur="500" fill="hold" id="13"/>
                                        <p:tgtEl>
                                          <p:spTgt spid="43"/>
                                        </p:tgtEl>
                                        <p:attrNameLst>
                                          <p:attrName>ppt_h</p:attrName>
                                        </p:attrNameLst>
                                      </p:cBhvr>
                                      <p:tavLst>
                                        <p:tav tm="0">
                                          <p:val>
                                            <p:fltVal val="0"/>
                                          </p:val>
                                        </p:tav>
                                        <p:tav tm="100000">
                                          <p:val>
                                            <p:strVal val="#ppt_h"/>
                                          </p:val>
                                        </p:tav>
                                      </p:tavLst>
                                    </p:anim>
                                    <p:animEffect filter="fade" transition="in">
                                      <p:cBhvr>
                                        <p:cTn dur="500" id="14"/>
                                        <p:tgtEl>
                                          <p:spTgt spid="43"/>
                                        </p:tgtEl>
                                      </p:cBhvr>
                                    </p:animEffect>
                                  </p:childTnLst>
                                </p:cTn>
                              </p:par>
                              <p:par>
                                <p:cTn fill="hold" grpId="0" id="15" nodeType="withEffect" presetClass="entr" presetID="53" presetSubtype="0">
                                  <p:stCondLst>
                                    <p:cond delay="0"/>
                                  </p:stCondLst>
                                  <p:childTnLst>
                                    <p:set>
                                      <p:cBhvr>
                                        <p:cTn dur="1" fill="hold" id="16">
                                          <p:stCondLst>
                                            <p:cond delay="0"/>
                                          </p:stCondLst>
                                        </p:cTn>
                                        <p:tgtEl>
                                          <p:spTgt spid="44"/>
                                        </p:tgtEl>
                                        <p:attrNameLst>
                                          <p:attrName>style.visibility</p:attrName>
                                        </p:attrNameLst>
                                      </p:cBhvr>
                                      <p:to>
                                        <p:strVal val="visible"/>
                                      </p:to>
                                    </p:set>
                                    <p:anim calcmode="lin" valueType="num">
                                      <p:cBhvr>
                                        <p:cTn dur="500" fill="hold" id="17"/>
                                        <p:tgtEl>
                                          <p:spTgt spid="44"/>
                                        </p:tgtEl>
                                        <p:attrNameLst>
                                          <p:attrName>ppt_w</p:attrName>
                                        </p:attrNameLst>
                                      </p:cBhvr>
                                      <p:tavLst>
                                        <p:tav tm="0">
                                          <p:val>
                                            <p:fltVal val="0"/>
                                          </p:val>
                                        </p:tav>
                                        <p:tav tm="100000">
                                          <p:val>
                                            <p:strVal val="#ppt_w"/>
                                          </p:val>
                                        </p:tav>
                                      </p:tavLst>
                                    </p:anim>
                                    <p:anim calcmode="lin" valueType="num">
                                      <p:cBhvr>
                                        <p:cTn dur="500" fill="hold" id="18"/>
                                        <p:tgtEl>
                                          <p:spTgt spid="44"/>
                                        </p:tgtEl>
                                        <p:attrNameLst>
                                          <p:attrName>ppt_h</p:attrName>
                                        </p:attrNameLst>
                                      </p:cBhvr>
                                      <p:tavLst>
                                        <p:tav tm="0">
                                          <p:val>
                                            <p:fltVal val="0"/>
                                          </p:val>
                                        </p:tav>
                                        <p:tav tm="100000">
                                          <p:val>
                                            <p:strVal val="#ppt_h"/>
                                          </p:val>
                                        </p:tav>
                                      </p:tavLst>
                                    </p:anim>
                                    <p:animEffect filter="fade" transition="in">
                                      <p:cBhvr>
                                        <p:cTn dur="500" id="19"/>
                                        <p:tgtEl>
                                          <p:spTgt spid="44"/>
                                        </p:tgtEl>
                                      </p:cBhvr>
                                    </p:animEffect>
                                  </p:childTnLst>
                                </p:cTn>
                              </p:par>
                              <p:par>
                                <p:cTn fill="hold" grpId="0" id="20" nodeType="withEffect" presetClass="entr" presetID="53" presetSubtype="0">
                                  <p:stCondLst>
                                    <p:cond delay="250"/>
                                  </p:stCondLst>
                                  <p:childTnLst>
                                    <p:set>
                                      <p:cBhvr>
                                        <p:cTn dur="1" fill="hold" id="21">
                                          <p:stCondLst>
                                            <p:cond delay="0"/>
                                          </p:stCondLst>
                                        </p:cTn>
                                        <p:tgtEl>
                                          <p:spTgt spid="45"/>
                                        </p:tgtEl>
                                        <p:attrNameLst>
                                          <p:attrName>style.visibility</p:attrName>
                                        </p:attrNameLst>
                                      </p:cBhvr>
                                      <p:to>
                                        <p:strVal val="visible"/>
                                      </p:to>
                                    </p:set>
                                    <p:anim calcmode="lin" valueType="num">
                                      <p:cBhvr>
                                        <p:cTn dur="500" fill="hold" id="22"/>
                                        <p:tgtEl>
                                          <p:spTgt spid="45"/>
                                        </p:tgtEl>
                                        <p:attrNameLst>
                                          <p:attrName>ppt_w</p:attrName>
                                        </p:attrNameLst>
                                      </p:cBhvr>
                                      <p:tavLst>
                                        <p:tav tm="0">
                                          <p:val>
                                            <p:fltVal val="0"/>
                                          </p:val>
                                        </p:tav>
                                        <p:tav tm="100000">
                                          <p:val>
                                            <p:strVal val="#ppt_w"/>
                                          </p:val>
                                        </p:tav>
                                      </p:tavLst>
                                    </p:anim>
                                    <p:anim calcmode="lin" valueType="num">
                                      <p:cBhvr>
                                        <p:cTn dur="500" fill="hold" id="23"/>
                                        <p:tgtEl>
                                          <p:spTgt spid="45"/>
                                        </p:tgtEl>
                                        <p:attrNameLst>
                                          <p:attrName>ppt_h</p:attrName>
                                        </p:attrNameLst>
                                      </p:cBhvr>
                                      <p:tavLst>
                                        <p:tav tm="0">
                                          <p:val>
                                            <p:fltVal val="0"/>
                                          </p:val>
                                        </p:tav>
                                        <p:tav tm="100000">
                                          <p:val>
                                            <p:strVal val="#ppt_h"/>
                                          </p:val>
                                        </p:tav>
                                      </p:tavLst>
                                    </p:anim>
                                    <p:animEffect filter="fade" transition="in">
                                      <p:cBhvr>
                                        <p:cTn dur="500" id="24"/>
                                        <p:tgtEl>
                                          <p:spTgt spid="45"/>
                                        </p:tgtEl>
                                      </p:cBhvr>
                                    </p:animEffect>
                                  </p:childTnLst>
                                </p:cTn>
                              </p:par>
                              <p:par>
                                <p:cTn fill="hold" grpId="0" id="25" nodeType="withEffect" presetClass="entr" presetID="53" presetSubtype="0">
                                  <p:stCondLst>
                                    <p:cond delay="0"/>
                                  </p:stCondLst>
                                  <p:childTnLst>
                                    <p:set>
                                      <p:cBhvr>
                                        <p:cTn dur="1" fill="hold" id="26">
                                          <p:stCondLst>
                                            <p:cond delay="0"/>
                                          </p:stCondLst>
                                        </p:cTn>
                                        <p:tgtEl>
                                          <p:spTgt spid="46"/>
                                        </p:tgtEl>
                                        <p:attrNameLst>
                                          <p:attrName>style.visibility</p:attrName>
                                        </p:attrNameLst>
                                      </p:cBhvr>
                                      <p:to>
                                        <p:strVal val="visible"/>
                                      </p:to>
                                    </p:set>
                                    <p:anim calcmode="lin" valueType="num">
                                      <p:cBhvr>
                                        <p:cTn dur="500" fill="hold" id="27"/>
                                        <p:tgtEl>
                                          <p:spTgt spid="46"/>
                                        </p:tgtEl>
                                        <p:attrNameLst>
                                          <p:attrName>ppt_w</p:attrName>
                                        </p:attrNameLst>
                                      </p:cBhvr>
                                      <p:tavLst>
                                        <p:tav tm="0">
                                          <p:val>
                                            <p:fltVal val="0"/>
                                          </p:val>
                                        </p:tav>
                                        <p:tav tm="100000">
                                          <p:val>
                                            <p:strVal val="#ppt_w"/>
                                          </p:val>
                                        </p:tav>
                                      </p:tavLst>
                                    </p:anim>
                                    <p:anim calcmode="lin" valueType="num">
                                      <p:cBhvr>
                                        <p:cTn dur="500" fill="hold" id="28"/>
                                        <p:tgtEl>
                                          <p:spTgt spid="46"/>
                                        </p:tgtEl>
                                        <p:attrNameLst>
                                          <p:attrName>ppt_h</p:attrName>
                                        </p:attrNameLst>
                                      </p:cBhvr>
                                      <p:tavLst>
                                        <p:tav tm="0">
                                          <p:val>
                                            <p:fltVal val="0"/>
                                          </p:val>
                                        </p:tav>
                                        <p:tav tm="100000">
                                          <p:val>
                                            <p:strVal val="#ppt_h"/>
                                          </p:val>
                                        </p:tav>
                                      </p:tavLst>
                                    </p:anim>
                                    <p:animEffect filter="fade" transition="in">
                                      <p:cBhvr>
                                        <p:cTn dur="500" id="29"/>
                                        <p:tgtEl>
                                          <p:spTgt spid="46"/>
                                        </p:tgtEl>
                                      </p:cBhvr>
                                    </p:animEffect>
                                  </p:childTnLst>
                                </p:cTn>
                              </p:par>
                              <p:par>
                                <p:cTn fill="hold" grpId="0" id="30" nodeType="withEffect" presetClass="entr" presetID="53" presetSubtype="0">
                                  <p:stCondLst>
                                    <p:cond delay="0"/>
                                  </p:stCondLst>
                                  <p:childTnLst>
                                    <p:set>
                                      <p:cBhvr>
                                        <p:cTn dur="1" fill="hold" id="31">
                                          <p:stCondLst>
                                            <p:cond delay="0"/>
                                          </p:stCondLst>
                                        </p:cTn>
                                        <p:tgtEl>
                                          <p:spTgt spid="47"/>
                                        </p:tgtEl>
                                        <p:attrNameLst>
                                          <p:attrName>style.visibility</p:attrName>
                                        </p:attrNameLst>
                                      </p:cBhvr>
                                      <p:to>
                                        <p:strVal val="visible"/>
                                      </p:to>
                                    </p:set>
                                    <p:anim calcmode="lin" valueType="num">
                                      <p:cBhvr>
                                        <p:cTn dur="500" fill="hold" id="32"/>
                                        <p:tgtEl>
                                          <p:spTgt spid="47"/>
                                        </p:tgtEl>
                                        <p:attrNameLst>
                                          <p:attrName>ppt_w</p:attrName>
                                        </p:attrNameLst>
                                      </p:cBhvr>
                                      <p:tavLst>
                                        <p:tav tm="0">
                                          <p:val>
                                            <p:fltVal val="0"/>
                                          </p:val>
                                        </p:tav>
                                        <p:tav tm="100000">
                                          <p:val>
                                            <p:strVal val="#ppt_w"/>
                                          </p:val>
                                        </p:tav>
                                      </p:tavLst>
                                    </p:anim>
                                    <p:anim calcmode="lin" valueType="num">
                                      <p:cBhvr>
                                        <p:cTn dur="500" fill="hold" id="33"/>
                                        <p:tgtEl>
                                          <p:spTgt spid="47"/>
                                        </p:tgtEl>
                                        <p:attrNameLst>
                                          <p:attrName>ppt_h</p:attrName>
                                        </p:attrNameLst>
                                      </p:cBhvr>
                                      <p:tavLst>
                                        <p:tav tm="0">
                                          <p:val>
                                            <p:fltVal val="0"/>
                                          </p:val>
                                        </p:tav>
                                        <p:tav tm="100000">
                                          <p:val>
                                            <p:strVal val="#ppt_h"/>
                                          </p:val>
                                        </p:tav>
                                      </p:tavLst>
                                    </p:anim>
                                    <p:animEffect filter="fade" transition="in">
                                      <p:cBhvr>
                                        <p:cTn dur="500" id="34"/>
                                        <p:tgtEl>
                                          <p:spTgt spid="47"/>
                                        </p:tgtEl>
                                      </p:cBhvr>
                                    </p:animEffect>
                                  </p:childTnLst>
                                </p:cTn>
                              </p:par>
                              <p:par>
                                <p:cTn fill="hold" grpId="0" id="35" nodeType="withEffect" presetClass="entr" presetID="53" presetSubtype="0">
                                  <p:stCondLst>
                                    <p:cond delay="250"/>
                                  </p:stCondLst>
                                  <p:childTnLst>
                                    <p:set>
                                      <p:cBhvr>
                                        <p:cTn dur="1" fill="hold" id="36">
                                          <p:stCondLst>
                                            <p:cond delay="0"/>
                                          </p:stCondLst>
                                        </p:cTn>
                                        <p:tgtEl>
                                          <p:spTgt spid="48"/>
                                        </p:tgtEl>
                                        <p:attrNameLst>
                                          <p:attrName>style.visibility</p:attrName>
                                        </p:attrNameLst>
                                      </p:cBhvr>
                                      <p:to>
                                        <p:strVal val="visible"/>
                                      </p:to>
                                    </p:set>
                                    <p:anim calcmode="lin" valueType="num">
                                      <p:cBhvr>
                                        <p:cTn dur="500" fill="hold" id="37"/>
                                        <p:tgtEl>
                                          <p:spTgt spid="48"/>
                                        </p:tgtEl>
                                        <p:attrNameLst>
                                          <p:attrName>ppt_w</p:attrName>
                                        </p:attrNameLst>
                                      </p:cBhvr>
                                      <p:tavLst>
                                        <p:tav tm="0">
                                          <p:val>
                                            <p:fltVal val="0"/>
                                          </p:val>
                                        </p:tav>
                                        <p:tav tm="100000">
                                          <p:val>
                                            <p:strVal val="#ppt_w"/>
                                          </p:val>
                                        </p:tav>
                                      </p:tavLst>
                                    </p:anim>
                                    <p:anim calcmode="lin" valueType="num">
                                      <p:cBhvr>
                                        <p:cTn dur="500" fill="hold" id="38"/>
                                        <p:tgtEl>
                                          <p:spTgt spid="48"/>
                                        </p:tgtEl>
                                        <p:attrNameLst>
                                          <p:attrName>ppt_h</p:attrName>
                                        </p:attrNameLst>
                                      </p:cBhvr>
                                      <p:tavLst>
                                        <p:tav tm="0">
                                          <p:val>
                                            <p:fltVal val="0"/>
                                          </p:val>
                                        </p:tav>
                                        <p:tav tm="100000">
                                          <p:val>
                                            <p:strVal val="#ppt_h"/>
                                          </p:val>
                                        </p:tav>
                                      </p:tavLst>
                                    </p:anim>
                                    <p:animEffect filter="fade" transition="in">
                                      <p:cBhvr>
                                        <p:cTn dur="500" id="39"/>
                                        <p:tgtEl>
                                          <p:spTgt spid="48"/>
                                        </p:tgtEl>
                                      </p:cBhvr>
                                    </p:animEffect>
                                  </p:childTnLst>
                                </p:cTn>
                              </p:par>
                              <p:par>
                                <p:cTn fill="hold" grpId="0" id="40" nodeType="withEffect" presetClass="entr" presetID="53" presetSubtype="0">
                                  <p:stCondLst>
                                    <p:cond delay="0"/>
                                  </p:stCondLst>
                                  <p:childTnLst>
                                    <p:set>
                                      <p:cBhvr>
                                        <p:cTn dur="1" fill="hold" id="41">
                                          <p:stCondLst>
                                            <p:cond delay="0"/>
                                          </p:stCondLst>
                                        </p:cTn>
                                        <p:tgtEl>
                                          <p:spTgt spid="49"/>
                                        </p:tgtEl>
                                        <p:attrNameLst>
                                          <p:attrName>style.visibility</p:attrName>
                                        </p:attrNameLst>
                                      </p:cBhvr>
                                      <p:to>
                                        <p:strVal val="visible"/>
                                      </p:to>
                                    </p:set>
                                    <p:anim calcmode="lin" valueType="num">
                                      <p:cBhvr>
                                        <p:cTn dur="500" fill="hold" id="42"/>
                                        <p:tgtEl>
                                          <p:spTgt spid="49"/>
                                        </p:tgtEl>
                                        <p:attrNameLst>
                                          <p:attrName>ppt_w</p:attrName>
                                        </p:attrNameLst>
                                      </p:cBhvr>
                                      <p:tavLst>
                                        <p:tav tm="0">
                                          <p:val>
                                            <p:fltVal val="0"/>
                                          </p:val>
                                        </p:tav>
                                        <p:tav tm="100000">
                                          <p:val>
                                            <p:strVal val="#ppt_w"/>
                                          </p:val>
                                        </p:tav>
                                      </p:tavLst>
                                    </p:anim>
                                    <p:anim calcmode="lin" valueType="num">
                                      <p:cBhvr>
                                        <p:cTn dur="500" fill="hold" id="43"/>
                                        <p:tgtEl>
                                          <p:spTgt spid="49"/>
                                        </p:tgtEl>
                                        <p:attrNameLst>
                                          <p:attrName>ppt_h</p:attrName>
                                        </p:attrNameLst>
                                      </p:cBhvr>
                                      <p:tavLst>
                                        <p:tav tm="0">
                                          <p:val>
                                            <p:fltVal val="0"/>
                                          </p:val>
                                        </p:tav>
                                        <p:tav tm="100000">
                                          <p:val>
                                            <p:strVal val="#ppt_h"/>
                                          </p:val>
                                        </p:tav>
                                      </p:tavLst>
                                    </p:anim>
                                    <p:animEffect filter="fade" transition="in">
                                      <p:cBhvr>
                                        <p:cTn dur="500" id="44"/>
                                        <p:tgtEl>
                                          <p:spTgt spid="49"/>
                                        </p:tgtEl>
                                      </p:cBhvr>
                                    </p:animEffect>
                                  </p:childTnLst>
                                </p:cTn>
                              </p:par>
                              <p:par>
                                <p:cTn fill="hold" grpId="0" id="45" nodeType="withEffect" presetClass="entr" presetID="53" presetSubtype="0">
                                  <p:stCondLst>
                                    <p:cond delay="250"/>
                                  </p:stCondLst>
                                  <p:childTnLst>
                                    <p:set>
                                      <p:cBhvr>
                                        <p:cTn dur="1" fill="hold" id="46">
                                          <p:stCondLst>
                                            <p:cond delay="0"/>
                                          </p:stCondLst>
                                        </p:cTn>
                                        <p:tgtEl>
                                          <p:spTgt spid="60"/>
                                        </p:tgtEl>
                                        <p:attrNameLst>
                                          <p:attrName>style.visibility</p:attrName>
                                        </p:attrNameLst>
                                      </p:cBhvr>
                                      <p:to>
                                        <p:strVal val="visible"/>
                                      </p:to>
                                    </p:set>
                                    <p:anim calcmode="lin" valueType="num">
                                      <p:cBhvr>
                                        <p:cTn dur="500" fill="hold" id="47"/>
                                        <p:tgtEl>
                                          <p:spTgt spid="60"/>
                                        </p:tgtEl>
                                        <p:attrNameLst>
                                          <p:attrName>ppt_w</p:attrName>
                                        </p:attrNameLst>
                                      </p:cBhvr>
                                      <p:tavLst>
                                        <p:tav tm="0">
                                          <p:val>
                                            <p:fltVal val="0"/>
                                          </p:val>
                                        </p:tav>
                                        <p:tav tm="100000">
                                          <p:val>
                                            <p:strVal val="#ppt_w"/>
                                          </p:val>
                                        </p:tav>
                                      </p:tavLst>
                                    </p:anim>
                                    <p:anim calcmode="lin" valueType="num">
                                      <p:cBhvr>
                                        <p:cTn dur="500" fill="hold" id="48"/>
                                        <p:tgtEl>
                                          <p:spTgt spid="60"/>
                                        </p:tgtEl>
                                        <p:attrNameLst>
                                          <p:attrName>ppt_h</p:attrName>
                                        </p:attrNameLst>
                                      </p:cBhvr>
                                      <p:tavLst>
                                        <p:tav tm="0">
                                          <p:val>
                                            <p:fltVal val="0"/>
                                          </p:val>
                                        </p:tav>
                                        <p:tav tm="100000">
                                          <p:val>
                                            <p:strVal val="#ppt_h"/>
                                          </p:val>
                                        </p:tav>
                                      </p:tavLst>
                                    </p:anim>
                                    <p:animEffect filter="fade" transition="in">
                                      <p:cBhvr>
                                        <p:cTn dur="500" id="49"/>
                                        <p:tgtEl>
                                          <p:spTgt spid="60"/>
                                        </p:tgtEl>
                                      </p:cBhvr>
                                    </p:animEffect>
                                  </p:childTnLst>
                                </p:cTn>
                              </p:par>
                              <p:par>
                                <p:cTn fill="hold" grpId="0" id="50" nodeType="withEffect" presetClass="entr" presetID="53" presetSubtype="0">
                                  <p:stCondLst>
                                    <p:cond delay="0"/>
                                  </p:stCondLst>
                                  <p:childTnLst>
                                    <p:set>
                                      <p:cBhvr>
                                        <p:cTn dur="1" fill="hold" id="51">
                                          <p:stCondLst>
                                            <p:cond delay="0"/>
                                          </p:stCondLst>
                                        </p:cTn>
                                        <p:tgtEl>
                                          <p:spTgt spid="61"/>
                                        </p:tgtEl>
                                        <p:attrNameLst>
                                          <p:attrName>style.visibility</p:attrName>
                                        </p:attrNameLst>
                                      </p:cBhvr>
                                      <p:to>
                                        <p:strVal val="visible"/>
                                      </p:to>
                                    </p:set>
                                    <p:anim calcmode="lin" valueType="num">
                                      <p:cBhvr>
                                        <p:cTn dur="500" fill="hold" id="52"/>
                                        <p:tgtEl>
                                          <p:spTgt spid="61"/>
                                        </p:tgtEl>
                                        <p:attrNameLst>
                                          <p:attrName>ppt_w</p:attrName>
                                        </p:attrNameLst>
                                      </p:cBhvr>
                                      <p:tavLst>
                                        <p:tav tm="0">
                                          <p:val>
                                            <p:fltVal val="0"/>
                                          </p:val>
                                        </p:tav>
                                        <p:tav tm="100000">
                                          <p:val>
                                            <p:strVal val="#ppt_w"/>
                                          </p:val>
                                        </p:tav>
                                      </p:tavLst>
                                    </p:anim>
                                    <p:anim calcmode="lin" valueType="num">
                                      <p:cBhvr>
                                        <p:cTn dur="500" fill="hold" id="53"/>
                                        <p:tgtEl>
                                          <p:spTgt spid="61"/>
                                        </p:tgtEl>
                                        <p:attrNameLst>
                                          <p:attrName>ppt_h</p:attrName>
                                        </p:attrNameLst>
                                      </p:cBhvr>
                                      <p:tavLst>
                                        <p:tav tm="0">
                                          <p:val>
                                            <p:fltVal val="0"/>
                                          </p:val>
                                        </p:tav>
                                        <p:tav tm="100000">
                                          <p:val>
                                            <p:strVal val="#ppt_h"/>
                                          </p:val>
                                        </p:tav>
                                      </p:tavLst>
                                    </p:anim>
                                    <p:animEffect filter="fade" transition="in">
                                      <p:cBhvr>
                                        <p:cTn dur="500" id="54"/>
                                        <p:tgtEl>
                                          <p:spTgt spid="61"/>
                                        </p:tgtEl>
                                      </p:cBhvr>
                                    </p:animEffect>
                                  </p:childTnLst>
                                </p:cTn>
                              </p:par>
                              <p:par>
                                <p:cTn fill="hold" grpId="0" id="55" nodeType="withEffect" presetClass="entr" presetID="53" presetSubtype="0">
                                  <p:stCondLst>
                                    <p:cond delay="250"/>
                                  </p:stCondLst>
                                  <p:childTnLst>
                                    <p:set>
                                      <p:cBhvr>
                                        <p:cTn dur="1" fill="hold" id="56">
                                          <p:stCondLst>
                                            <p:cond delay="0"/>
                                          </p:stCondLst>
                                        </p:cTn>
                                        <p:tgtEl>
                                          <p:spTgt spid="62"/>
                                        </p:tgtEl>
                                        <p:attrNameLst>
                                          <p:attrName>style.visibility</p:attrName>
                                        </p:attrNameLst>
                                      </p:cBhvr>
                                      <p:to>
                                        <p:strVal val="visible"/>
                                      </p:to>
                                    </p:set>
                                    <p:anim calcmode="lin" valueType="num">
                                      <p:cBhvr>
                                        <p:cTn dur="500" fill="hold" id="57"/>
                                        <p:tgtEl>
                                          <p:spTgt spid="62"/>
                                        </p:tgtEl>
                                        <p:attrNameLst>
                                          <p:attrName>ppt_w</p:attrName>
                                        </p:attrNameLst>
                                      </p:cBhvr>
                                      <p:tavLst>
                                        <p:tav tm="0">
                                          <p:val>
                                            <p:fltVal val="0"/>
                                          </p:val>
                                        </p:tav>
                                        <p:tav tm="100000">
                                          <p:val>
                                            <p:strVal val="#ppt_w"/>
                                          </p:val>
                                        </p:tav>
                                      </p:tavLst>
                                    </p:anim>
                                    <p:anim calcmode="lin" valueType="num">
                                      <p:cBhvr>
                                        <p:cTn dur="500" fill="hold" id="58"/>
                                        <p:tgtEl>
                                          <p:spTgt spid="62"/>
                                        </p:tgtEl>
                                        <p:attrNameLst>
                                          <p:attrName>ppt_h</p:attrName>
                                        </p:attrNameLst>
                                      </p:cBhvr>
                                      <p:tavLst>
                                        <p:tav tm="0">
                                          <p:val>
                                            <p:fltVal val="0"/>
                                          </p:val>
                                        </p:tav>
                                        <p:tav tm="100000">
                                          <p:val>
                                            <p:strVal val="#ppt_h"/>
                                          </p:val>
                                        </p:tav>
                                      </p:tavLst>
                                    </p:anim>
                                    <p:animEffect filter="fade" transition="in">
                                      <p:cBhvr>
                                        <p:cTn dur="500" id="59"/>
                                        <p:tgtEl>
                                          <p:spTgt spid="62"/>
                                        </p:tgtEl>
                                      </p:cBhvr>
                                    </p:animEffect>
                                  </p:childTnLst>
                                </p:cTn>
                              </p:par>
                              <p:par>
                                <p:cTn fill="hold" grpId="0" id="60" nodeType="withEffect" presetClass="entr" presetID="53" presetSubtype="0">
                                  <p:stCondLst>
                                    <p:cond delay="0"/>
                                  </p:stCondLst>
                                  <p:childTnLst>
                                    <p:set>
                                      <p:cBhvr>
                                        <p:cTn dur="1" fill="hold" id="61">
                                          <p:stCondLst>
                                            <p:cond delay="0"/>
                                          </p:stCondLst>
                                        </p:cTn>
                                        <p:tgtEl>
                                          <p:spTgt spid="63"/>
                                        </p:tgtEl>
                                        <p:attrNameLst>
                                          <p:attrName>style.visibility</p:attrName>
                                        </p:attrNameLst>
                                      </p:cBhvr>
                                      <p:to>
                                        <p:strVal val="visible"/>
                                      </p:to>
                                    </p:set>
                                    <p:anim calcmode="lin" valueType="num">
                                      <p:cBhvr>
                                        <p:cTn dur="500" fill="hold" id="62"/>
                                        <p:tgtEl>
                                          <p:spTgt spid="63"/>
                                        </p:tgtEl>
                                        <p:attrNameLst>
                                          <p:attrName>ppt_w</p:attrName>
                                        </p:attrNameLst>
                                      </p:cBhvr>
                                      <p:tavLst>
                                        <p:tav tm="0">
                                          <p:val>
                                            <p:fltVal val="0"/>
                                          </p:val>
                                        </p:tav>
                                        <p:tav tm="100000">
                                          <p:val>
                                            <p:strVal val="#ppt_w"/>
                                          </p:val>
                                        </p:tav>
                                      </p:tavLst>
                                    </p:anim>
                                    <p:anim calcmode="lin" valueType="num">
                                      <p:cBhvr>
                                        <p:cTn dur="500" fill="hold" id="63"/>
                                        <p:tgtEl>
                                          <p:spTgt spid="63"/>
                                        </p:tgtEl>
                                        <p:attrNameLst>
                                          <p:attrName>ppt_h</p:attrName>
                                        </p:attrNameLst>
                                      </p:cBhvr>
                                      <p:tavLst>
                                        <p:tav tm="0">
                                          <p:val>
                                            <p:fltVal val="0"/>
                                          </p:val>
                                        </p:tav>
                                        <p:tav tm="100000">
                                          <p:val>
                                            <p:strVal val="#ppt_h"/>
                                          </p:val>
                                        </p:tav>
                                      </p:tavLst>
                                    </p:anim>
                                    <p:animEffect filter="fade" transition="in">
                                      <p:cBhvr>
                                        <p:cTn dur="500" id="64"/>
                                        <p:tgtEl>
                                          <p:spTgt spid="63"/>
                                        </p:tgtEl>
                                      </p:cBhvr>
                                    </p:animEffect>
                                  </p:childTnLst>
                                </p:cTn>
                              </p:par>
                            </p:childTnLst>
                          </p:cTn>
                        </p:par>
                        <p:par>
                          <p:cTn fill="hold" id="65" nodeType="afterGroup">
                            <p:stCondLst>
                              <p:cond delay="750"/>
                            </p:stCondLst>
                            <p:childTnLst>
                              <p:par>
                                <p:cTn fill="hold" grpId="0" id="66" nodeType="afterEffect" presetClass="entr" presetID="16" presetSubtype="21">
                                  <p:stCondLst>
                                    <p:cond delay="0"/>
                                  </p:stCondLst>
                                  <p:childTnLst>
                                    <p:set>
                                      <p:cBhvr>
                                        <p:cTn dur="1" fill="hold" id="67">
                                          <p:stCondLst>
                                            <p:cond delay="0"/>
                                          </p:stCondLst>
                                        </p:cTn>
                                        <p:tgtEl>
                                          <p:spTgt spid="51"/>
                                        </p:tgtEl>
                                        <p:attrNameLst>
                                          <p:attrName>style.visibility</p:attrName>
                                        </p:attrNameLst>
                                      </p:cBhvr>
                                      <p:to>
                                        <p:strVal val="visible"/>
                                      </p:to>
                                    </p:set>
                                    <p:animEffect filter="barn(inVertical)" transition="in">
                                      <p:cBhvr>
                                        <p:cTn dur="500" id="68"/>
                                        <p:tgtEl>
                                          <p:spTgt spid="51"/>
                                        </p:tgtEl>
                                      </p:cBhvr>
                                    </p:animEffect>
                                  </p:childTnLst>
                                </p:cTn>
                              </p:par>
                              <p:par>
                                <p:cTn fill="hold" grpId="0" id="69" nodeType="withEffect" presetClass="entr" presetID="16" presetSubtype="21">
                                  <p:stCondLst>
                                    <p:cond delay="0"/>
                                  </p:stCondLst>
                                  <p:childTnLst>
                                    <p:set>
                                      <p:cBhvr>
                                        <p:cTn dur="1" fill="hold" id="70">
                                          <p:stCondLst>
                                            <p:cond delay="0"/>
                                          </p:stCondLst>
                                        </p:cTn>
                                        <p:tgtEl>
                                          <p:spTgt spid="52"/>
                                        </p:tgtEl>
                                        <p:attrNameLst>
                                          <p:attrName>style.visibility</p:attrName>
                                        </p:attrNameLst>
                                      </p:cBhvr>
                                      <p:to>
                                        <p:strVal val="visible"/>
                                      </p:to>
                                    </p:set>
                                    <p:animEffect filter="barn(inVertical)" transition="in">
                                      <p:cBhvr>
                                        <p:cTn dur="500" id="71"/>
                                        <p:tgtEl>
                                          <p:spTgt spid="52"/>
                                        </p:tgtEl>
                                      </p:cBhvr>
                                    </p:animEffect>
                                  </p:childTnLst>
                                </p:cTn>
                              </p:par>
                              <p:par>
                                <p:cTn fill="hold" grpId="0" id="72" nodeType="withEffect" presetClass="entr" presetID="16" presetSubtype="21">
                                  <p:stCondLst>
                                    <p:cond delay="0"/>
                                  </p:stCondLst>
                                  <p:childTnLst>
                                    <p:set>
                                      <p:cBhvr>
                                        <p:cTn dur="1" fill="hold" id="73">
                                          <p:stCondLst>
                                            <p:cond delay="0"/>
                                          </p:stCondLst>
                                        </p:cTn>
                                        <p:tgtEl>
                                          <p:spTgt spid="54"/>
                                        </p:tgtEl>
                                        <p:attrNameLst>
                                          <p:attrName>style.visibility</p:attrName>
                                        </p:attrNameLst>
                                      </p:cBhvr>
                                      <p:to>
                                        <p:strVal val="visible"/>
                                      </p:to>
                                    </p:set>
                                    <p:animEffect filter="barn(inVertical)" transition="in">
                                      <p:cBhvr>
                                        <p:cTn dur="500" id="74"/>
                                        <p:tgtEl>
                                          <p:spTgt spid="54"/>
                                        </p:tgtEl>
                                      </p:cBhvr>
                                    </p:animEffect>
                                  </p:childTnLst>
                                </p:cTn>
                              </p:par>
                              <p:par>
                                <p:cTn fill="hold" grpId="0" id="75" nodeType="withEffect" presetClass="entr" presetID="16" presetSubtype="21">
                                  <p:stCondLst>
                                    <p:cond delay="0"/>
                                  </p:stCondLst>
                                  <p:childTnLst>
                                    <p:set>
                                      <p:cBhvr>
                                        <p:cTn dur="1" fill="hold" id="76">
                                          <p:stCondLst>
                                            <p:cond delay="0"/>
                                          </p:stCondLst>
                                        </p:cTn>
                                        <p:tgtEl>
                                          <p:spTgt spid="55"/>
                                        </p:tgtEl>
                                        <p:attrNameLst>
                                          <p:attrName>style.visibility</p:attrName>
                                        </p:attrNameLst>
                                      </p:cBhvr>
                                      <p:to>
                                        <p:strVal val="visible"/>
                                      </p:to>
                                    </p:set>
                                    <p:animEffect filter="barn(inVertical)" transition="in">
                                      <p:cBhvr>
                                        <p:cTn dur="500" id="77"/>
                                        <p:tgtEl>
                                          <p:spTgt spid="55"/>
                                        </p:tgtEl>
                                      </p:cBhvr>
                                    </p:animEffect>
                                  </p:childTnLst>
                                </p:cTn>
                              </p:par>
                            </p:childTnLst>
                          </p:cTn>
                        </p:par>
                        <p:par>
                          <p:cTn fill="hold" id="78" nodeType="afterGroup">
                            <p:stCondLst>
                              <p:cond delay="1250"/>
                            </p:stCondLst>
                            <p:childTnLst>
                              <p:par>
                                <p:cTn fill="hold" grpId="0" id="79" nodeType="afterEffect" presetClass="entr" presetID="22" presetSubtype="1">
                                  <p:stCondLst>
                                    <p:cond delay="0"/>
                                  </p:stCondLst>
                                  <p:childTnLst>
                                    <p:set>
                                      <p:cBhvr>
                                        <p:cTn dur="1" fill="hold" id="80">
                                          <p:stCondLst>
                                            <p:cond delay="0"/>
                                          </p:stCondLst>
                                        </p:cTn>
                                        <p:tgtEl>
                                          <p:spTgt spid="50"/>
                                        </p:tgtEl>
                                        <p:attrNameLst>
                                          <p:attrName>style.visibility</p:attrName>
                                        </p:attrNameLst>
                                      </p:cBhvr>
                                      <p:to>
                                        <p:strVal val="visible"/>
                                      </p:to>
                                    </p:set>
                                    <p:animEffect filter="wipe(up)" transition="in">
                                      <p:cBhvr>
                                        <p:cTn dur="500" id="81"/>
                                        <p:tgtEl>
                                          <p:spTgt spid="50"/>
                                        </p:tgtEl>
                                      </p:cBhvr>
                                    </p:animEffect>
                                  </p:childTnLst>
                                </p:cTn>
                              </p:par>
                            </p:childTnLst>
                          </p:cTn>
                        </p:par>
                        <p:par>
                          <p:cTn fill="hold" id="82" nodeType="afterGroup">
                            <p:stCondLst>
                              <p:cond delay="1750"/>
                            </p:stCondLst>
                            <p:childTnLst>
                              <p:par>
                                <p:cTn fill="hold" grpId="0" id="83" nodeType="afterEffect" presetClass="entr" presetID="10" presetSubtype="0">
                                  <p:stCondLst>
                                    <p:cond delay="0"/>
                                  </p:stCondLst>
                                  <p:childTnLst>
                                    <p:set>
                                      <p:cBhvr>
                                        <p:cTn dur="1" fill="hold" id="84">
                                          <p:stCondLst>
                                            <p:cond delay="0"/>
                                          </p:stCondLst>
                                        </p:cTn>
                                        <p:tgtEl>
                                          <p:spTgt spid="64"/>
                                        </p:tgtEl>
                                        <p:attrNameLst>
                                          <p:attrName>style.visibility</p:attrName>
                                        </p:attrNameLst>
                                      </p:cBhvr>
                                      <p:to>
                                        <p:strVal val="visible"/>
                                      </p:to>
                                    </p:set>
                                    <p:animEffect filter="fade" transition="in">
                                      <p:cBhvr>
                                        <p:cTn dur="500" id="85"/>
                                        <p:tgtEl>
                                          <p:spTgt spid="64"/>
                                        </p:tgtEl>
                                      </p:cBhvr>
                                    </p:animEffect>
                                  </p:childTnLst>
                                </p:cTn>
                              </p:par>
                              <p:par>
                                <p:cTn fill="hold" grpId="0" id="86" nodeType="withEffect" presetClass="entr" presetID="10" presetSubtype="0">
                                  <p:stCondLst>
                                    <p:cond delay="0"/>
                                  </p:stCondLst>
                                  <p:childTnLst>
                                    <p:set>
                                      <p:cBhvr>
                                        <p:cTn dur="1" fill="hold" id="87">
                                          <p:stCondLst>
                                            <p:cond delay="0"/>
                                          </p:stCondLst>
                                        </p:cTn>
                                        <p:tgtEl>
                                          <p:spTgt spid="57"/>
                                        </p:tgtEl>
                                        <p:attrNameLst>
                                          <p:attrName>style.visibility</p:attrName>
                                        </p:attrNameLst>
                                      </p:cBhvr>
                                      <p:to>
                                        <p:strVal val="visible"/>
                                      </p:to>
                                    </p:set>
                                    <p:animEffect filter="fade" transition="in">
                                      <p:cBhvr>
                                        <p:cTn dur="500" id="88"/>
                                        <p:tgtEl>
                                          <p:spTgt spid="57"/>
                                        </p:tgtEl>
                                      </p:cBhvr>
                                    </p:animEffect>
                                  </p:childTnLst>
                                </p:cTn>
                              </p:par>
                              <p:par>
                                <p:cTn fill="hold" grpId="0" id="89" nodeType="withEffect" presetClass="entr" presetID="10" presetSubtype="0">
                                  <p:stCondLst>
                                    <p:cond delay="0"/>
                                  </p:stCondLst>
                                  <p:childTnLst>
                                    <p:set>
                                      <p:cBhvr>
                                        <p:cTn dur="1" fill="hold" id="90">
                                          <p:stCondLst>
                                            <p:cond delay="0"/>
                                          </p:stCondLst>
                                        </p:cTn>
                                        <p:tgtEl>
                                          <p:spTgt spid="58"/>
                                        </p:tgtEl>
                                        <p:attrNameLst>
                                          <p:attrName>style.visibility</p:attrName>
                                        </p:attrNameLst>
                                      </p:cBhvr>
                                      <p:to>
                                        <p:strVal val="visible"/>
                                      </p:to>
                                    </p:set>
                                    <p:animEffect filter="fade" transition="in">
                                      <p:cBhvr>
                                        <p:cTn dur="500" id="91"/>
                                        <p:tgtEl>
                                          <p:spTgt spid="58"/>
                                        </p:tgtEl>
                                      </p:cBhvr>
                                    </p:animEffect>
                                  </p:childTnLst>
                                </p:cTn>
                              </p:par>
                              <p:par>
                                <p:cTn fill="hold" grpId="0" id="92" nodeType="withEffect" presetClass="entr" presetID="10" presetSubtype="0">
                                  <p:stCondLst>
                                    <p:cond delay="0"/>
                                  </p:stCondLst>
                                  <p:childTnLst>
                                    <p:set>
                                      <p:cBhvr>
                                        <p:cTn dur="1" fill="hold" id="93">
                                          <p:stCondLst>
                                            <p:cond delay="0"/>
                                          </p:stCondLst>
                                        </p:cTn>
                                        <p:tgtEl>
                                          <p:spTgt spid="59"/>
                                        </p:tgtEl>
                                        <p:attrNameLst>
                                          <p:attrName>style.visibility</p:attrName>
                                        </p:attrNameLst>
                                      </p:cBhvr>
                                      <p:to>
                                        <p:strVal val="visible"/>
                                      </p:to>
                                    </p:set>
                                    <p:animEffect filter="fade" transition="in">
                                      <p:cBhvr>
                                        <p:cTn dur="500" id="94"/>
                                        <p:tgtEl>
                                          <p:spTgt spid="59"/>
                                        </p:tgtEl>
                                      </p:cBhvr>
                                    </p:animEffect>
                                  </p:childTnLst>
                                </p:cTn>
                              </p:par>
                              <p:par>
                                <p:cTn fill="hold" grpId="0" id="95" nodeType="withEffect" presetClass="entr" presetID="10" presetSubtype="0">
                                  <p:stCondLst>
                                    <p:cond delay="0"/>
                                  </p:stCondLst>
                                  <p:childTnLst>
                                    <p:set>
                                      <p:cBhvr>
                                        <p:cTn dur="1" fill="hold" id="96">
                                          <p:stCondLst>
                                            <p:cond delay="0"/>
                                          </p:stCondLst>
                                        </p:cTn>
                                        <p:tgtEl>
                                          <p:spTgt spid="34"/>
                                        </p:tgtEl>
                                        <p:attrNameLst>
                                          <p:attrName>style.visibility</p:attrName>
                                        </p:attrNameLst>
                                      </p:cBhvr>
                                      <p:to>
                                        <p:strVal val="visible"/>
                                      </p:to>
                                    </p:set>
                                    <p:animEffect filter="fade" transition="in">
                                      <p:cBhvr>
                                        <p:cTn dur="500" id="97"/>
                                        <p:tgtEl>
                                          <p:spTgt spid="34"/>
                                        </p:tgtEl>
                                      </p:cBhvr>
                                    </p:animEffect>
                                  </p:childTnLst>
                                </p:cTn>
                              </p:par>
                              <p:par>
                                <p:cTn fill="hold" grpId="0" id="98" nodeType="withEffect" presetClass="entr" presetID="10" presetSubtype="0">
                                  <p:stCondLst>
                                    <p:cond delay="0"/>
                                  </p:stCondLst>
                                  <p:childTnLst>
                                    <p:set>
                                      <p:cBhvr>
                                        <p:cTn dur="1" fill="hold" id="99">
                                          <p:stCondLst>
                                            <p:cond delay="0"/>
                                          </p:stCondLst>
                                        </p:cTn>
                                        <p:tgtEl>
                                          <p:spTgt spid="36"/>
                                        </p:tgtEl>
                                        <p:attrNameLst>
                                          <p:attrName>style.visibility</p:attrName>
                                        </p:attrNameLst>
                                      </p:cBhvr>
                                      <p:to>
                                        <p:strVal val="visible"/>
                                      </p:to>
                                    </p:set>
                                    <p:animEffect filter="fade" transition="in">
                                      <p:cBhvr>
                                        <p:cTn dur="500" id="100"/>
                                        <p:tgtEl>
                                          <p:spTgt spid="36"/>
                                        </p:tgtEl>
                                      </p:cBhvr>
                                    </p:animEffect>
                                  </p:childTnLst>
                                </p:cTn>
                              </p:par>
                              <p:par>
                                <p:cTn fill="hold" grpId="0" id="101" nodeType="withEffect" presetClass="entr" presetID="10" presetSubtype="0">
                                  <p:stCondLst>
                                    <p:cond delay="0"/>
                                  </p:stCondLst>
                                  <p:childTnLst>
                                    <p:set>
                                      <p:cBhvr>
                                        <p:cTn dur="1" fill="hold" id="102">
                                          <p:stCondLst>
                                            <p:cond delay="0"/>
                                          </p:stCondLst>
                                        </p:cTn>
                                        <p:tgtEl>
                                          <p:spTgt spid="38"/>
                                        </p:tgtEl>
                                        <p:attrNameLst>
                                          <p:attrName>style.visibility</p:attrName>
                                        </p:attrNameLst>
                                      </p:cBhvr>
                                      <p:to>
                                        <p:strVal val="visible"/>
                                      </p:to>
                                    </p:set>
                                    <p:animEffect filter="fade" transition="in">
                                      <p:cBhvr>
                                        <p:cTn dur="500" id="103"/>
                                        <p:tgtEl>
                                          <p:spTgt spid="38"/>
                                        </p:tgtEl>
                                      </p:cBhvr>
                                    </p:animEffect>
                                  </p:childTnLst>
                                </p:cTn>
                              </p:par>
                              <p:par>
                                <p:cTn fill="hold" grpId="0" id="104" nodeType="withEffect" presetClass="entr" presetID="10" presetSubtype="0">
                                  <p:stCondLst>
                                    <p:cond delay="0"/>
                                  </p:stCondLst>
                                  <p:childTnLst>
                                    <p:set>
                                      <p:cBhvr>
                                        <p:cTn dur="1" fill="hold" id="105">
                                          <p:stCondLst>
                                            <p:cond delay="0"/>
                                          </p:stCondLst>
                                        </p:cTn>
                                        <p:tgtEl>
                                          <p:spTgt spid="40"/>
                                        </p:tgtEl>
                                        <p:attrNameLst>
                                          <p:attrName>style.visibility</p:attrName>
                                        </p:attrNameLst>
                                      </p:cBhvr>
                                      <p:to>
                                        <p:strVal val="visible"/>
                                      </p:to>
                                    </p:set>
                                    <p:animEffect filter="fade" transition="in">
                                      <p:cBhvr>
                                        <p:cTn dur="500" id="106"/>
                                        <p:tgtEl>
                                          <p:spTgt spid="40"/>
                                        </p:tgtEl>
                                      </p:cBhvr>
                                    </p:animEffect>
                                  </p:childTnLst>
                                </p:cTn>
                              </p:par>
                            </p:childTnLst>
                          </p:cTn>
                        </p:par>
                        <p:par>
                          <p:cTn fill="hold" id="107" nodeType="afterGroup">
                            <p:stCondLst>
                              <p:cond delay="2250"/>
                            </p:stCondLst>
                            <p:childTnLst>
                              <p:par>
                                <p:cTn fill="hold" grpId="0" id="108" nodeType="afterEffect" presetClass="entr" presetID="22" presetSubtype="8">
                                  <p:stCondLst>
                                    <p:cond delay="0"/>
                                  </p:stCondLst>
                                  <p:childTnLst>
                                    <p:set>
                                      <p:cBhvr>
                                        <p:cTn dur="1" fill="hold" id="109">
                                          <p:stCondLst>
                                            <p:cond delay="0"/>
                                          </p:stCondLst>
                                        </p:cTn>
                                        <p:tgtEl>
                                          <p:spTgt spid="35"/>
                                        </p:tgtEl>
                                        <p:attrNameLst>
                                          <p:attrName>style.visibility</p:attrName>
                                        </p:attrNameLst>
                                      </p:cBhvr>
                                      <p:to>
                                        <p:strVal val="visible"/>
                                      </p:to>
                                    </p:set>
                                    <p:animEffect filter="wipe(left)" transition="in">
                                      <p:cBhvr>
                                        <p:cTn dur="500" id="110"/>
                                        <p:tgtEl>
                                          <p:spTgt spid="35"/>
                                        </p:tgtEl>
                                      </p:cBhvr>
                                    </p:animEffect>
                                  </p:childTnLst>
                                </p:cTn>
                              </p:par>
                            </p:childTnLst>
                          </p:cTn>
                        </p:par>
                        <p:par>
                          <p:cTn fill="hold" id="111" nodeType="afterGroup">
                            <p:stCondLst>
                              <p:cond delay="2750"/>
                            </p:stCondLst>
                            <p:childTnLst>
                              <p:par>
                                <p:cTn fill="hold" grpId="0" id="112" nodeType="afterEffect" presetClass="entr" presetID="22" presetSubtype="8">
                                  <p:stCondLst>
                                    <p:cond delay="0"/>
                                  </p:stCondLst>
                                  <p:childTnLst>
                                    <p:set>
                                      <p:cBhvr>
                                        <p:cTn dur="1" fill="hold" id="113">
                                          <p:stCondLst>
                                            <p:cond delay="0"/>
                                          </p:stCondLst>
                                        </p:cTn>
                                        <p:tgtEl>
                                          <p:spTgt spid="37"/>
                                        </p:tgtEl>
                                        <p:attrNameLst>
                                          <p:attrName>style.visibility</p:attrName>
                                        </p:attrNameLst>
                                      </p:cBhvr>
                                      <p:to>
                                        <p:strVal val="visible"/>
                                      </p:to>
                                    </p:set>
                                    <p:animEffect filter="wipe(left)" transition="in">
                                      <p:cBhvr>
                                        <p:cTn dur="500" id="114"/>
                                        <p:tgtEl>
                                          <p:spTgt spid="37"/>
                                        </p:tgtEl>
                                      </p:cBhvr>
                                    </p:animEffect>
                                  </p:childTnLst>
                                </p:cTn>
                              </p:par>
                            </p:childTnLst>
                          </p:cTn>
                        </p:par>
                        <p:par>
                          <p:cTn fill="hold" id="115" nodeType="afterGroup">
                            <p:stCondLst>
                              <p:cond delay="3250"/>
                            </p:stCondLst>
                            <p:childTnLst>
                              <p:par>
                                <p:cTn fill="hold" grpId="0" id="116" nodeType="afterEffect" presetClass="entr" presetID="22" presetSubtype="8">
                                  <p:stCondLst>
                                    <p:cond delay="0"/>
                                  </p:stCondLst>
                                  <p:childTnLst>
                                    <p:set>
                                      <p:cBhvr>
                                        <p:cTn dur="1" fill="hold" id="117">
                                          <p:stCondLst>
                                            <p:cond delay="0"/>
                                          </p:stCondLst>
                                        </p:cTn>
                                        <p:tgtEl>
                                          <p:spTgt spid="39"/>
                                        </p:tgtEl>
                                        <p:attrNameLst>
                                          <p:attrName>style.visibility</p:attrName>
                                        </p:attrNameLst>
                                      </p:cBhvr>
                                      <p:to>
                                        <p:strVal val="visible"/>
                                      </p:to>
                                    </p:set>
                                    <p:animEffect filter="wipe(left)" transition="in">
                                      <p:cBhvr>
                                        <p:cTn dur="500" id="118"/>
                                        <p:tgtEl>
                                          <p:spTgt spid="39"/>
                                        </p:tgtEl>
                                      </p:cBhvr>
                                    </p:animEffect>
                                  </p:childTnLst>
                                </p:cTn>
                              </p:par>
                            </p:childTnLst>
                          </p:cTn>
                        </p:par>
                        <p:par>
                          <p:cTn fill="hold" id="119" nodeType="afterGroup">
                            <p:stCondLst>
                              <p:cond delay="3750"/>
                            </p:stCondLst>
                            <p:childTnLst>
                              <p:par>
                                <p:cTn fill="hold" grpId="0" id="120" nodeType="afterEffect" presetClass="entr" presetID="22" presetSubtype="8">
                                  <p:stCondLst>
                                    <p:cond delay="0"/>
                                  </p:stCondLst>
                                  <p:childTnLst>
                                    <p:set>
                                      <p:cBhvr>
                                        <p:cTn dur="1" fill="hold" id="121">
                                          <p:stCondLst>
                                            <p:cond delay="0"/>
                                          </p:stCondLst>
                                        </p:cTn>
                                        <p:tgtEl>
                                          <p:spTgt spid="41"/>
                                        </p:tgtEl>
                                        <p:attrNameLst>
                                          <p:attrName>style.visibility</p:attrName>
                                        </p:attrNameLst>
                                      </p:cBhvr>
                                      <p:to>
                                        <p:strVal val="visible"/>
                                      </p:to>
                                    </p:set>
                                    <p:animEffect filter="wipe(left)" transition="in">
                                      <p:cBhvr>
                                        <p:cTn dur="500" id="122"/>
                                        <p:tgtEl>
                                          <p:spTgt spid="41"/>
                                        </p:tgtEl>
                                      </p:cBhvr>
                                    </p:animEffect>
                                  </p:childTnLst>
                                </p:cTn>
                              </p:par>
                            </p:childTnLst>
                          </p:cTn>
                        </p:par>
                        <p:par>
                          <p:cTn fill="hold" id="123" nodeType="afterGroup">
                            <p:stCondLst>
                              <p:cond delay="4250"/>
                            </p:stCondLst>
                            <p:childTnLst>
                              <p:par>
                                <p:cTn fill="hold" grpId="0" id="124" nodeType="afterEffect" presetClass="entr" presetID="2" presetSubtype="4">
                                  <p:stCondLst>
                                    <p:cond delay="0"/>
                                  </p:stCondLst>
                                  <p:childTnLst>
                                    <p:set>
                                      <p:cBhvr>
                                        <p:cTn dur="1" fill="hold" id="125">
                                          <p:stCondLst>
                                            <p:cond delay="0"/>
                                          </p:stCondLst>
                                        </p:cTn>
                                        <p:tgtEl>
                                          <p:spTgt spid="53"/>
                                        </p:tgtEl>
                                        <p:attrNameLst>
                                          <p:attrName>style.visibility</p:attrName>
                                        </p:attrNameLst>
                                      </p:cBhvr>
                                      <p:to>
                                        <p:strVal val="visible"/>
                                      </p:to>
                                    </p:set>
                                    <p:anim calcmode="lin" valueType="num">
                                      <p:cBhvr additive="base">
                                        <p:cTn dur="500" fill="hold" id="126"/>
                                        <p:tgtEl>
                                          <p:spTgt spid="53"/>
                                        </p:tgtEl>
                                        <p:attrNameLst>
                                          <p:attrName>ppt_x</p:attrName>
                                        </p:attrNameLst>
                                      </p:cBhvr>
                                      <p:tavLst>
                                        <p:tav tm="0">
                                          <p:val>
                                            <p:strVal val="#ppt_x"/>
                                          </p:val>
                                        </p:tav>
                                        <p:tav tm="100000">
                                          <p:val>
                                            <p:strVal val="#ppt_x"/>
                                          </p:val>
                                        </p:tav>
                                      </p:tavLst>
                                    </p:anim>
                                    <p:anim calcmode="lin" valueType="num">
                                      <p:cBhvr additive="base">
                                        <p:cTn dur="500" fill="hold" id="127"/>
                                        <p:tgtEl>
                                          <p:spTgt spid="53"/>
                                        </p:tgtEl>
                                        <p:attrNameLst>
                                          <p:attrName>ppt_y</p:attrName>
                                        </p:attrNameLst>
                                      </p:cBhvr>
                                      <p:tavLst>
                                        <p:tav tm="0">
                                          <p:val>
                                            <p:strVal val="1+#ppt_h/2"/>
                                          </p:val>
                                        </p:tav>
                                        <p:tav tm="100000">
                                          <p:val>
                                            <p:strVal val="#ppt_y"/>
                                          </p:val>
                                        </p:tav>
                                      </p:tavLst>
                                    </p:anim>
                                  </p:childTnLst>
                                </p:cTn>
                              </p:par>
                              <p:par>
                                <p:cTn fill="hold" grpId="0" id="128" nodeType="withEffect" presetClass="entr" presetID="2" presetSubtype="4">
                                  <p:stCondLst>
                                    <p:cond delay="0"/>
                                  </p:stCondLst>
                                  <p:childTnLst>
                                    <p:set>
                                      <p:cBhvr>
                                        <p:cTn dur="1" fill="hold" id="129">
                                          <p:stCondLst>
                                            <p:cond delay="0"/>
                                          </p:stCondLst>
                                        </p:cTn>
                                        <p:tgtEl>
                                          <p:spTgt spid="56"/>
                                        </p:tgtEl>
                                        <p:attrNameLst>
                                          <p:attrName>style.visibility</p:attrName>
                                        </p:attrNameLst>
                                      </p:cBhvr>
                                      <p:to>
                                        <p:strVal val="visible"/>
                                      </p:to>
                                    </p:set>
                                    <p:anim calcmode="lin" valueType="num">
                                      <p:cBhvr additive="base">
                                        <p:cTn dur="500" fill="hold" id="130"/>
                                        <p:tgtEl>
                                          <p:spTgt spid="56"/>
                                        </p:tgtEl>
                                        <p:attrNameLst>
                                          <p:attrName>ppt_x</p:attrName>
                                        </p:attrNameLst>
                                      </p:cBhvr>
                                      <p:tavLst>
                                        <p:tav tm="0">
                                          <p:val>
                                            <p:strVal val="#ppt_x"/>
                                          </p:val>
                                        </p:tav>
                                        <p:tav tm="100000">
                                          <p:val>
                                            <p:strVal val="#ppt_x"/>
                                          </p:val>
                                        </p:tav>
                                      </p:tavLst>
                                    </p:anim>
                                    <p:anim calcmode="lin" valueType="num">
                                      <p:cBhvr additive="base">
                                        <p:cTn dur="500" fill="hold" id="131"/>
                                        <p:tgtEl>
                                          <p:spTgt spid="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4"/>
      <p:bldP grpId="0" spid="35"/>
      <p:bldP grpId="0" spid="36"/>
      <p:bldP grpId="0" spid="37"/>
      <p:bldP grpId="0" spid="38"/>
      <p:bldP grpId="0" spid="39"/>
      <p:bldP grpId="0" spid="40"/>
      <p:bldP grpId="0" spid="41"/>
      <p:bldP grpId="0" spid="42"/>
      <p:bldP grpId="0" spid="43"/>
      <p:bldP grpId="0" spid="44"/>
      <p:bldP grpId="0" spid="45"/>
      <p:bldP grpId="0" spid="46"/>
      <p:bldP grpId="0" spid="47"/>
      <p:bldP grpId="0" spid="48"/>
      <p:bldP grpId="0" spid="49"/>
      <p:bldP grpId="0" spid="50"/>
      <p:bldP grpId="0" spid="51"/>
      <p:bldP grpId="0" spid="52"/>
      <p:bldP grpId="0" spid="53"/>
      <p:bldP grpId="0" spid="54"/>
      <p:bldP grpId="0" spid="55"/>
      <p:bldP grpId="0" spid="56"/>
      <p:bldP grpId="0" spid="57"/>
      <p:bldP grpId="0" spid="58"/>
      <p:bldP grpId="0" spid="59"/>
      <p:bldP grpId="0" spid="60"/>
      <p:bldP grpId="0" spid="61"/>
      <p:bldP grpId="0" spid="62"/>
      <p:bldP grpId="0" spid="63"/>
      <p:bldP grpId="0" spid="64"/>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Group 6"/>
          <p:cNvGrpSpPr/>
          <p:nvPr/>
        </p:nvGrpSpPr>
        <p:grpSpPr>
          <a:xfrm>
            <a:off x="3517003" y="3471296"/>
            <a:ext cx="2111980" cy="542749"/>
            <a:chOff x="4475937" y="4698842"/>
            <a:chExt cx="3243170" cy="833335"/>
          </a:xfrm>
        </p:grpSpPr>
        <p:sp>
          <p:nvSpPr>
            <p:cNvPr id="8" name="Oval 7"/>
            <p:cNvSpPr>
              <a:spLocks noChangeArrowheads="1"/>
            </p:cNvSpPr>
            <p:nvPr/>
          </p:nvSpPr>
          <p:spPr bwMode="auto">
            <a:xfrm>
              <a:off x="4475937" y="4698842"/>
              <a:ext cx="3243170" cy="833335"/>
            </a:xfrm>
            <a:prstGeom prst="ellipse">
              <a:avLst/>
            </a:prstGeom>
            <a:solidFill>
              <a:schemeClr val="accent5">
                <a:alpha val="90000"/>
              </a:schemeClr>
            </a:solidFill>
            <a:ln>
              <a:noFill/>
            </a:ln>
          </p:spPr>
          <p:txBody>
            <a:bodyPr anchor="t" anchorCtr="0" bIns="39691" compatLnSpc="1" lIns="79382" numCol="1" rIns="79382" tIns="39691" vert="horz" wrap="square">
              <a:prstTxWarp prst="textNoShape">
                <a:avLst/>
              </a:prstTxWarp>
            </a:bodyPr>
            <a:lstStyle/>
            <a:p>
              <a:pPr algn="just">
                <a:lnSpc>
                  <a:spcPct val="120000"/>
                </a:lnSpc>
              </a:pPr>
              <a:endParaRPr lang="id-ID" sz="500">
                <a:solidFill>
                  <a:schemeClr val="bg1"/>
                </a:solidFill>
                <a:latin charset="0" pitchFamily="34" typeface="Arial"/>
                <a:ea charset="-122" panose="020b0503020204020204" pitchFamily="34" typeface="微软雅黑"/>
                <a:cs typeface="+mn-ea"/>
                <a:sym charset="0" pitchFamily="34" typeface="Arial"/>
              </a:endParaRPr>
            </a:p>
          </p:txBody>
        </p:sp>
        <p:sp>
          <p:nvSpPr>
            <p:cNvPr id="9" name="Freeform 8"/>
            <p:cNvSpPr/>
            <p:nvPr/>
          </p:nvSpPr>
          <p:spPr bwMode="auto">
            <a:xfrm>
              <a:off x="4475937" y="5116237"/>
              <a:ext cx="3243170" cy="415940"/>
            </a:xfrm>
            <a:custGeom>
              <a:gdLst>
                <a:gd fmla="*/ 726 w 1452" name="T0"/>
                <a:gd fmla="*/ 142 h 186" name="T1"/>
                <a:gd fmla="*/ 1452 w 1452" name="T2"/>
                <a:gd fmla="*/ 0 h 186" name="T3"/>
                <a:gd fmla="*/ 1452 w 1452" name="T4"/>
                <a:gd fmla="*/ 0 h 186" name="T5"/>
                <a:gd fmla="*/ 726 w 1452" name="T6"/>
                <a:gd fmla="*/ 186 h 186" name="T7"/>
                <a:gd fmla="*/ 0 w 1452" name="T8"/>
                <a:gd fmla="*/ 0 h 186" name="T9"/>
                <a:gd fmla="*/ 0 w 1452" name="T10"/>
                <a:gd fmla="*/ 0 h 186" name="T11"/>
                <a:gd fmla="*/ 726 w 1452" name="T12"/>
                <a:gd fmla="*/ 142 h 186" name="T13"/>
              </a:gdLst>
              <a:cxnLst>
                <a:cxn ang="0">
                  <a:pos x="T0" y="T1"/>
                </a:cxn>
                <a:cxn ang="0">
                  <a:pos x="T2" y="T3"/>
                </a:cxn>
                <a:cxn ang="0">
                  <a:pos x="T4" y="T5"/>
                </a:cxn>
                <a:cxn ang="0">
                  <a:pos x="T6" y="T7"/>
                </a:cxn>
                <a:cxn ang="0">
                  <a:pos x="T8" y="T9"/>
                </a:cxn>
                <a:cxn ang="0">
                  <a:pos x="T10" y="T11"/>
                </a:cxn>
                <a:cxn ang="0">
                  <a:pos x="T12" y="T13"/>
                </a:cxn>
              </a:cxnLst>
              <a:rect b="b" l="0" r="r" t="0"/>
              <a:pathLst>
                <a:path h="186" w="1452">
                  <a:moveTo>
                    <a:pt x="726" y="142"/>
                  </a:moveTo>
                  <a:cubicBezTo>
                    <a:pt x="1078" y="142"/>
                    <a:pt x="1372" y="81"/>
                    <a:pt x="1452" y="0"/>
                  </a:cubicBezTo>
                  <a:cubicBezTo>
                    <a:pt x="1452" y="0"/>
                    <a:pt x="1452" y="0"/>
                    <a:pt x="1452" y="0"/>
                  </a:cubicBezTo>
                  <a:cubicBezTo>
                    <a:pt x="1452" y="103"/>
                    <a:pt x="1127" y="186"/>
                    <a:pt x="726" y="186"/>
                  </a:cubicBezTo>
                  <a:cubicBezTo>
                    <a:pt x="325" y="186"/>
                    <a:pt x="0" y="103"/>
                    <a:pt x="0" y="0"/>
                  </a:cubicBezTo>
                  <a:cubicBezTo>
                    <a:pt x="0" y="0"/>
                    <a:pt x="0" y="0"/>
                    <a:pt x="0" y="0"/>
                  </a:cubicBezTo>
                  <a:cubicBezTo>
                    <a:pt x="79" y="81"/>
                    <a:pt x="374" y="142"/>
                    <a:pt x="726" y="142"/>
                  </a:cubicBezTo>
                  <a:close/>
                </a:path>
              </a:pathLst>
            </a:custGeom>
            <a:solidFill>
              <a:schemeClr val="tx1">
                <a:lumMod val="95000"/>
                <a:lumOff val="5000"/>
                <a:alpha val="15000"/>
              </a:schemeClr>
            </a:solidFill>
            <a:ln>
              <a:noFill/>
            </a:ln>
          </p:spPr>
          <p:txBody>
            <a:bodyPr anchor="t" anchorCtr="0" bIns="39691" compatLnSpc="1" lIns="79382" numCol="1" rIns="79382" tIns="39691" vert="horz" wrap="square">
              <a:prstTxWarp prst="textNoShape">
                <a:avLst/>
              </a:prstTxWarp>
            </a:bodyPr>
            <a:lstStyle/>
            <a:p>
              <a:pPr algn="just">
                <a:lnSpc>
                  <a:spcPct val="120000"/>
                </a:lnSpc>
              </a:pPr>
              <a:endParaRPr lang="id-ID" sz="500">
                <a:solidFill>
                  <a:schemeClr val="bg1"/>
                </a:solidFill>
                <a:latin charset="0" pitchFamily="34" typeface="Arial"/>
                <a:ea charset="-122" panose="020b0503020204020204" pitchFamily="34" typeface="微软雅黑"/>
                <a:cs typeface="+mn-ea"/>
                <a:sym charset="0" pitchFamily="34" typeface="Arial"/>
              </a:endParaRPr>
            </a:p>
          </p:txBody>
        </p:sp>
      </p:grpSp>
      <p:grpSp>
        <p:nvGrpSpPr>
          <p:cNvPr id="3" name="Group 9"/>
          <p:cNvGrpSpPr/>
          <p:nvPr/>
        </p:nvGrpSpPr>
        <p:grpSpPr>
          <a:xfrm>
            <a:off x="3319062" y="3046947"/>
            <a:ext cx="2507859" cy="635575"/>
            <a:chOff x="4171981" y="4047299"/>
            <a:chExt cx="3851083" cy="975860"/>
          </a:xfrm>
        </p:grpSpPr>
        <p:sp>
          <p:nvSpPr>
            <p:cNvPr id="11" name="Oval 9"/>
            <p:cNvSpPr>
              <a:spLocks noChangeArrowheads="1"/>
            </p:cNvSpPr>
            <p:nvPr/>
          </p:nvSpPr>
          <p:spPr bwMode="auto">
            <a:xfrm>
              <a:off x="4171981" y="4047299"/>
              <a:ext cx="3851083" cy="975860"/>
            </a:xfrm>
            <a:prstGeom prst="ellipse">
              <a:avLst/>
            </a:prstGeom>
            <a:solidFill>
              <a:schemeClr val="accent4">
                <a:alpha val="90000"/>
              </a:schemeClr>
            </a:solidFill>
            <a:ln>
              <a:noFill/>
            </a:ln>
          </p:spPr>
          <p:txBody>
            <a:bodyPr anchor="t" anchorCtr="0" bIns="39691" compatLnSpc="1" lIns="79382" numCol="1" rIns="79382" tIns="39691" vert="horz" wrap="square">
              <a:prstTxWarp prst="textNoShape">
                <a:avLst/>
              </a:prstTxWarp>
            </a:bodyPr>
            <a:lstStyle/>
            <a:p>
              <a:pPr algn="just">
                <a:lnSpc>
                  <a:spcPct val="120000"/>
                </a:lnSpc>
              </a:pPr>
              <a:endParaRPr lang="id-ID" sz="500">
                <a:solidFill>
                  <a:schemeClr val="bg1"/>
                </a:solidFill>
                <a:latin charset="0" pitchFamily="34" typeface="Arial"/>
                <a:ea charset="-122" panose="020b0503020204020204" pitchFamily="34" typeface="微软雅黑"/>
                <a:cs typeface="+mn-ea"/>
                <a:sym charset="0" pitchFamily="34" typeface="Arial"/>
              </a:endParaRPr>
            </a:p>
          </p:txBody>
        </p:sp>
        <p:sp>
          <p:nvSpPr>
            <p:cNvPr id="12" name="Freeform 10"/>
            <p:cNvSpPr/>
            <p:nvPr/>
          </p:nvSpPr>
          <p:spPr bwMode="auto">
            <a:xfrm>
              <a:off x="4171981" y="4533047"/>
              <a:ext cx="3851083" cy="490112"/>
            </a:xfrm>
            <a:custGeom>
              <a:gdLst>
                <a:gd fmla="*/ 862 w 1724" name="T0"/>
                <a:gd fmla="*/ 168 h 219" name="T1"/>
                <a:gd fmla="*/ 1724 w 1724" name="T2"/>
                <a:gd fmla="*/ 0 h 219" name="T3"/>
                <a:gd fmla="*/ 1724 w 1724" name="T4"/>
                <a:gd fmla="*/ 1 h 219" name="T5"/>
                <a:gd fmla="*/ 862 w 1724" name="T6"/>
                <a:gd fmla="*/ 219 h 219" name="T7"/>
                <a:gd fmla="*/ 0 w 1724" name="T8"/>
                <a:gd fmla="*/ 1 h 219" name="T9"/>
                <a:gd fmla="*/ 0 w 1724" name="T10"/>
                <a:gd fmla="*/ 0 h 219" name="T11"/>
                <a:gd fmla="*/ 862 w 1724" name="T12"/>
                <a:gd fmla="*/ 168 h 219" name="T13"/>
              </a:gdLst>
              <a:cxnLst>
                <a:cxn ang="0">
                  <a:pos x="T0" y="T1"/>
                </a:cxn>
                <a:cxn ang="0">
                  <a:pos x="T2" y="T3"/>
                </a:cxn>
                <a:cxn ang="0">
                  <a:pos x="T4" y="T5"/>
                </a:cxn>
                <a:cxn ang="0">
                  <a:pos x="T6" y="T7"/>
                </a:cxn>
                <a:cxn ang="0">
                  <a:pos x="T8" y="T9"/>
                </a:cxn>
                <a:cxn ang="0">
                  <a:pos x="T10" y="T11"/>
                </a:cxn>
                <a:cxn ang="0">
                  <a:pos x="T12" y="T13"/>
                </a:cxn>
              </a:cxnLst>
              <a:rect b="b" l="0" r="r" t="0"/>
              <a:pathLst>
                <a:path h="219" w="1724">
                  <a:moveTo>
                    <a:pt x="862" y="168"/>
                  </a:moveTo>
                  <a:cubicBezTo>
                    <a:pt x="1280" y="168"/>
                    <a:pt x="1630" y="96"/>
                    <a:pt x="1724" y="0"/>
                  </a:cubicBezTo>
                  <a:cubicBezTo>
                    <a:pt x="1724" y="1"/>
                    <a:pt x="1724" y="1"/>
                    <a:pt x="1724" y="1"/>
                  </a:cubicBezTo>
                  <a:cubicBezTo>
                    <a:pt x="1724" y="121"/>
                    <a:pt x="1338" y="219"/>
                    <a:pt x="862" y="219"/>
                  </a:cubicBezTo>
                  <a:cubicBezTo>
                    <a:pt x="386" y="219"/>
                    <a:pt x="0" y="121"/>
                    <a:pt x="0" y="1"/>
                  </a:cubicBezTo>
                  <a:cubicBezTo>
                    <a:pt x="0" y="1"/>
                    <a:pt x="0" y="1"/>
                    <a:pt x="0" y="0"/>
                  </a:cubicBezTo>
                  <a:cubicBezTo>
                    <a:pt x="94" y="96"/>
                    <a:pt x="444" y="168"/>
                    <a:pt x="862" y="168"/>
                  </a:cubicBezTo>
                  <a:close/>
                </a:path>
              </a:pathLst>
            </a:custGeom>
            <a:solidFill>
              <a:schemeClr val="tx1">
                <a:lumMod val="95000"/>
                <a:lumOff val="5000"/>
                <a:alpha val="15000"/>
              </a:schemeClr>
            </a:solidFill>
            <a:ln>
              <a:noFill/>
            </a:ln>
          </p:spPr>
          <p:txBody>
            <a:bodyPr anchor="t" anchorCtr="0" bIns="39691" compatLnSpc="1" lIns="79382" numCol="1" rIns="79382" tIns="39691" vert="horz" wrap="square">
              <a:prstTxWarp prst="textNoShape">
                <a:avLst/>
              </a:prstTxWarp>
            </a:bodyPr>
            <a:lstStyle/>
            <a:p>
              <a:pPr algn="just">
                <a:lnSpc>
                  <a:spcPct val="120000"/>
                </a:lnSpc>
              </a:pPr>
              <a:endParaRPr lang="id-ID" sz="500">
                <a:solidFill>
                  <a:schemeClr val="bg1"/>
                </a:solidFill>
                <a:latin charset="0" pitchFamily="34" typeface="Arial"/>
                <a:ea charset="-122" panose="020b0503020204020204" pitchFamily="34" typeface="微软雅黑"/>
                <a:cs typeface="+mn-ea"/>
                <a:sym charset="0" pitchFamily="34" typeface="Arial"/>
              </a:endParaRPr>
            </a:p>
          </p:txBody>
        </p:sp>
      </p:grpSp>
      <p:grpSp>
        <p:nvGrpSpPr>
          <p:cNvPr id="4" name="Group 12"/>
          <p:cNvGrpSpPr/>
          <p:nvPr/>
        </p:nvGrpSpPr>
        <p:grpSpPr>
          <a:xfrm>
            <a:off x="3244245" y="2579977"/>
            <a:ext cx="2656550" cy="720824"/>
            <a:chOff x="4057088" y="3330311"/>
            <a:chExt cx="4079414" cy="1106751"/>
          </a:xfrm>
        </p:grpSpPr>
        <p:sp>
          <p:nvSpPr>
            <p:cNvPr id="14" name="Oval 11"/>
            <p:cNvSpPr>
              <a:spLocks noChangeArrowheads="1"/>
            </p:cNvSpPr>
            <p:nvPr/>
          </p:nvSpPr>
          <p:spPr bwMode="auto">
            <a:xfrm>
              <a:off x="4057088" y="3330311"/>
              <a:ext cx="4079414" cy="1106751"/>
            </a:xfrm>
            <a:prstGeom prst="ellipse">
              <a:avLst/>
            </a:prstGeom>
            <a:solidFill>
              <a:schemeClr val="accent3">
                <a:alpha val="90000"/>
              </a:schemeClr>
            </a:solidFill>
            <a:ln>
              <a:noFill/>
            </a:ln>
          </p:spPr>
          <p:txBody>
            <a:bodyPr anchor="t" anchorCtr="0" bIns="39691" compatLnSpc="1" lIns="79382" numCol="1" rIns="79382" tIns="39691" vert="horz" wrap="square">
              <a:prstTxWarp prst="textNoShape">
                <a:avLst/>
              </a:prstTxWarp>
            </a:bodyPr>
            <a:lstStyle/>
            <a:p>
              <a:pPr algn="just">
                <a:lnSpc>
                  <a:spcPct val="120000"/>
                </a:lnSpc>
              </a:pPr>
              <a:endParaRPr lang="id-ID" sz="500">
                <a:solidFill>
                  <a:schemeClr val="bg1"/>
                </a:solidFill>
                <a:latin charset="0" pitchFamily="34" typeface="Arial"/>
                <a:ea charset="-122" panose="020b0503020204020204" pitchFamily="34" typeface="微软雅黑"/>
                <a:cs typeface="+mn-ea"/>
                <a:sym charset="0" pitchFamily="34" typeface="Arial"/>
              </a:endParaRPr>
            </a:p>
          </p:txBody>
        </p:sp>
        <p:sp>
          <p:nvSpPr>
            <p:cNvPr id="15" name="Freeform 12"/>
            <p:cNvSpPr/>
            <p:nvPr/>
          </p:nvSpPr>
          <p:spPr bwMode="auto">
            <a:xfrm>
              <a:off x="4057088" y="3884413"/>
              <a:ext cx="4079414" cy="552648"/>
            </a:xfrm>
            <a:custGeom>
              <a:gdLst>
                <a:gd fmla="*/ 913 w 1826" name="T0"/>
                <a:gd fmla="*/ 189 h 248" name="T1"/>
                <a:gd fmla="*/ 0 w 1826" name="T2"/>
                <a:gd fmla="*/ 0 h 248" name="T3"/>
                <a:gd fmla="*/ 0 w 1826" name="T4"/>
                <a:gd fmla="*/ 0 h 248" name="T5"/>
                <a:gd fmla="*/ 913 w 1826" name="T6"/>
                <a:gd fmla="*/ 248 h 248" name="T7"/>
                <a:gd fmla="*/ 1826 w 1826" name="T8"/>
                <a:gd fmla="*/ 0 h 248" name="T9"/>
                <a:gd fmla="*/ 1826 w 1826" name="T10"/>
                <a:gd fmla="*/ 0 h 248" name="T11"/>
                <a:gd fmla="*/ 913 w 1826" name="T12"/>
                <a:gd fmla="*/ 189 h 248" name="T13"/>
              </a:gdLst>
              <a:cxnLst>
                <a:cxn ang="0">
                  <a:pos x="T0" y="T1"/>
                </a:cxn>
                <a:cxn ang="0">
                  <a:pos x="T2" y="T3"/>
                </a:cxn>
                <a:cxn ang="0">
                  <a:pos x="T4" y="T5"/>
                </a:cxn>
                <a:cxn ang="0">
                  <a:pos x="T6" y="T7"/>
                </a:cxn>
                <a:cxn ang="0">
                  <a:pos x="T8" y="T9"/>
                </a:cxn>
                <a:cxn ang="0">
                  <a:pos x="T10" y="T11"/>
                </a:cxn>
                <a:cxn ang="0">
                  <a:pos x="T12" y="T13"/>
                </a:cxn>
              </a:cxnLst>
              <a:rect b="b" l="0" r="r" t="0"/>
              <a:pathLst>
                <a:path h="248" w="1826">
                  <a:moveTo>
                    <a:pt x="913" y="189"/>
                  </a:moveTo>
                  <a:cubicBezTo>
                    <a:pt x="471" y="189"/>
                    <a:pt x="100" y="109"/>
                    <a:pt x="0" y="0"/>
                  </a:cubicBezTo>
                  <a:cubicBezTo>
                    <a:pt x="0" y="0"/>
                    <a:pt x="0" y="0"/>
                    <a:pt x="0" y="0"/>
                  </a:cubicBezTo>
                  <a:cubicBezTo>
                    <a:pt x="0" y="137"/>
                    <a:pt x="409" y="248"/>
                    <a:pt x="913" y="248"/>
                  </a:cubicBezTo>
                  <a:cubicBezTo>
                    <a:pt x="1417" y="248"/>
                    <a:pt x="1826" y="137"/>
                    <a:pt x="1826" y="0"/>
                  </a:cubicBezTo>
                  <a:cubicBezTo>
                    <a:pt x="1826" y="0"/>
                    <a:pt x="1826" y="0"/>
                    <a:pt x="1826" y="0"/>
                  </a:cubicBezTo>
                  <a:cubicBezTo>
                    <a:pt x="1726" y="109"/>
                    <a:pt x="1355" y="189"/>
                    <a:pt x="913" y="189"/>
                  </a:cubicBezTo>
                  <a:close/>
                </a:path>
              </a:pathLst>
            </a:custGeom>
            <a:solidFill>
              <a:schemeClr val="tx1">
                <a:lumMod val="95000"/>
                <a:lumOff val="5000"/>
                <a:alpha val="15000"/>
              </a:schemeClr>
            </a:solidFill>
            <a:ln>
              <a:noFill/>
            </a:ln>
          </p:spPr>
          <p:txBody>
            <a:bodyPr anchor="t" anchorCtr="0" bIns="39691" compatLnSpc="1" lIns="79382" numCol="1" rIns="79382" tIns="39691" vert="horz" wrap="square">
              <a:prstTxWarp prst="textNoShape">
                <a:avLst/>
              </a:prstTxWarp>
            </a:bodyPr>
            <a:lstStyle/>
            <a:p>
              <a:pPr algn="just">
                <a:lnSpc>
                  <a:spcPct val="120000"/>
                </a:lnSpc>
              </a:pPr>
              <a:endParaRPr lang="id-ID" sz="500">
                <a:solidFill>
                  <a:schemeClr val="bg1"/>
                </a:solidFill>
                <a:latin charset="0" pitchFamily="34" typeface="Arial"/>
                <a:ea charset="-122" panose="020b0503020204020204" pitchFamily="34" typeface="微软雅黑"/>
                <a:cs typeface="+mn-ea"/>
                <a:sym charset="0" pitchFamily="34" typeface="Arial"/>
              </a:endParaRPr>
            </a:p>
          </p:txBody>
        </p:sp>
      </p:grpSp>
      <p:grpSp>
        <p:nvGrpSpPr>
          <p:cNvPr id="5" name="Group 15"/>
          <p:cNvGrpSpPr/>
          <p:nvPr/>
        </p:nvGrpSpPr>
        <p:grpSpPr>
          <a:xfrm>
            <a:off x="3319062" y="2226670"/>
            <a:ext cx="2507859" cy="636521"/>
            <a:chOff x="4171981" y="2787843"/>
            <a:chExt cx="3851083" cy="977315"/>
          </a:xfrm>
        </p:grpSpPr>
        <p:sp>
          <p:nvSpPr>
            <p:cNvPr id="17" name="Oval 13"/>
            <p:cNvSpPr>
              <a:spLocks noChangeArrowheads="1"/>
            </p:cNvSpPr>
            <p:nvPr/>
          </p:nvSpPr>
          <p:spPr bwMode="auto">
            <a:xfrm>
              <a:off x="4171981" y="2787843"/>
              <a:ext cx="3851083" cy="977314"/>
            </a:xfrm>
            <a:prstGeom prst="ellipse">
              <a:avLst/>
            </a:prstGeom>
            <a:solidFill>
              <a:schemeClr val="accent2">
                <a:alpha val="90000"/>
              </a:schemeClr>
            </a:solidFill>
            <a:ln>
              <a:noFill/>
            </a:ln>
          </p:spPr>
          <p:txBody>
            <a:bodyPr anchor="t" anchorCtr="0" bIns="39691" compatLnSpc="1" lIns="79382" numCol="1" rIns="79382" tIns="39691" vert="horz" wrap="square">
              <a:prstTxWarp prst="textNoShape">
                <a:avLst/>
              </a:prstTxWarp>
            </a:bodyPr>
            <a:lstStyle/>
            <a:p>
              <a:pPr algn="just">
                <a:lnSpc>
                  <a:spcPct val="120000"/>
                </a:lnSpc>
              </a:pPr>
              <a:endParaRPr lang="id-ID" sz="500">
                <a:solidFill>
                  <a:schemeClr val="bg1"/>
                </a:solidFill>
                <a:latin charset="0" pitchFamily="34" typeface="Arial"/>
                <a:ea charset="-122" panose="020b0503020204020204" pitchFamily="34" typeface="微软雅黑"/>
                <a:cs typeface="+mn-ea"/>
                <a:sym charset="0" pitchFamily="34" typeface="Arial"/>
              </a:endParaRPr>
            </a:p>
          </p:txBody>
        </p:sp>
        <p:sp>
          <p:nvSpPr>
            <p:cNvPr id="18" name="Freeform 14"/>
            <p:cNvSpPr/>
            <p:nvPr/>
          </p:nvSpPr>
          <p:spPr bwMode="auto">
            <a:xfrm>
              <a:off x="4171981" y="3276501"/>
              <a:ext cx="3851083" cy="488657"/>
            </a:xfrm>
            <a:custGeom>
              <a:gdLst>
                <a:gd fmla="*/ 862 w 1724" name="T0"/>
                <a:gd fmla="*/ 167 h 219" name="T1"/>
                <a:gd fmla="*/ 0 w 1724" name="T2"/>
                <a:gd fmla="*/ 0 h 219" name="T3"/>
                <a:gd fmla="*/ 0 w 1724" name="T4"/>
                <a:gd fmla="*/ 0 h 219" name="T5"/>
                <a:gd fmla="*/ 862 w 1724" name="T6"/>
                <a:gd fmla="*/ 219 h 219" name="T7"/>
                <a:gd fmla="*/ 1724 w 1724" name="T8"/>
                <a:gd fmla="*/ 0 h 219" name="T9"/>
                <a:gd fmla="*/ 1724 w 1724" name="T10"/>
                <a:gd fmla="*/ 0 h 219" name="T11"/>
                <a:gd fmla="*/ 862 w 1724" name="T12"/>
                <a:gd fmla="*/ 167 h 219" name="T13"/>
              </a:gdLst>
              <a:cxnLst>
                <a:cxn ang="0">
                  <a:pos x="T0" y="T1"/>
                </a:cxn>
                <a:cxn ang="0">
                  <a:pos x="T2" y="T3"/>
                </a:cxn>
                <a:cxn ang="0">
                  <a:pos x="T4" y="T5"/>
                </a:cxn>
                <a:cxn ang="0">
                  <a:pos x="T6" y="T7"/>
                </a:cxn>
                <a:cxn ang="0">
                  <a:pos x="T8" y="T9"/>
                </a:cxn>
                <a:cxn ang="0">
                  <a:pos x="T10" y="T11"/>
                </a:cxn>
                <a:cxn ang="0">
                  <a:pos x="T12" y="T13"/>
                </a:cxn>
              </a:cxnLst>
              <a:rect b="b" l="0" r="r" t="0"/>
              <a:pathLst>
                <a:path h="219" w="1724">
                  <a:moveTo>
                    <a:pt x="862" y="167"/>
                  </a:moveTo>
                  <a:cubicBezTo>
                    <a:pt x="444" y="167"/>
                    <a:pt x="94" y="96"/>
                    <a:pt x="0" y="0"/>
                  </a:cubicBezTo>
                  <a:cubicBezTo>
                    <a:pt x="0" y="0"/>
                    <a:pt x="0" y="0"/>
                    <a:pt x="0" y="0"/>
                  </a:cubicBezTo>
                  <a:cubicBezTo>
                    <a:pt x="0" y="121"/>
                    <a:pt x="386" y="219"/>
                    <a:pt x="862" y="219"/>
                  </a:cubicBezTo>
                  <a:cubicBezTo>
                    <a:pt x="1338" y="219"/>
                    <a:pt x="1724" y="121"/>
                    <a:pt x="1724" y="0"/>
                  </a:cubicBezTo>
                  <a:cubicBezTo>
                    <a:pt x="1724" y="0"/>
                    <a:pt x="1724" y="0"/>
                    <a:pt x="1724" y="0"/>
                  </a:cubicBezTo>
                  <a:cubicBezTo>
                    <a:pt x="1630" y="96"/>
                    <a:pt x="1280" y="167"/>
                    <a:pt x="862" y="167"/>
                  </a:cubicBezTo>
                  <a:close/>
                </a:path>
              </a:pathLst>
            </a:custGeom>
            <a:solidFill>
              <a:schemeClr val="tx1">
                <a:lumMod val="95000"/>
                <a:lumOff val="5000"/>
                <a:alpha val="15000"/>
              </a:schemeClr>
            </a:solidFill>
            <a:ln>
              <a:noFill/>
            </a:ln>
          </p:spPr>
          <p:txBody>
            <a:bodyPr anchor="t" anchorCtr="0" bIns="39691" compatLnSpc="1" lIns="79382" numCol="1" rIns="79382" tIns="39691" vert="horz" wrap="square">
              <a:prstTxWarp prst="textNoShape">
                <a:avLst/>
              </a:prstTxWarp>
            </a:bodyPr>
            <a:lstStyle/>
            <a:p>
              <a:pPr algn="just">
                <a:lnSpc>
                  <a:spcPct val="120000"/>
                </a:lnSpc>
              </a:pPr>
              <a:endParaRPr lang="id-ID" sz="500">
                <a:solidFill>
                  <a:schemeClr val="bg1"/>
                </a:solidFill>
                <a:latin charset="0" pitchFamily="34" typeface="Arial"/>
                <a:ea charset="-122" panose="020b0503020204020204" pitchFamily="34" typeface="微软雅黑"/>
                <a:cs typeface="+mn-ea"/>
                <a:sym charset="0" pitchFamily="34" typeface="Arial"/>
              </a:endParaRPr>
            </a:p>
          </p:txBody>
        </p:sp>
      </p:grpSp>
      <p:grpSp>
        <p:nvGrpSpPr>
          <p:cNvPr id="6" name="Group 18"/>
          <p:cNvGrpSpPr/>
          <p:nvPr/>
        </p:nvGrpSpPr>
        <p:grpSpPr>
          <a:xfrm>
            <a:off x="3517003" y="1895148"/>
            <a:ext cx="2111980" cy="543696"/>
            <a:chOff x="4475937" y="2278826"/>
            <a:chExt cx="3243170" cy="834790"/>
          </a:xfrm>
        </p:grpSpPr>
        <p:sp>
          <p:nvSpPr>
            <p:cNvPr id="20" name="Oval 15"/>
            <p:cNvSpPr>
              <a:spLocks noChangeArrowheads="1"/>
            </p:cNvSpPr>
            <p:nvPr/>
          </p:nvSpPr>
          <p:spPr bwMode="auto">
            <a:xfrm>
              <a:off x="4475937" y="2278826"/>
              <a:ext cx="3243170" cy="834789"/>
            </a:xfrm>
            <a:prstGeom prst="ellipse">
              <a:avLst/>
            </a:prstGeom>
            <a:solidFill>
              <a:schemeClr val="accent1">
                <a:alpha val="90000"/>
              </a:schemeClr>
            </a:solidFill>
            <a:ln>
              <a:noFill/>
            </a:ln>
            <a:effectLst/>
          </p:spPr>
          <p:txBody>
            <a:bodyPr anchor="t" anchorCtr="0" bIns="39691" compatLnSpc="1" lIns="79382" numCol="1" rIns="79382" tIns="39691" vert="horz" wrap="square">
              <a:prstTxWarp prst="textNoShape">
                <a:avLst/>
              </a:prstTxWarp>
            </a:bodyPr>
            <a:lstStyle/>
            <a:p>
              <a:pPr algn="just">
                <a:lnSpc>
                  <a:spcPct val="120000"/>
                </a:lnSpc>
              </a:pPr>
              <a:endParaRPr lang="id-ID" sz="500">
                <a:solidFill>
                  <a:schemeClr val="bg1"/>
                </a:solidFill>
                <a:latin charset="0" pitchFamily="34" typeface="Arial"/>
                <a:ea charset="-122" panose="020b0503020204020204" pitchFamily="34" typeface="微软雅黑"/>
                <a:cs typeface="+mn-ea"/>
                <a:sym charset="0" pitchFamily="34" typeface="Arial"/>
              </a:endParaRPr>
            </a:p>
          </p:txBody>
        </p:sp>
        <p:sp>
          <p:nvSpPr>
            <p:cNvPr id="21" name="Freeform 16"/>
            <p:cNvSpPr/>
            <p:nvPr/>
          </p:nvSpPr>
          <p:spPr bwMode="auto">
            <a:xfrm>
              <a:off x="4475937" y="2696221"/>
              <a:ext cx="3243170" cy="417395"/>
            </a:xfrm>
            <a:custGeom>
              <a:gdLst>
                <a:gd fmla="*/ 726 w 1452" name="T0"/>
                <a:gd fmla="*/ 143 h 187" name="T1"/>
                <a:gd fmla="*/ 0 w 1452" name="T2"/>
                <a:gd fmla="*/ 0 h 187" name="T3"/>
                <a:gd fmla="*/ 0 w 1452" name="T4"/>
                <a:gd fmla="*/ 0 h 187" name="T5"/>
                <a:gd fmla="*/ 726 w 1452" name="T6"/>
                <a:gd fmla="*/ 187 h 187" name="T7"/>
                <a:gd fmla="*/ 1452 w 1452" name="T8"/>
                <a:gd fmla="*/ 0 h 187" name="T9"/>
                <a:gd fmla="*/ 1452 w 1452" name="T10"/>
                <a:gd fmla="*/ 0 h 187" name="T11"/>
                <a:gd fmla="*/ 726 w 1452" name="T12"/>
                <a:gd fmla="*/ 143 h 187" name="T13"/>
              </a:gdLst>
              <a:cxnLst>
                <a:cxn ang="0">
                  <a:pos x="T0" y="T1"/>
                </a:cxn>
                <a:cxn ang="0">
                  <a:pos x="T2" y="T3"/>
                </a:cxn>
                <a:cxn ang="0">
                  <a:pos x="T4" y="T5"/>
                </a:cxn>
                <a:cxn ang="0">
                  <a:pos x="T6" y="T7"/>
                </a:cxn>
                <a:cxn ang="0">
                  <a:pos x="T8" y="T9"/>
                </a:cxn>
                <a:cxn ang="0">
                  <a:pos x="T10" y="T11"/>
                </a:cxn>
                <a:cxn ang="0">
                  <a:pos x="T12" y="T13"/>
                </a:cxn>
              </a:cxnLst>
              <a:rect b="b" l="0" r="r" t="0"/>
              <a:pathLst>
                <a:path h="187" w="1452">
                  <a:moveTo>
                    <a:pt x="726" y="143"/>
                  </a:moveTo>
                  <a:cubicBezTo>
                    <a:pt x="374" y="143"/>
                    <a:pt x="79" y="82"/>
                    <a:pt x="0" y="0"/>
                  </a:cubicBezTo>
                  <a:cubicBezTo>
                    <a:pt x="0" y="0"/>
                    <a:pt x="0" y="0"/>
                    <a:pt x="0" y="0"/>
                  </a:cubicBezTo>
                  <a:cubicBezTo>
                    <a:pt x="0" y="103"/>
                    <a:pt x="325" y="187"/>
                    <a:pt x="726" y="187"/>
                  </a:cubicBezTo>
                  <a:cubicBezTo>
                    <a:pt x="1127" y="187"/>
                    <a:pt x="1452" y="103"/>
                    <a:pt x="1452" y="0"/>
                  </a:cubicBezTo>
                  <a:cubicBezTo>
                    <a:pt x="1452" y="0"/>
                    <a:pt x="1452" y="0"/>
                    <a:pt x="1452" y="0"/>
                  </a:cubicBezTo>
                  <a:cubicBezTo>
                    <a:pt x="1372" y="82"/>
                    <a:pt x="1078" y="143"/>
                    <a:pt x="726" y="143"/>
                  </a:cubicBezTo>
                  <a:close/>
                </a:path>
              </a:pathLst>
            </a:custGeom>
            <a:solidFill>
              <a:schemeClr val="tx1">
                <a:lumMod val="95000"/>
                <a:lumOff val="5000"/>
                <a:alpha val="15000"/>
              </a:schemeClr>
            </a:solidFill>
            <a:ln>
              <a:noFill/>
            </a:ln>
          </p:spPr>
          <p:txBody>
            <a:bodyPr anchor="t" anchorCtr="0" bIns="39691" compatLnSpc="1" lIns="79382" numCol="1" rIns="79382" tIns="39691" vert="horz" wrap="square">
              <a:prstTxWarp prst="textNoShape">
                <a:avLst/>
              </a:prstTxWarp>
            </a:bodyPr>
            <a:lstStyle/>
            <a:p>
              <a:pPr algn="just">
                <a:lnSpc>
                  <a:spcPct val="120000"/>
                </a:lnSpc>
              </a:pPr>
              <a:endParaRPr lang="id-ID" sz="500">
                <a:solidFill>
                  <a:schemeClr val="bg1"/>
                </a:solidFill>
                <a:latin charset="0" pitchFamily="34" typeface="Arial"/>
                <a:ea charset="-122" panose="020b0503020204020204" pitchFamily="34" typeface="微软雅黑"/>
                <a:cs typeface="+mn-ea"/>
                <a:sym charset="0" pitchFamily="34" typeface="Arial"/>
              </a:endParaRPr>
            </a:p>
          </p:txBody>
        </p:sp>
      </p:grpSp>
      <p:sp>
        <p:nvSpPr>
          <p:cNvPr id="80" name="Text Placeholder 9"/>
          <p:cNvSpPr>
            <a:spLocks noGrp="1"/>
          </p:cNvSpPr>
          <p:nvPr>
            <p:ph idx="4294967295" sz="quarter" type="body"/>
          </p:nvPr>
        </p:nvSpPr>
        <p:spPr>
          <a:xfrm>
            <a:off x="6992344" y="2205038"/>
            <a:ext cx="1498600" cy="233362"/>
          </a:xfrm>
          <a:prstGeom prst="rect">
            <a:avLst/>
          </a:prstGeom>
        </p:spPr>
        <p:txBody>
          <a:bodyPr bIns="0" lIns="0" rIns="0" rtlCol="0" tIns="0" vert="horz">
            <a:noAutofit/>
          </a:bodyPr>
          <a:lstStyle/>
          <a:p>
            <a:pPr algn="r" indent="0" marL="0">
              <a:lnSpc>
                <a:spcPct val="120000"/>
              </a:lnSpc>
              <a:spcBef>
                <a:spcPct val="0"/>
              </a:spcBef>
              <a:buNone/>
            </a:pPr>
            <a:r>
              <a:rPr altLang="en-US" lang="zh-CN" sz="600">
                <a:solidFill>
                  <a:schemeClr val="bg1"/>
                </a:solidFill>
                <a:latin charset="-122" pitchFamily="34" typeface="微软雅黑"/>
                <a:ea charset="-122" panose="020b0503020204020204" pitchFamily="34" typeface="微软雅黑"/>
                <a:cs typeface="+mn-ea"/>
                <a:sym charset="0" pitchFamily="34" typeface="Arial"/>
              </a:rPr>
              <a:t>请替换文字内容，点击添加相关标题文字，修改文字内容，也可以直接复制你的内容到此。</a:t>
            </a:r>
          </a:p>
        </p:txBody>
      </p:sp>
      <p:sp>
        <p:nvSpPr>
          <p:cNvPr id="81" name="Text Placeholder 8"/>
          <p:cNvSpPr>
            <a:spLocks noGrp="1"/>
          </p:cNvSpPr>
          <p:nvPr>
            <p:ph idx="4294967295" sz="quarter" type="body"/>
          </p:nvPr>
        </p:nvSpPr>
        <p:spPr>
          <a:xfrm>
            <a:off x="852202" y="1985963"/>
            <a:ext cx="930275" cy="219075"/>
          </a:xfrm>
          <a:prstGeom prst="rect">
            <a:avLst/>
          </a:prstGeom>
        </p:spPr>
        <p:txBody>
          <a:bodyPr bIns="0" lIns="0" rIns="0" rtlCol="0" tIns="0" vert="horz">
            <a:normAutofit/>
          </a:bodyPr>
          <a:lstStyle/>
          <a:p>
            <a:pPr algn="just" indent="0" marL="0">
              <a:lnSpc>
                <a:spcPct val="140000"/>
              </a:lnSpc>
              <a:spcBef>
                <a:spcPct val="0"/>
              </a:spcBef>
              <a:buNone/>
            </a:pPr>
            <a:r>
              <a:rPr altLang="en-US" lang="zh-CN" sz="900">
                <a:solidFill>
                  <a:schemeClr val="bg1"/>
                </a:solidFill>
                <a:latin charset="-122" pitchFamily="34" typeface="微软雅黑"/>
                <a:ea charset="-122" panose="020b0503020204020204" pitchFamily="34" typeface="微软雅黑"/>
                <a:cs typeface="+mn-ea"/>
                <a:sym charset="0" pitchFamily="34" typeface="Arial"/>
              </a:rPr>
              <a:t>请替换文字内容</a:t>
            </a:r>
          </a:p>
        </p:txBody>
      </p:sp>
      <p:sp>
        <p:nvSpPr>
          <p:cNvPr id="82" name="Text Placeholder 9"/>
          <p:cNvSpPr>
            <a:spLocks noGrp="1"/>
          </p:cNvSpPr>
          <p:nvPr>
            <p:ph idx="4294967295" sz="quarter" type="body"/>
          </p:nvPr>
        </p:nvSpPr>
        <p:spPr>
          <a:xfrm>
            <a:off x="852202" y="2205038"/>
            <a:ext cx="1379538" cy="241300"/>
          </a:xfrm>
          <a:prstGeom prst="rect">
            <a:avLst/>
          </a:prstGeom>
        </p:spPr>
        <p:txBody>
          <a:bodyPr bIns="0" lIns="0" rIns="0" rtlCol="0" tIns="0" vert="horz">
            <a:noAutofit/>
          </a:bodyPr>
          <a:lstStyle/>
          <a:p>
            <a:pPr algn="just" indent="0" marL="0">
              <a:lnSpc>
                <a:spcPct val="120000"/>
              </a:lnSpc>
              <a:spcBef>
                <a:spcPct val="0"/>
              </a:spcBef>
              <a:buNone/>
            </a:pPr>
            <a:r>
              <a:rPr altLang="en-US" lang="zh-CN" sz="600">
                <a:solidFill>
                  <a:schemeClr val="bg1"/>
                </a:solidFill>
                <a:latin charset="-122" pitchFamily="34" typeface="微软雅黑"/>
                <a:ea charset="-122" panose="020b0503020204020204" pitchFamily="34" typeface="微软雅黑"/>
                <a:cs typeface="+mn-ea"/>
                <a:sym charset="0" pitchFamily="34" typeface="Arial"/>
              </a:rPr>
              <a:t>请替换文字内容，点击添加相关标题文字，修改文字内容，也可以直接复制你的内容到此。</a:t>
            </a:r>
          </a:p>
        </p:txBody>
      </p:sp>
      <p:sp>
        <p:nvSpPr>
          <p:cNvPr id="83" name="Text Placeholder 8"/>
          <p:cNvSpPr>
            <a:spLocks noGrp="1"/>
          </p:cNvSpPr>
          <p:nvPr>
            <p:ph idx="4294967295" sz="quarter" type="body"/>
          </p:nvPr>
        </p:nvSpPr>
        <p:spPr>
          <a:xfrm>
            <a:off x="852202" y="2754313"/>
            <a:ext cx="930275" cy="219075"/>
          </a:xfrm>
          <a:prstGeom prst="rect">
            <a:avLst/>
          </a:prstGeom>
        </p:spPr>
        <p:txBody>
          <a:bodyPr bIns="0" lIns="0" rIns="0" rtlCol="0" tIns="0" vert="horz">
            <a:normAutofit/>
          </a:bodyPr>
          <a:lstStyle/>
          <a:p>
            <a:pPr algn="just" indent="0" marL="0">
              <a:lnSpc>
                <a:spcPct val="140000"/>
              </a:lnSpc>
              <a:spcBef>
                <a:spcPct val="0"/>
              </a:spcBef>
              <a:buNone/>
            </a:pPr>
            <a:r>
              <a:rPr altLang="en-US" lang="zh-CN" sz="900">
                <a:solidFill>
                  <a:schemeClr val="bg1"/>
                </a:solidFill>
                <a:latin charset="-122" pitchFamily="34" typeface="微软雅黑"/>
                <a:ea charset="-122" panose="020b0503020204020204" pitchFamily="34" typeface="微软雅黑"/>
                <a:cs typeface="+mn-ea"/>
                <a:sym charset="0" pitchFamily="34" typeface="Arial"/>
              </a:rPr>
              <a:t>请替换文字内容</a:t>
            </a:r>
          </a:p>
        </p:txBody>
      </p:sp>
      <p:sp>
        <p:nvSpPr>
          <p:cNvPr id="84" name="Text Placeholder 9"/>
          <p:cNvSpPr>
            <a:spLocks noGrp="1"/>
          </p:cNvSpPr>
          <p:nvPr>
            <p:ph idx="4294967295" sz="quarter" type="body"/>
          </p:nvPr>
        </p:nvSpPr>
        <p:spPr>
          <a:xfrm>
            <a:off x="852202" y="2973388"/>
            <a:ext cx="1379538" cy="239712"/>
          </a:xfrm>
          <a:prstGeom prst="rect">
            <a:avLst/>
          </a:prstGeom>
        </p:spPr>
        <p:txBody>
          <a:bodyPr bIns="0" lIns="0" rIns="0" rtlCol="0" tIns="0" vert="horz">
            <a:noAutofit/>
          </a:bodyPr>
          <a:lstStyle/>
          <a:p>
            <a:pPr algn="just" indent="0" marL="0">
              <a:lnSpc>
                <a:spcPct val="120000"/>
              </a:lnSpc>
              <a:spcBef>
                <a:spcPct val="0"/>
              </a:spcBef>
              <a:buNone/>
            </a:pPr>
            <a:r>
              <a:rPr altLang="en-US" lang="zh-CN" sz="600">
                <a:solidFill>
                  <a:schemeClr val="bg1"/>
                </a:solidFill>
                <a:latin charset="-122" pitchFamily="34" typeface="微软雅黑"/>
                <a:ea charset="-122" panose="020b0503020204020204" pitchFamily="34" typeface="微软雅黑"/>
                <a:cs typeface="+mn-ea"/>
                <a:sym charset="0" pitchFamily="34" typeface="Arial"/>
              </a:rPr>
              <a:t>请替换文字内容，点击添加相关标题文字，修改文字内容，也可以直接复制你的内容到此。</a:t>
            </a:r>
          </a:p>
        </p:txBody>
      </p:sp>
      <p:sp>
        <p:nvSpPr>
          <p:cNvPr id="85" name="Text Placeholder 8"/>
          <p:cNvSpPr>
            <a:spLocks noGrp="1"/>
          </p:cNvSpPr>
          <p:nvPr>
            <p:ph idx="4294967295" sz="quarter" type="body"/>
          </p:nvPr>
        </p:nvSpPr>
        <p:spPr>
          <a:xfrm>
            <a:off x="852202" y="3554413"/>
            <a:ext cx="930275" cy="219075"/>
          </a:xfrm>
          <a:prstGeom prst="rect">
            <a:avLst/>
          </a:prstGeom>
        </p:spPr>
        <p:txBody>
          <a:bodyPr bIns="0" lIns="0" rIns="0" rtlCol="0" tIns="0" vert="horz">
            <a:normAutofit/>
          </a:bodyPr>
          <a:lstStyle/>
          <a:p>
            <a:pPr algn="just" indent="0" marL="0">
              <a:lnSpc>
                <a:spcPct val="140000"/>
              </a:lnSpc>
              <a:spcBef>
                <a:spcPct val="0"/>
              </a:spcBef>
              <a:buNone/>
            </a:pPr>
            <a:r>
              <a:rPr altLang="en-US" lang="zh-CN" sz="900">
                <a:solidFill>
                  <a:schemeClr val="bg1"/>
                </a:solidFill>
                <a:latin charset="-122" pitchFamily="34" typeface="微软雅黑"/>
                <a:ea charset="-122" panose="020b0503020204020204" pitchFamily="34" typeface="微软雅黑"/>
                <a:cs typeface="+mn-ea"/>
                <a:sym charset="0" pitchFamily="34" typeface="Arial"/>
              </a:rPr>
              <a:t>请替换`内容</a:t>
            </a:r>
          </a:p>
        </p:txBody>
      </p:sp>
      <p:sp>
        <p:nvSpPr>
          <p:cNvPr id="86" name="Text Placeholder 9"/>
          <p:cNvSpPr>
            <a:spLocks noGrp="1"/>
          </p:cNvSpPr>
          <p:nvPr>
            <p:ph idx="4294967295" sz="quarter" type="body"/>
          </p:nvPr>
        </p:nvSpPr>
        <p:spPr>
          <a:xfrm>
            <a:off x="852202" y="3773488"/>
            <a:ext cx="1379538" cy="239712"/>
          </a:xfrm>
          <a:prstGeom prst="rect">
            <a:avLst/>
          </a:prstGeom>
        </p:spPr>
        <p:txBody>
          <a:bodyPr bIns="0" lIns="0" rIns="0" rtlCol="0" tIns="0" vert="horz">
            <a:noAutofit/>
          </a:bodyPr>
          <a:lstStyle/>
          <a:p>
            <a:pPr algn="just" indent="0" marL="0">
              <a:lnSpc>
                <a:spcPct val="120000"/>
              </a:lnSpc>
              <a:spcBef>
                <a:spcPct val="0"/>
              </a:spcBef>
              <a:buNone/>
            </a:pPr>
            <a:r>
              <a:rPr altLang="en-US" lang="zh-CN" sz="600">
                <a:solidFill>
                  <a:schemeClr val="bg1"/>
                </a:solidFill>
                <a:latin charset="-122" pitchFamily="34" typeface="微软雅黑"/>
                <a:ea charset="-122" panose="020b0503020204020204" pitchFamily="34" typeface="微软雅黑"/>
                <a:cs typeface="+mn-ea"/>
                <a:sym charset="0" pitchFamily="34" typeface="Arial"/>
              </a:rPr>
              <a:t>请替换文字内容，点击添加相关标题文字，修改文字内容，也可以直接复制你的内容到此。</a:t>
            </a:r>
          </a:p>
        </p:txBody>
      </p:sp>
      <p:sp>
        <p:nvSpPr>
          <p:cNvPr id="87" name="Text Placeholder 8"/>
          <p:cNvSpPr>
            <a:spLocks noGrp="1"/>
          </p:cNvSpPr>
          <p:nvPr>
            <p:ph idx="4294967295" sz="quarter" type="body"/>
          </p:nvPr>
        </p:nvSpPr>
        <p:spPr>
          <a:xfrm>
            <a:off x="7517807" y="2754313"/>
            <a:ext cx="973137" cy="211137"/>
          </a:xfrm>
          <a:prstGeom prst="rect">
            <a:avLst/>
          </a:prstGeom>
        </p:spPr>
        <p:txBody>
          <a:bodyPr bIns="0" lIns="0" rIns="0" rtlCol="0" tIns="0" vert="horz">
            <a:normAutofit/>
          </a:bodyPr>
          <a:lstStyle/>
          <a:p>
            <a:pPr algn="r" indent="0" marL="0">
              <a:lnSpc>
                <a:spcPct val="140000"/>
              </a:lnSpc>
              <a:spcBef>
                <a:spcPct val="0"/>
              </a:spcBef>
              <a:buNone/>
            </a:pPr>
            <a:r>
              <a:rPr altLang="en-US" lang="zh-CN" sz="900">
                <a:solidFill>
                  <a:schemeClr val="bg1"/>
                </a:solidFill>
                <a:latin charset="-122" pitchFamily="34" typeface="微软雅黑"/>
                <a:ea charset="-122" panose="020b0503020204020204" pitchFamily="34" typeface="微软雅黑"/>
                <a:cs typeface="+mn-ea"/>
                <a:sym charset="0" pitchFamily="34" typeface="Arial"/>
              </a:rPr>
              <a:t>请替换文字内容</a:t>
            </a:r>
          </a:p>
        </p:txBody>
      </p:sp>
      <p:sp>
        <p:nvSpPr>
          <p:cNvPr id="88" name="Text Placeholder 9"/>
          <p:cNvSpPr>
            <a:spLocks noGrp="1"/>
          </p:cNvSpPr>
          <p:nvPr>
            <p:ph idx="4294967295" sz="quarter" type="body"/>
          </p:nvPr>
        </p:nvSpPr>
        <p:spPr>
          <a:xfrm>
            <a:off x="6992344" y="2973388"/>
            <a:ext cx="1498600" cy="233362"/>
          </a:xfrm>
          <a:prstGeom prst="rect">
            <a:avLst/>
          </a:prstGeom>
        </p:spPr>
        <p:txBody>
          <a:bodyPr bIns="0" lIns="0" rIns="0" rtlCol="0" tIns="0" vert="horz">
            <a:noAutofit/>
          </a:bodyPr>
          <a:lstStyle/>
          <a:p>
            <a:pPr algn="r" indent="0" marL="0">
              <a:lnSpc>
                <a:spcPct val="120000"/>
              </a:lnSpc>
              <a:spcBef>
                <a:spcPct val="0"/>
              </a:spcBef>
              <a:buNone/>
            </a:pPr>
            <a:r>
              <a:rPr altLang="en-US" lang="zh-CN" sz="600">
                <a:solidFill>
                  <a:schemeClr val="bg1"/>
                </a:solidFill>
                <a:latin charset="-122" pitchFamily="34" typeface="微软雅黑"/>
                <a:ea charset="-122" panose="020b0503020204020204" pitchFamily="34" typeface="微软雅黑"/>
                <a:cs typeface="+mn-ea"/>
                <a:sym charset="0" pitchFamily="34" typeface="Arial"/>
              </a:rPr>
              <a:t>请替换文字内容，点击添加相关标题文字，修改文字内容，也可以直接复制你的内容到此。</a:t>
            </a:r>
          </a:p>
        </p:txBody>
      </p:sp>
      <p:sp>
        <p:nvSpPr>
          <p:cNvPr id="79" name="Text Placeholder 8"/>
          <p:cNvSpPr>
            <a:spLocks noGrp="1"/>
          </p:cNvSpPr>
          <p:nvPr>
            <p:ph idx="4294967295" sz="quarter" type="body"/>
          </p:nvPr>
        </p:nvSpPr>
        <p:spPr>
          <a:xfrm>
            <a:off x="7517807" y="1985963"/>
            <a:ext cx="973137" cy="212725"/>
          </a:xfrm>
          <a:prstGeom prst="rect">
            <a:avLst/>
          </a:prstGeom>
        </p:spPr>
        <p:txBody>
          <a:bodyPr bIns="0" lIns="0" rIns="0" rtlCol="0" tIns="0" vert="horz">
            <a:normAutofit/>
          </a:bodyPr>
          <a:lstStyle/>
          <a:p>
            <a:pPr algn="r" indent="0" marL="0">
              <a:lnSpc>
                <a:spcPct val="140000"/>
              </a:lnSpc>
              <a:spcBef>
                <a:spcPct val="0"/>
              </a:spcBef>
              <a:buNone/>
            </a:pPr>
            <a:r>
              <a:rPr altLang="en-US" lang="zh-CN" sz="900">
                <a:solidFill>
                  <a:schemeClr val="bg1"/>
                </a:solidFill>
                <a:latin charset="-122" pitchFamily="34" typeface="微软雅黑"/>
                <a:ea charset="-122" panose="020b0503020204020204" pitchFamily="34" typeface="微软雅黑"/>
                <a:cs typeface="+mn-ea"/>
                <a:sym charset="0" pitchFamily="34" typeface="Arial"/>
              </a:rPr>
              <a:t>请替换文字内容</a:t>
            </a:r>
          </a:p>
        </p:txBody>
      </p:sp>
      <p:grpSp>
        <p:nvGrpSpPr>
          <p:cNvPr id="7" name="Group 48"/>
          <p:cNvGrpSpPr/>
          <p:nvPr/>
        </p:nvGrpSpPr>
        <p:grpSpPr>
          <a:xfrm>
            <a:off x="2858902" y="1998986"/>
            <a:ext cx="301434" cy="301474"/>
            <a:chOff x="2925343" y="2268550"/>
            <a:chExt cx="462882" cy="462882"/>
          </a:xfrm>
        </p:grpSpPr>
        <p:sp>
          <p:nvSpPr>
            <p:cNvPr id="45" name="Rounded Rectangle 44"/>
            <p:cNvSpPr/>
            <p:nvPr/>
          </p:nvSpPr>
          <p:spPr>
            <a:xfrm>
              <a:off x="2925343" y="2268550"/>
              <a:ext cx="462882" cy="46288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US" sz="500">
                <a:solidFill>
                  <a:schemeClr val="bg1"/>
                </a:solidFill>
                <a:latin charset="0" pitchFamily="34" typeface="Arial"/>
                <a:ea charset="-122" panose="020b0503020204020204" pitchFamily="34" typeface="微软雅黑"/>
                <a:cs typeface="+mn-ea"/>
                <a:sym charset="0" pitchFamily="34" typeface="Arial"/>
              </a:endParaRPr>
            </a:p>
          </p:txBody>
        </p:sp>
        <p:sp>
          <p:nvSpPr>
            <p:cNvPr id="48" name="Shape 1684"/>
            <p:cNvSpPr/>
            <p:nvPr/>
          </p:nvSpPr>
          <p:spPr>
            <a:xfrm>
              <a:off x="3028178" y="2377361"/>
              <a:ext cx="280172" cy="246554"/>
            </a:xfrm>
            <a:custGeom>
              <a:cxnLst>
                <a:cxn ang="0">
                  <a:pos x="wd2" y="hd2"/>
                </a:cxn>
                <a:cxn ang="5400000">
                  <a:pos x="wd2" y="hd2"/>
                </a:cxn>
                <a:cxn ang="10800000">
                  <a:pos x="wd2" y="hd2"/>
                </a:cxn>
                <a:cxn ang="16200000">
                  <a:pos x="wd2" y="hd2"/>
                </a:cxn>
              </a:cxnLst>
              <a:rect b="b" l="0" r="r" t="0"/>
              <a:pathLst>
                <a:path extrusionOk="0" h="21600" w="21600">
                  <a:moveTo>
                    <a:pt x="11041" y="15188"/>
                  </a:moveTo>
                  <a:cubicBezTo>
                    <a:pt x="8905" y="14174"/>
                    <a:pt x="8222" y="13317"/>
                    <a:pt x="8222" y="11485"/>
                  </a:cubicBezTo>
                  <a:cubicBezTo>
                    <a:pt x="8222" y="10385"/>
                    <a:pt x="8875" y="10744"/>
                    <a:pt x="9161" y="8730"/>
                  </a:cubicBezTo>
                  <a:cubicBezTo>
                    <a:pt x="9279" y="7894"/>
                    <a:pt x="9855" y="8716"/>
                    <a:pt x="9966" y="6808"/>
                  </a:cubicBezTo>
                  <a:cubicBezTo>
                    <a:pt x="9966" y="6047"/>
                    <a:pt x="9651" y="5858"/>
                    <a:pt x="9651" y="5858"/>
                  </a:cubicBezTo>
                  <a:cubicBezTo>
                    <a:pt x="9651" y="5858"/>
                    <a:pt x="9811" y="4733"/>
                    <a:pt x="9873" y="3867"/>
                  </a:cubicBezTo>
                  <a:cubicBezTo>
                    <a:pt x="9951" y="2788"/>
                    <a:pt x="9396" y="0"/>
                    <a:pt x="6431" y="0"/>
                  </a:cubicBezTo>
                  <a:cubicBezTo>
                    <a:pt x="3466" y="0"/>
                    <a:pt x="2909" y="2788"/>
                    <a:pt x="2987" y="3867"/>
                  </a:cubicBezTo>
                  <a:cubicBezTo>
                    <a:pt x="3050" y="4733"/>
                    <a:pt x="3210" y="5858"/>
                    <a:pt x="3210" y="5858"/>
                  </a:cubicBezTo>
                  <a:cubicBezTo>
                    <a:pt x="3210" y="5858"/>
                    <a:pt x="2895" y="6047"/>
                    <a:pt x="2895" y="6808"/>
                  </a:cubicBezTo>
                  <a:cubicBezTo>
                    <a:pt x="3005" y="8716"/>
                    <a:pt x="3582" y="7894"/>
                    <a:pt x="3700" y="8730"/>
                  </a:cubicBezTo>
                  <a:cubicBezTo>
                    <a:pt x="3987" y="10744"/>
                    <a:pt x="4639" y="10385"/>
                    <a:pt x="4639" y="11485"/>
                  </a:cubicBezTo>
                  <a:cubicBezTo>
                    <a:pt x="4639" y="13317"/>
                    <a:pt x="3956" y="14174"/>
                    <a:pt x="1819" y="15188"/>
                  </a:cubicBezTo>
                  <a:cubicBezTo>
                    <a:pt x="1169" y="15497"/>
                    <a:pt x="0" y="15976"/>
                    <a:pt x="0" y="17129"/>
                  </a:cubicBezTo>
                  <a:lnTo>
                    <a:pt x="0" y="21600"/>
                  </a:lnTo>
                  <a:lnTo>
                    <a:pt x="15005" y="21600"/>
                  </a:lnTo>
                  <a:cubicBezTo>
                    <a:pt x="15005" y="21600"/>
                    <a:pt x="15005" y="18955"/>
                    <a:pt x="15005" y="18248"/>
                  </a:cubicBezTo>
                  <a:cubicBezTo>
                    <a:pt x="15005" y="17196"/>
                    <a:pt x="13184" y="16207"/>
                    <a:pt x="11041" y="15188"/>
                  </a:cubicBezTo>
                  <a:close/>
                  <a:moveTo>
                    <a:pt x="21600" y="21600"/>
                  </a:moveTo>
                  <a:cubicBezTo>
                    <a:pt x="21600" y="21600"/>
                    <a:pt x="21557" y="16953"/>
                    <a:pt x="21307" y="16471"/>
                  </a:cubicBezTo>
                  <a:cubicBezTo>
                    <a:pt x="20935" y="15754"/>
                    <a:pt x="20071" y="15261"/>
                    <a:pt x="18463" y="14498"/>
                  </a:cubicBezTo>
                  <a:cubicBezTo>
                    <a:pt x="16861" y="13736"/>
                    <a:pt x="16349" y="13094"/>
                    <a:pt x="16349" y="11720"/>
                  </a:cubicBezTo>
                  <a:cubicBezTo>
                    <a:pt x="16349" y="10894"/>
                    <a:pt x="16838" y="11164"/>
                    <a:pt x="17053" y="9653"/>
                  </a:cubicBezTo>
                  <a:cubicBezTo>
                    <a:pt x="17142" y="9026"/>
                    <a:pt x="17574" y="9643"/>
                    <a:pt x="17657" y="8212"/>
                  </a:cubicBezTo>
                  <a:cubicBezTo>
                    <a:pt x="17657" y="7642"/>
                    <a:pt x="17420" y="7499"/>
                    <a:pt x="17420" y="7499"/>
                  </a:cubicBezTo>
                  <a:cubicBezTo>
                    <a:pt x="17420" y="7499"/>
                    <a:pt x="17541" y="6656"/>
                    <a:pt x="17588" y="6006"/>
                  </a:cubicBezTo>
                  <a:cubicBezTo>
                    <a:pt x="17646" y="5197"/>
                    <a:pt x="17229" y="3106"/>
                    <a:pt x="15005" y="3106"/>
                  </a:cubicBezTo>
                  <a:cubicBezTo>
                    <a:pt x="12781" y="3106"/>
                    <a:pt x="12365" y="5197"/>
                    <a:pt x="12422" y="6006"/>
                  </a:cubicBezTo>
                  <a:cubicBezTo>
                    <a:pt x="12469" y="6656"/>
                    <a:pt x="12589" y="7499"/>
                    <a:pt x="12589" y="7499"/>
                  </a:cubicBezTo>
                  <a:cubicBezTo>
                    <a:pt x="12589" y="7499"/>
                    <a:pt x="12353" y="7642"/>
                    <a:pt x="12353" y="8212"/>
                  </a:cubicBezTo>
                  <a:cubicBezTo>
                    <a:pt x="12437" y="9643"/>
                    <a:pt x="12868" y="9026"/>
                    <a:pt x="12957" y="9653"/>
                  </a:cubicBezTo>
                  <a:cubicBezTo>
                    <a:pt x="13173" y="11164"/>
                    <a:pt x="13662" y="10894"/>
                    <a:pt x="13662" y="11720"/>
                  </a:cubicBezTo>
                  <a:cubicBezTo>
                    <a:pt x="13662" y="12655"/>
                    <a:pt x="13424" y="13250"/>
                    <a:pt x="12768" y="13776"/>
                  </a:cubicBezTo>
                  <a:cubicBezTo>
                    <a:pt x="16268" y="15766"/>
                    <a:pt x="16737" y="16172"/>
                    <a:pt x="16737" y="17952"/>
                  </a:cubicBezTo>
                  <a:lnTo>
                    <a:pt x="16737" y="21600"/>
                  </a:lnTo>
                  <a:cubicBezTo>
                    <a:pt x="16737" y="21600"/>
                    <a:pt x="21600" y="21600"/>
                    <a:pt x="21600" y="21600"/>
                  </a:cubicBezTo>
                  <a:close/>
                </a:path>
              </a:pathLst>
            </a:custGeom>
            <a:solidFill>
              <a:srgbClr val="FFFFFF"/>
            </a:solidFill>
            <a:ln cap="flat" w="12700">
              <a:noFill/>
              <a:miter lim="400000"/>
            </a:ln>
            <a:effectLst/>
          </p:spPr>
          <p:txBody>
            <a:bodyPr anchor="ctr" bIns="33076" lIns="33076" numCol="1" rIns="33076" tIns="33076" wrap="square">
              <a:noAutofit/>
            </a:bodyPr>
            <a:lstStyle/>
            <a:p>
              <a:pPr algn="just">
                <a:lnSpc>
                  <a:spcPct val="120000"/>
                </a:lnSpc>
                <a:defRPr b="1" sz="3100">
                  <a:latin typeface="Kontrapunkt Bob Bold"/>
                  <a:ea typeface="Kontrapunkt Bob Bold"/>
                  <a:cs typeface="Kontrapunkt Bob Bold"/>
                  <a:sym typeface="Kontrapunkt Bob Bold"/>
                </a:defRPr>
              </a:pPr>
              <a:endParaRPr sz="500">
                <a:solidFill>
                  <a:schemeClr val="bg1"/>
                </a:solidFill>
                <a:latin charset="0" pitchFamily="34" typeface="Arial"/>
                <a:ea charset="-122" panose="020b0503020204020204" pitchFamily="34" typeface="微软雅黑"/>
                <a:cs typeface="+mn-ea"/>
                <a:sym charset="0" pitchFamily="34" typeface="Arial"/>
              </a:endParaRPr>
            </a:p>
          </p:txBody>
        </p:sp>
      </p:grpSp>
      <p:grpSp>
        <p:nvGrpSpPr>
          <p:cNvPr id="10" name="Group 54"/>
          <p:cNvGrpSpPr/>
          <p:nvPr/>
        </p:nvGrpSpPr>
        <p:grpSpPr>
          <a:xfrm>
            <a:off x="2858902" y="3563110"/>
            <a:ext cx="301434" cy="301474"/>
            <a:chOff x="2855493" y="3429000"/>
            <a:chExt cx="462882" cy="462882"/>
          </a:xfrm>
        </p:grpSpPr>
        <p:sp>
          <p:nvSpPr>
            <p:cNvPr id="56" name="Rounded Rectangle 55"/>
            <p:cNvSpPr/>
            <p:nvPr/>
          </p:nvSpPr>
          <p:spPr>
            <a:xfrm>
              <a:off x="2855493" y="3429000"/>
              <a:ext cx="462882" cy="46288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US" sz="500">
                <a:solidFill>
                  <a:schemeClr val="bg1"/>
                </a:solidFill>
                <a:latin charset="0" pitchFamily="34" typeface="Arial"/>
                <a:ea charset="-122" panose="020b0503020204020204" pitchFamily="34" typeface="微软雅黑"/>
                <a:cs typeface="+mn-ea"/>
                <a:sym charset="0" pitchFamily="34" typeface="Arial"/>
              </a:endParaRPr>
            </a:p>
          </p:txBody>
        </p:sp>
        <p:sp>
          <p:nvSpPr>
            <p:cNvPr id="57" name="AutoShape 35"/>
            <p:cNvSpPr/>
            <p:nvPr/>
          </p:nvSpPr>
          <p:spPr bwMode="auto">
            <a:xfrm>
              <a:off x="2978718" y="3520829"/>
              <a:ext cx="216432" cy="290727"/>
            </a:xfrm>
            <a:custGeom>
              <a:gdLst>
                <a:gd fmla="*/ 733 w 19946" name="T0"/>
                <a:gd fmla="*/ 1038 h 21355" name="T1"/>
                <a:gd fmla="*/ 550 w 19946" name="T2"/>
                <a:gd fmla="*/ 889 h 21355" name="T3"/>
                <a:gd fmla="*/ 6041 w 19946" name="T4"/>
                <a:gd fmla="*/ 11465 h 21355" name="T5"/>
                <a:gd fmla="*/ 5858 w 19946" name="T6"/>
                <a:gd fmla="*/ 16679 h 21355" name="T7"/>
                <a:gd fmla="*/ 0 w 19946" name="T8"/>
                <a:gd fmla="*/ 18765 h 21355" name="T9"/>
                <a:gd fmla="*/ 6590 w 19946" name="T10"/>
                <a:gd fmla="*/ 17722 h 21355" name="T11"/>
                <a:gd fmla="*/ 8970 w 19946" name="T12"/>
                <a:gd fmla="*/ 20999 h 21355" name="T13"/>
                <a:gd fmla="*/ 10251 w 19946" name="T14"/>
                <a:gd fmla="*/ 20403 h 21355" name="T15"/>
                <a:gd fmla="*/ 12265 w 19946" name="T16"/>
                <a:gd fmla="*/ 18467 h 21355" name="T17"/>
                <a:gd fmla="*/ 12631 w 19946" name="T18"/>
                <a:gd fmla="*/ 17275 h 21355" name="T19"/>
                <a:gd fmla="*/ 8055 w 19946" name="T20"/>
                <a:gd fmla="*/ 16381 h 21355" name="T21"/>
                <a:gd fmla="*/ 18855 w 19946" name="T22"/>
                <a:gd fmla="*/ 15785 h 21355" name="T23"/>
                <a:gd fmla="*/ 18672 w 19946" name="T24"/>
                <a:gd fmla="*/ 15636 h 21355" name="T25"/>
                <a:gd fmla="*/ 17024 w 19946" name="T26"/>
                <a:gd fmla="*/ 12806 h 21355" name="T27"/>
                <a:gd fmla="*/ 16475 w 19946" name="T28"/>
                <a:gd fmla="*/ 12806 h 21355" name="T29"/>
                <a:gd fmla="*/ 13180 w 19946" name="T30"/>
                <a:gd fmla="*/ 5805 h 21355" name="T31"/>
                <a:gd fmla="*/ 8421 w 19946" name="T32"/>
                <a:gd fmla="*/ 9380 h 21355" name="T33"/>
                <a:gd fmla="*/ 12814 w 19946" name="T34"/>
                <a:gd fmla="*/ 5507 h 21355" name="T35"/>
                <a:gd fmla="*/ 4211 w 19946" name="T36"/>
                <a:gd fmla="*/ 2825 h 21355" name="T37"/>
                <a:gd fmla="*/ 4211 w 19946" name="T38"/>
                <a:gd fmla="*/ 2378 h 21355" name="T39"/>
                <a:gd fmla="*/ 1831 w 19946" name="T40"/>
                <a:gd fmla="*/ 591 h 21355" name="T41"/>
                <a:gd fmla="*/ 1648 w 19946" name="T42"/>
                <a:gd fmla="*/ 1038 h 21355" name="T43"/>
                <a:gd fmla="*/ 18672 w 19946" name="T44"/>
                <a:gd fmla="*/ 14891 h 21355" name="T45"/>
                <a:gd fmla="*/ 17024 w 19946" name="T46"/>
                <a:gd fmla="*/ 9678 h 21355" name="T47"/>
                <a:gd fmla="*/ 15560 w 19946" name="T48"/>
                <a:gd fmla="*/ 2825 h 21355" name="T49"/>
                <a:gd fmla="*/ 12814 w 19946" name="T50"/>
                <a:gd fmla="*/ 5507 h 21355" name="T51"/>
                <a:gd fmla="*/ 13180 w 19946" name="T52"/>
                <a:gd fmla="*/ 5805 h 21355" name="T53"/>
                <a:gd fmla="*/ 16475 w 19946" name="T54"/>
                <a:gd fmla="*/ 3570 h 21355" name="T55"/>
                <a:gd fmla="*/ 16475 w 19946" name="T56"/>
                <a:gd fmla="*/ 8933 h 21355" name="T57"/>
                <a:gd fmla="*/ 17024 w 19946" name="T58"/>
                <a:gd fmla="*/ 2676 h 21355" name="T59"/>
                <a:gd fmla="*/ 19038 w 19946" name="T60"/>
                <a:gd fmla="*/ 1932 h 21355" name="T61"/>
                <a:gd fmla="*/ 17573 w 19946" name="T62"/>
                <a:gd fmla="*/ 740 h 21355" name="T63"/>
                <a:gd fmla="*/ 16658 w 19946" name="T64"/>
                <a:gd fmla="*/ 2378 h 21355" name="T65"/>
                <a:gd fmla="*/ 8970 w 19946" name="T66"/>
                <a:gd fmla="*/ 2825 h 21355" name="T67"/>
                <a:gd fmla="*/ 15560 w 19946" name="T68"/>
                <a:gd fmla="*/ 2825 h 21355"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21355" w="19946">
                  <a:moveTo>
                    <a:pt x="7505" y="10125"/>
                  </a:moveTo>
                  <a:cubicBezTo>
                    <a:pt x="3478" y="6996"/>
                    <a:pt x="733" y="3272"/>
                    <a:pt x="733" y="1038"/>
                  </a:cubicBezTo>
                  <a:cubicBezTo>
                    <a:pt x="733" y="1038"/>
                    <a:pt x="733" y="889"/>
                    <a:pt x="733" y="740"/>
                  </a:cubicBezTo>
                  <a:cubicBezTo>
                    <a:pt x="733" y="740"/>
                    <a:pt x="550" y="889"/>
                    <a:pt x="550" y="889"/>
                  </a:cubicBezTo>
                  <a:cubicBezTo>
                    <a:pt x="-1464" y="4017"/>
                    <a:pt x="3112" y="9082"/>
                    <a:pt x="6041" y="11316"/>
                  </a:cubicBezTo>
                  <a:cubicBezTo>
                    <a:pt x="6041" y="11316"/>
                    <a:pt x="6041" y="11316"/>
                    <a:pt x="6041" y="11465"/>
                  </a:cubicBezTo>
                  <a:cubicBezTo>
                    <a:pt x="6041" y="16232"/>
                    <a:pt x="6041" y="16232"/>
                    <a:pt x="6041" y="16232"/>
                  </a:cubicBezTo>
                  <a:cubicBezTo>
                    <a:pt x="6041" y="16381"/>
                    <a:pt x="5858" y="16530"/>
                    <a:pt x="5858" y="16679"/>
                  </a:cubicBezTo>
                  <a:cubicBezTo>
                    <a:pt x="550" y="18020"/>
                    <a:pt x="550" y="18020"/>
                    <a:pt x="550" y="18020"/>
                  </a:cubicBezTo>
                  <a:cubicBezTo>
                    <a:pt x="183" y="18169"/>
                    <a:pt x="0" y="18467"/>
                    <a:pt x="0" y="18765"/>
                  </a:cubicBezTo>
                  <a:cubicBezTo>
                    <a:pt x="183" y="19063"/>
                    <a:pt x="550" y="19360"/>
                    <a:pt x="916" y="19212"/>
                  </a:cubicBezTo>
                  <a:cubicBezTo>
                    <a:pt x="6590" y="17722"/>
                    <a:pt x="6590" y="17722"/>
                    <a:pt x="6590" y="17722"/>
                  </a:cubicBezTo>
                  <a:cubicBezTo>
                    <a:pt x="6590" y="17722"/>
                    <a:pt x="6773" y="17871"/>
                    <a:pt x="6956" y="17871"/>
                  </a:cubicBezTo>
                  <a:cubicBezTo>
                    <a:pt x="8970" y="20999"/>
                    <a:pt x="8970" y="20999"/>
                    <a:pt x="8970" y="20999"/>
                  </a:cubicBezTo>
                  <a:cubicBezTo>
                    <a:pt x="9153" y="21297"/>
                    <a:pt x="9702" y="21446"/>
                    <a:pt x="10068" y="21297"/>
                  </a:cubicBezTo>
                  <a:cubicBezTo>
                    <a:pt x="10434" y="21148"/>
                    <a:pt x="10434" y="20701"/>
                    <a:pt x="10251" y="20403"/>
                  </a:cubicBezTo>
                  <a:cubicBezTo>
                    <a:pt x="8421" y="17722"/>
                    <a:pt x="8421" y="17722"/>
                    <a:pt x="8421" y="17722"/>
                  </a:cubicBezTo>
                  <a:cubicBezTo>
                    <a:pt x="12265" y="18467"/>
                    <a:pt x="12265" y="18467"/>
                    <a:pt x="12265" y="18467"/>
                  </a:cubicBezTo>
                  <a:cubicBezTo>
                    <a:pt x="12631" y="18616"/>
                    <a:pt x="12997" y="18467"/>
                    <a:pt x="13180" y="18020"/>
                  </a:cubicBezTo>
                  <a:cubicBezTo>
                    <a:pt x="13180" y="17722"/>
                    <a:pt x="12997" y="17424"/>
                    <a:pt x="12631" y="17275"/>
                  </a:cubicBezTo>
                  <a:cubicBezTo>
                    <a:pt x="8055" y="16381"/>
                    <a:pt x="8055" y="16381"/>
                    <a:pt x="8055" y="16381"/>
                  </a:cubicBezTo>
                  <a:cubicBezTo>
                    <a:pt x="8055" y="16381"/>
                    <a:pt x="8055" y="16381"/>
                    <a:pt x="8055" y="16381"/>
                  </a:cubicBezTo>
                  <a:cubicBezTo>
                    <a:pt x="8055" y="12657"/>
                    <a:pt x="8055" y="12657"/>
                    <a:pt x="8055" y="12657"/>
                  </a:cubicBezTo>
                  <a:cubicBezTo>
                    <a:pt x="11350" y="14743"/>
                    <a:pt x="16658" y="16679"/>
                    <a:pt x="18855" y="15785"/>
                  </a:cubicBezTo>
                  <a:cubicBezTo>
                    <a:pt x="18855" y="15785"/>
                    <a:pt x="19038" y="15636"/>
                    <a:pt x="19038" y="15636"/>
                  </a:cubicBezTo>
                  <a:cubicBezTo>
                    <a:pt x="18855" y="15636"/>
                    <a:pt x="18672" y="15636"/>
                    <a:pt x="18672" y="15636"/>
                  </a:cubicBezTo>
                  <a:cubicBezTo>
                    <a:pt x="15926" y="15636"/>
                    <a:pt x="11350" y="13402"/>
                    <a:pt x="7505" y="10125"/>
                  </a:cubicBezTo>
                  <a:close/>
                  <a:moveTo>
                    <a:pt x="17024" y="12806"/>
                  </a:moveTo>
                  <a:cubicBezTo>
                    <a:pt x="17024" y="12955"/>
                    <a:pt x="16841" y="13104"/>
                    <a:pt x="16658" y="13104"/>
                  </a:cubicBezTo>
                  <a:cubicBezTo>
                    <a:pt x="16658" y="13104"/>
                    <a:pt x="16475" y="12955"/>
                    <a:pt x="16475" y="12806"/>
                  </a:cubicBezTo>
                  <a:cubicBezTo>
                    <a:pt x="16475" y="8933"/>
                    <a:pt x="16475" y="8933"/>
                    <a:pt x="16475" y="8933"/>
                  </a:cubicBezTo>
                  <a:cubicBezTo>
                    <a:pt x="15560" y="7890"/>
                    <a:pt x="14461" y="6847"/>
                    <a:pt x="13180" y="5805"/>
                  </a:cubicBezTo>
                  <a:cubicBezTo>
                    <a:pt x="8787" y="9380"/>
                    <a:pt x="8787" y="9380"/>
                    <a:pt x="8787" y="9380"/>
                  </a:cubicBezTo>
                  <a:cubicBezTo>
                    <a:pt x="8787" y="9380"/>
                    <a:pt x="8604" y="9380"/>
                    <a:pt x="8421" y="9380"/>
                  </a:cubicBezTo>
                  <a:cubicBezTo>
                    <a:pt x="8421" y="9231"/>
                    <a:pt x="8421" y="9082"/>
                    <a:pt x="8421" y="8933"/>
                  </a:cubicBezTo>
                  <a:cubicBezTo>
                    <a:pt x="12814" y="5507"/>
                    <a:pt x="12814" y="5507"/>
                    <a:pt x="12814" y="5507"/>
                  </a:cubicBezTo>
                  <a:cubicBezTo>
                    <a:pt x="11533" y="4464"/>
                    <a:pt x="10251" y="3570"/>
                    <a:pt x="8970" y="2825"/>
                  </a:cubicBezTo>
                  <a:cubicBezTo>
                    <a:pt x="4211" y="2825"/>
                    <a:pt x="4211" y="2825"/>
                    <a:pt x="4211" y="2825"/>
                  </a:cubicBezTo>
                  <a:cubicBezTo>
                    <a:pt x="4028" y="2825"/>
                    <a:pt x="4028" y="2676"/>
                    <a:pt x="4028" y="2527"/>
                  </a:cubicBezTo>
                  <a:cubicBezTo>
                    <a:pt x="4028" y="2378"/>
                    <a:pt x="4028" y="2378"/>
                    <a:pt x="4211" y="2378"/>
                  </a:cubicBezTo>
                  <a:cubicBezTo>
                    <a:pt x="8055" y="2378"/>
                    <a:pt x="8055" y="2378"/>
                    <a:pt x="8055" y="2378"/>
                  </a:cubicBezTo>
                  <a:cubicBezTo>
                    <a:pt x="4943" y="591"/>
                    <a:pt x="2380" y="-5"/>
                    <a:pt x="1831" y="591"/>
                  </a:cubicBezTo>
                  <a:cubicBezTo>
                    <a:pt x="1831" y="591"/>
                    <a:pt x="1831" y="591"/>
                    <a:pt x="1831" y="591"/>
                  </a:cubicBezTo>
                  <a:cubicBezTo>
                    <a:pt x="1648" y="591"/>
                    <a:pt x="1648" y="889"/>
                    <a:pt x="1648" y="1038"/>
                  </a:cubicBezTo>
                  <a:cubicBezTo>
                    <a:pt x="1648" y="2974"/>
                    <a:pt x="4394" y="6549"/>
                    <a:pt x="8055" y="9678"/>
                  </a:cubicBezTo>
                  <a:cubicBezTo>
                    <a:pt x="11899" y="12657"/>
                    <a:pt x="16292" y="14891"/>
                    <a:pt x="18672" y="14891"/>
                  </a:cubicBezTo>
                  <a:cubicBezTo>
                    <a:pt x="18855" y="14891"/>
                    <a:pt x="19221" y="14891"/>
                    <a:pt x="19221" y="14743"/>
                  </a:cubicBezTo>
                  <a:cubicBezTo>
                    <a:pt x="19953" y="14296"/>
                    <a:pt x="19221" y="12210"/>
                    <a:pt x="17024" y="9678"/>
                  </a:cubicBezTo>
                  <a:lnTo>
                    <a:pt x="17024" y="12806"/>
                  </a:lnTo>
                  <a:close/>
                  <a:moveTo>
                    <a:pt x="15560" y="2825"/>
                  </a:moveTo>
                  <a:cubicBezTo>
                    <a:pt x="15743" y="2974"/>
                    <a:pt x="15743" y="2974"/>
                    <a:pt x="15743" y="2974"/>
                  </a:cubicBezTo>
                  <a:cubicBezTo>
                    <a:pt x="12814" y="5507"/>
                    <a:pt x="12814" y="5507"/>
                    <a:pt x="12814" y="5507"/>
                  </a:cubicBezTo>
                  <a:cubicBezTo>
                    <a:pt x="12814" y="5507"/>
                    <a:pt x="12997" y="5656"/>
                    <a:pt x="12997" y="5656"/>
                  </a:cubicBezTo>
                  <a:cubicBezTo>
                    <a:pt x="12997" y="5656"/>
                    <a:pt x="13180" y="5805"/>
                    <a:pt x="13180" y="5805"/>
                  </a:cubicBezTo>
                  <a:cubicBezTo>
                    <a:pt x="16109" y="3421"/>
                    <a:pt x="16109" y="3421"/>
                    <a:pt x="16109" y="3421"/>
                  </a:cubicBezTo>
                  <a:cubicBezTo>
                    <a:pt x="16475" y="3570"/>
                    <a:pt x="16475" y="3570"/>
                    <a:pt x="16475" y="3570"/>
                  </a:cubicBezTo>
                  <a:cubicBezTo>
                    <a:pt x="16475" y="3570"/>
                    <a:pt x="16475" y="3570"/>
                    <a:pt x="16475" y="3570"/>
                  </a:cubicBezTo>
                  <a:cubicBezTo>
                    <a:pt x="16475" y="8933"/>
                    <a:pt x="16475" y="8933"/>
                    <a:pt x="16475" y="8933"/>
                  </a:cubicBezTo>
                  <a:cubicBezTo>
                    <a:pt x="16658" y="9082"/>
                    <a:pt x="16841" y="9380"/>
                    <a:pt x="17024" y="9678"/>
                  </a:cubicBezTo>
                  <a:cubicBezTo>
                    <a:pt x="17024" y="2676"/>
                    <a:pt x="17024" y="2676"/>
                    <a:pt x="17024" y="2676"/>
                  </a:cubicBezTo>
                  <a:cubicBezTo>
                    <a:pt x="17024" y="2676"/>
                    <a:pt x="17024" y="2676"/>
                    <a:pt x="17024" y="2676"/>
                  </a:cubicBezTo>
                  <a:cubicBezTo>
                    <a:pt x="17573" y="2825"/>
                    <a:pt x="18305" y="2527"/>
                    <a:pt x="19038" y="1932"/>
                  </a:cubicBezTo>
                  <a:cubicBezTo>
                    <a:pt x="19953" y="1336"/>
                    <a:pt x="20136" y="442"/>
                    <a:pt x="19770" y="144"/>
                  </a:cubicBezTo>
                  <a:cubicBezTo>
                    <a:pt x="19404" y="-154"/>
                    <a:pt x="18305" y="-5"/>
                    <a:pt x="17573" y="740"/>
                  </a:cubicBezTo>
                  <a:cubicBezTo>
                    <a:pt x="16841" y="1187"/>
                    <a:pt x="16475" y="1932"/>
                    <a:pt x="16658" y="2378"/>
                  </a:cubicBezTo>
                  <a:cubicBezTo>
                    <a:pt x="16658" y="2378"/>
                    <a:pt x="16658" y="2378"/>
                    <a:pt x="16658" y="2378"/>
                  </a:cubicBezTo>
                  <a:cubicBezTo>
                    <a:pt x="8055" y="2378"/>
                    <a:pt x="8055" y="2378"/>
                    <a:pt x="8055" y="2378"/>
                  </a:cubicBezTo>
                  <a:cubicBezTo>
                    <a:pt x="8421" y="2527"/>
                    <a:pt x="8604" y="2676"/>
                    <a:pt x="8970" y="2825"/>
                  </a:cubicBezTo>
                  <a:lnTo>
                    <a:pt x="15560" y="2825"/>
                  </a:lnTo>
                  <a:close/>
                  <a:moveTo>
                    <a:pt x="15560" y="2825"/>
                  </a:moveTo>
                </a:path>
              </a:pathLst>
            </a:custGeom>
            <a:solidFill>
              <a:schemeClr val="accent2"/>
            </a:solidFill>
            <a:ln>
              <a:noFill/>
            </a:ln>
            <a:extLst>
              <a:ext uri="{91240B29-F687-4F45-9708-019B960494DF}">
                <a14:hiddenLine cap="flat" w="9525">
                  <a:solidFill>
                    <a:schemeClr val="tx1"/>
                  </a:solidFill>
                  <a:round/>
                  <a:headEnd len="med" type="none" w="med"/>
                  <a:tailEnd len="med" type="none" w="med"/>
                </a14:hiddenLine>
              </a:ext>
            </a:extLst>
          </p:spPr>
          <p:txBody>
            <a:bodyPr bIns="0" lIns="0" rIns="0" tIns="0"/>
            <a:lstStyle/>
            <a:p>
              <a:pPr algn="just">
                <a:lnSpc>
                  <a:spcPct val="120000"/>
                </a:lnSpc>
              </a:pPr>
              <a:endParaRPr lang="en-US" sz="500">
                <a:solidFill>
                  <a:schemeClr val="bg1"/>
                </a:solidFill>
                <a:latin charset="0" pitchFamily="34" typeface="Arial"/>
                <a:ea charset="-122" panose="020b0503020204020204" pitchFamily="34" typeface="微软雅黑"/>
                <a:cs typeface="+mn-ea"/>
                <a:sym charset="0" pitchFamily="34" typeface="Arial"/>
              </a:endParaRPr>
            </a:p>
          </p:txBody>
        </p:sp>
      </p:grpSp>
      <p:grpSp>
        <p:nvGrpSpPr>
          <p:cNvPr id="13" name="Group 61"/>
          <p:cNvGrpSpPr/>
          <p:nvPr/>
        </p:nvGrpSpPr>
        <p:grpSpPr>
          <a:xfrm>
            <a:off x="6001362" y="2781049"/>
            <a:ext cx="301434" cy="301474"/>
            <a:chOff x="2095350" y="2324961"/>
            <a:chExt cx="462882" cy="462882"/>
          </a:xfrm>
        </p:grpSpPr>
        <p:sp>
          <p:nvSpPr>
            <p:cNvPr id="60" name="Rounded Rectangle 59"/>
            <p:cNvSpPr/>
            <p:nvPr/>
          </p:nvSpPr>
          <p:spPr>
            <a:xfrm>
              <a:off x="2095350" y="2324961"/>
              <a:ext cx="462882" cy="462882"/>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US" sz="500">
                <a:solidFill>
                  <a:schemeClr val="bg1"/>
                </a:solidFill>
                <a:latin charset="0" pitchFamily="34" typeface="Arial"/>
                <a:ea charset="-122" panose="020b0503020204020204" pitchFamily="34" typeface="微软雅黑"/>
                <a:cs typeface="+mn-ea"/>
                <a:sym charset="0" pitchFamily="34" typeface="Arial"/>
              </a:endParaRPr>
            </a:p>
          </p:txBody>
        </p:sp>
        <p:sp>
          <p:nvSpPr>
            <p:cNvPr id="58" name="Shape 579"/>
            <p:cNvSpPr/>
            <p:nvPr/>
          </p:nvSpPr>
          <p:spPr>
            <a:xfrm flipV="1">
              <a:off x="2204123" y="2428623"/>
              <a:ext cx="245336" cy="255557"/>
            </a:xfrm>
            <a:custGeom>
              <a:cxnLst>
                <a:cxn ang="0">
                  <a:pos x="wd2" y="hd2"/>
                </a:cxn>
                <a:cxn ang="5400000">
                  <a:pos x="wd2" y="hd2"/>
                </a:cxn>
                <a:cxn ang="10800000">
                  <a:pos x="wd2" y="hd2"/>
                </a:cxn>
                <a:cxn ang="16200000">
                  <a:pos x="wd2" y="hd2"/>
                </a:cxn>
              </a:cxnLst>
              <a:rect b="b" l="0" r="r" t="0"/>
              <a:pathLst>
                <a:path extrusionOk="0" h="21387" w="20630">
                  <a:moveTo>
                    <a:pt x="15651" y="10439"/>
                  </a:moveTo>
                  <a:cubicBezTo>
                    <a:pt x="14876" y="10985"/>
                    <a:pt x="13809" y="10794"/>
                    <a:pt x="13267" y="10015"/>
                  </a:cubicBezTo>
                  <a:cubicBezTo>
                    <a:pt x="12724" y="9235"/>
                    <a:pt x="12913" y="8160"/>
                    <a:pt x="13688" y="7614"/>
                  </a:cubicBezTo>
                  <a:cubicBezTo>
                    <a:pt x="14302" y="7180"/>
                    <a:pt x="15100" y="7212"/>
                    <a:pt x="15674" y="7633"/>
                  </a:cubicBezTo>
                  <a:cubicBezTo>
                    <a:pt x="15386" y="7808"/>
                    <a:pt x="15187" y="7909"/>
                    <a:pt x="15149" y="7927"/>
                  </a:cubicBezTo>
                  <a:cubicBezTo>
                    <a:pt x="14829" y="8080"/>
                    <a:pt x="14692" y="8465"/>
                    <a:pt x="14842" y="8787"/>
                  </a:cubicBezTo>
                  <a:cubicBezTo>
                    <a:pt x="14952" y="9021"/>
                    <a:pt x="15183" y="9159"/>
                    <a:pt x="15425" y="9159"/>
                  </a:cubicBezTo>
                  <a:cubicBezTo>
                    <a:pt x="15515" y="9159"/>
                    <a:pt x="15608" y="9138"/>
                    <a:pt x="15698" y="9096"/>
                  </a:cubicBezTo>
                  <a:cubicBezTo>
                    <a:pt x="15903" y="8999"/>
                    <a:pt x="16125" y="8881"/>
                    <a:pt x="16356" y="8743"/>
                  </a:cubicBezTo>
                  <a:cubicBezTo>
                    <a:pt x="16460" y="9377"/>
                    <a:pt x="16209" y="10045"/>
                    <a:pt x="15651" y="10439"/>
                  </a:cubicBezTo>
                  <a:close/>
                  <a:moveTo>
                    <a:pt x="20298" y="434"/>
                  </a:moveTo>
                  <a:cubicBezTo>
                    <a:pt x="20181" y="97"/>
                    <a:pt x="19814" y="-81"/>
                    <a:pt x="19481" y="36"/>
                  </a:cubicBezTo>
                  <a:cubicBezTo>
                    <a:pt x="19146" y="153"/>
                    <a:pt x="18970" y="523"/>
                    <a:pt x="19086" y="859"/>
                  </a:cubicBezTo>
                  <a:cubicBezTo>
                    <a:pt x="20075" y="3715"/>
                    <a:pt x="18112" y="5846"/>
                    <a:pt x="16617" y="6988"/>
                  </a:cubicBezTo>
                  <a:lnTo>
                    <a:pt x="16012" y="6118"/>
                  </a:lnTo>
                  <a:cubicBezTo>
                    <a:pt x="15810" y="5827"/>
                    <a:pt x="15355" y="5583"/>
                    <a:pt x="15003" y="5578"/>
                  </a:cubicBezTo>
                  <a:lnTo>
                    <a:pt x="11612" y="5594"/>
                  </a:lnTo>
                  <a:cubicBezTo>
                    <a:pt x="11260" y="5588"/>
                    <a:pt x="10735" y="5751"/>
                    <a:pt x="10445" y="5955"/>
                  </a:cubicBezTo>
                  <a:lnTo>
                    <a:pt x="457" y="13000"/>
                  </a:lnTo>
                  <a:cubicBezTo>
                    <a:pt x="-27" y="13341"/>
                    <a:pt x="-145" y="14013"/>
                    <a:pt x="194" y="14500"/>
                  </a:cubicBezTo>
                  <a:lnTo>
                    <a:pt x="4734" y="21032"/>
                  </a:lnTo>
                  <a:cubicBezTo>
                    <a:pt x="5073" y="21519"/>
                    <a:pt x="5618" y="21461"/>
                    <a:pt x="6101" y="21120"/>
                  </a:cubicBezTo>
                  <a:lnTo>
                    <a:pt x="16090" y="14075"/>
                  </a:lnTo>
                  <a:cubicBezTo>
                    <a:pt x="16378" y="13870"/>
                    <a:pt x="16709" y="13429"/>
                    <a:pt x="16826" y="13093"/>
                  </a:cubicBezTo>
                  <a:lnTo>
                    <a:pt x="17888" y="9729"/>
                  </a:lnTo>
                  <a:cubicBezTo>
                    <a:pt x="18003" y="9393"/>
                    <a:pt x="17932" y="8880"/>
                    <a:pt x="17730" y="8589"/>
                  </a:cubicBezTo>
                  <a:lnTo>
                    <a:pt x="17361" y="8058"/>
                  </a:lnTo>
                  <a:cubicBezTo>
                    <a:pt x="19371" y="6513"/>
                    <a:pt x="21455" y="3778"/>
                    <a:pt x="20298" y="434"/>
                  </a:cubicBezTo>
                  <a:close/>
                </a:path>
              </a:pathLst>
            </a:custGeom>
            <a:solidFill>
              <a:schemeClr val="accent2"/>
            </a:solidFill>
            <a:ln cap="flat" w="12700">
              <a:noFill/>
              <a:miter lim="400000"/>
            </a:ln>
            <a:effectLst/>
          </p:spPr>
          <p:txBody>
            <a:bodyPr anchor="ctr" bIns="33076" lIns="33076" numCol="1" rIns="33076" tIns="33076" wrap="square">
              <a:noAutofit/>
            </a:bodyPr>
            <a:lstStyle/>
            <a:p>
              <a:pPr algn="just">
                <a:lnSpc>
                  <a:spcPct val="120000"/>
                </a:lnSpc>
                <a:defRPr b="1" sz="3100">
                  <a:latin typeface="Kontrapunkt Bob Bold"/>
                  <a:ea typeface="Kontrapunkt Bob Bold"/>
                  <a:cs typeface="Kontrapunkt Bob Bold"/>
                  <a:sym typeface="Kontrapunkt Bob Bold"/>
                </a:defRPr>
              </a:pPr>
              <a:endParaRPr sz="500">
                <a:solidFill>
                  <a:schemeClr val="bg1"/>
                </a:solidFill>
                <a:latin charset="0" pitchFamily="34" typeface="Arial"/>
                <a:ea charset="-122" panose="020b0503020204020204" pitchFamily="34" typeface="微软雅黑"/>
                <a:cs typeface="+mn-ea"/>
                <a:sym charset="0" pitchFamily="34" typeface="Arial"/>
              </a:endParaRPr>
            </a:p>
          </p:txBody>
        </p:sp>
      </p:grpSp>
      <p:grpSp>
        <p:nvGrpSpPr>
          <p:cNvPr id="16" name="Group 66"/>
          <p:cNvGrpSpPr/>
          <p:nvPr/>
        </p:nvGrpSpPr>
        <p:grpSpPr>
          <a:xfrm>
            <a:off x="6001362" y="1983820"/>
            <a:ext cx="301434" cy="301474"/>
            <a:chOff x="2018242" y="3429000"/>
            <a:chExt cx="462882" cy="462882"/>
          </a:xfrm>
        </p:grpSpPr>
        <p:sp>
          <p:nvSpPr>
            <p:cNvPr id="64" name="Rounded Rectangle 63"/>
            <p:cNvSpPr/>
            <p:nvPr/>
          </p:nvSpPr>
          <p:spPr>
            <a:xfrm>
              <a:off x="2018242" y="3429000"/>
              <a:ext cx="462882" cy="462882"/>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US" sz="500">
                <a:solidFill>
                  <a:schemeClr val="bg1"/>
                </a:solidFill>
                <a:latin charset="0" pitchFamily="34" typeface="Arial"/>
                <a:ea charset="-122" panose="020b0503020204020204" pitchFamily="34" typeface="微软雅黑"/>
                <a:cs typeface="+mn-ea"/>
                <a:sym charset="0" pitchFamily="34" typeface="Arial"/>
              </a:endParaRPr>
            </a:p>
          </p:txBody>
        </p:sp>
        <p:sp>
          <p:nvSpPr>
            <p:cNvPr id="66" name="Shape 546"/>
            <p:cNvSpPr/>
            <p:nvPr/>
          </p:nvSpPr>
          <p:spPr>
            <a:xfrm>
              <a:off x="2102354" y="3560952"/>
              <a:ext cx="299452" cy="198978"/>
            </a:xfrm>
            <a:custGeom>
              <a:cxnLst>
                <a:cxn ang="0">
                  <a:pos x="wd2" y="hd2"/>
                </a:cxn>
                <a:cxn ang="5400000">
                  <a:pos x="wd2" y="hd2"/>
                </a:cxn>
                <a:cxn ang="10800000">
                  <a:pos x="wd2" y="hd2"/>
                </a:cxn>
                <a:cxn ang="16200000">
                  <a:pos x="wd2" y="hd2"/>
                </a:cxn>
              </a:cxnLst>
              <a:rect b="b" l="0" r="r" t="0"/>
              <a:pathLst>
                <a:path extrusionOk="0" h="21124" w="21600">
                  <a:moveTo>
                    <a:pt x="18596" y="5942"/>
                  </a:moveTo>
                  <a:cubicBezTo>
                    <a:pt x="18295" y="7132"/>
                    <a:pt x="17976" y="8348"/>
                    <a:pt x="17696" y="9399"/>
                  </a:cubicBezTo>
                  <a:cubicBezTo>
                    <a:pt x="18794" y="11734"/>
                    <a:pt x="19440" y="14666"/>
                    <a:pt x="19440" y="17887"/>
                  </a:cubicBezTo>
                  <a:cubicBezTo>
                    <a:pt x="19440" y="18391"/>
                    <a:pt x="19426" y="18896"/>
                    <a:pt x="19394" y="19390"/>
                  </a:cubicBezTo>
                  <a:cubicBezTo>
                    <a:pt x="19341" y="20265"/>
                    <a:pt x="19778" y="21038"/>
                    <a:pt x="20372" y="21116"/>
                  </a:cubicBezTo>
                  <a:cubicBezTo>
                    <a:pt x="20405" y="21122"/>
                    <a:pt x="20439" y="21124"/>
                    <a:pt x="20471" y="21124"/>
                  </a:cubicBezTo>
                  <a:cubicBezTo>
                    <a:pt x="21024" y="21124"/>
                    <a:pt x="21495" y="20502"/>
                    <a:pt x="21545" y="19677"/>
                  </a:cubicBezTo>
                  <a:cubicBezTo>
                    <a:pt x="21582" y="19089"/>
                    <a:pt x="21600" y="18486"/>
                    <a:pt x="21600" y="17887"/>
                  </a:cubicBezTo>
                  <a:cubicBezTo>
                    <a:pt x="21600" y="13196"/>
                    <a:pt x="20463" y="9004"/>
                    <a:pt x="18596" y="5942"/>
                  </a:cubicBezTo>
                  <a:close/>
                  <a:moveTo>
                    <a:pt x="10801" y="3957"/>
                  </a:moveTo>
                  <a:cubicBezTo>
                    <a:pt x="11273" y="3957"/>
                    <a:pt x="11734" y="4016"/>
                    <a:pt x="12183" y="4127"/>
                  </a:cubicBezTo>
                  <a:cubicBezTo>
                    <a:pt x="12656" y="3256"/>
                    <a:pt x="13186" y="2296"/>
                    <a:pt x="13702" y="1383"/>
                  </a:cubicBezTo>
                  <a:cubicBezTo>
                    <a:pt x="12781" y="990"/>
                    <a:pt x="11810" y="778"/>
                    <a:pt x="10801" y="778"/>
                  </a:cubicBezTo>
                  <a:cubicBezTo>
                    <a:pt x="4744" y="778"/>
                    <a:pt x="0" y="8292"/>
                    <a:pt x="0" y="17887"/>
                  </a:cubicBezTo>
                  <a:cubicBezTo>
                    <a:pt x="0" y="18477"/>
                    <a:pt x="18" y="19068"/>
                    <a:pt x="53" y="19643"/>
                  </a:cubicBezTo>
                  <a:cubicBezTo>
                    <a:pt x="105" y="20519"/>
                    <a:pt x="636" y="21162"/>
                    <a:pt x="1225" y="21086"/>
                  </a:cubicBezTo>
                  <a:cubicBezTo>
                    <a:pt x="1818" y="21007"/>
                    <a:pt x="2258" y="20236"/>
                    <a:pt x="2204" y="19361"/>
                  </a:cubicBezTo>
                  <a:cubicBezTo>
                    <a:pt x="2174" y="18879"/>
                    <a:pt x="2160" y="18383"/>
                    <a:pt x="2160" y="17887"/>
                  </a:cubicBezTo>
                  <a:cubicBezTo>
                    <a:pt x="2160" y="10076"/>
                    <a:pt x="5955" y="3957"/>
                    <a:pt x="10801" y="3957"/>
                  </a:cubicBezTo>
                  <a:close/>
                  <a:moveTo>
                    <a:pt x="8778" y="16036"/>
                  </a:moveTo>
                  <a:cubicBezTo>
                    <a:pt x="8032" y="17937"/>
                    <a:pt x="8535" y="19501"/>
                    <a:pt x="9569" y="20379"/>
                  </a:cubicBezTo>
                  <a:cubicBezTo>
                    <a:pt x="10602" y="21258"/>
                    <a:pt x="11773" y="21116"/>
                    <a:pt x="12519" y="19216"/>
                  </a:cubicBezTo>
                  <a:cubicBezTo>
                    <a:pt x="13265" y="17315"/>
                    <a:pt x="17970" y="355"/>
                    <a:pt x="17561" y="6"/>
                  </a:cubicBezTo>
                  <a:cubicBezTo>
                    <a:pt x="17151" y="-342"/>
                    <a:pt x="9524" y="14136"/>
                    <a:pt x="8778" y="16036"/>
                  </a:cubicBezTo>
                  <a:close/>
                </a:path>
              </a:pathLst>
            </a:custGeom>
            <a:solidFill>
              <a:schemeClr val="bg1"/>
            </a:solidFill>
            <a:ln cap="flat" w="12700">
              <a:noFill/>
              <a:miter lim="400000"/>
            </a:ln>
            <a:effectLst/>
          </p:spPr>
          <p:txBody>
            <a:bodyPr anchor="ctr" bIns="33076" lIns="33076" numCol="1" rIns="33076" tIns="33076" wrap="square">
              <a:noAutofit/>
            </a:bodyPr>
            <a:lstStyle/>
            <a:p>
              <a:pPr algn="just">
                <a:lnSpc>
                  <a:spcPct val="120000"/>
                </a:lnSpc>
                <a:defRPr b="1" sz="3100">
                  <a:latin typeface="Kontrapunkt Bob Bold"/>
                  <a:ea typeface="Kontrapunkt Bob Bold"/>
                  <a:cs typeface="Kontrapunkt Bob Bold"/>
                  <a:sym typeface="Kontrapunkt Bob Bold"/>
                </a:defRPr>
              </a:pPr>
              <a:endParaRPr sz="500">
                <a:solidFill>
                  <a:schemeClr val="bg1"/>
                </a:solidFill>
                <a:latin charset="0" pitchFamily="34" typeface="Arial"/>
                <a:ea charset="-122" panose="020b0503020204020204" pitchFamily="34" typeface="微软雅黑"/>
                <a:cs typeface="+mn-ea"/>
                <a:sym charset="0" pitchFamily="34" typeface="Arial"/>
              </a:endParaRPr>
            </a:p>
          </p:txBody>
        </p:sp>
      </p:grpSp>
      <p:grpSp>
        <p:nvGrpSpPr>
          <p:cNvPr id="19" name="Group 68"/>
          <p:cNvGrpSpPr/>
          <p:nvPr/>
        </p:nvGrpSpPr>
        <p:grpSpPr>
          <a:xfrm>
            <a:off x="2858902" y="2781049"/>
            <a:ext cx="301434" cy="301474"/>
            <a:chOff x="2855493" y="3429000"/>
            <a:chExt cx="462882" cy="462882"/>
          </a:xfrm>
        </p:grpSpPr>
        <p:sp>
          <p:nvSpPr>
            <p:cNvPr id="51" name="Rounded Rectangle 50"/>
            <p:cNvSpPr/>
            <p:nvPr/>
          </p:nvSpPr>
          <p:spPr>
            <a:xfrm>
              <a:off x="2855493" y="3429000"/>
              <a:ext cx="462882" cy="46288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US" sz="500">
                <a:solidFill>
                  <a:schemeClr val="bg1"/>
                </a:solidFill>
                <a:latin charset="0" pitchFamily="34" typeface="Arial"/>
                <a:ea charset="-122" panose="020b0503020204020204" pitchFamily="34" typeface="微软雅黑"/>
                <a:cs typeface="+mn-ea"/>
                <a:sym charset="0" pitchFamily="34" typeface="Arial"/>
              </a:endParaRPr>
            </a:p>
          </p:txBody>
        </p:sp>
        <p:sp>
          <p:nvSpPr>
            <p:cNvPr id="68" name="Shape 1849"/>
            <p:cNvSpPr/>
            <p:nvPr/>
          </p:nvSpPr>
          <p:spPr>
            <a:xfrm flipH="1">
              <a:off x="2967936" y="3562457"/>
              <a:ext cx="256862" cy="206609"/>
            </a:xfrm>
            <a:custGeom>
              <a:cxnLst>
                <a:cxn ang="0">
                  <a:pos x="wd2" y="hd2"/>
                </a:cxn>
                <a:cxn ang="5400000">
                  <a:pos x="wd2" y="hd2"/>
                </a:cxn>
                <a:cxn ang="10800000">
                  <a:pos x="wd2" y="hd2"/>
                </a:cxn>
                <a:cxn ang="16200000">
                  <a:pos x="wd2" y="hd2"/>
                </a:cxn>
              </a:cxnLst>
              <a:rect b="b" l="0" r="r" t="0"/>
              <a:pathLst>
                <a:path extrusionOk="0" h="21363" w="21400">
                  <a:moveTo>
                    <a:pt x="7274" y="21020"/>
                  </a:moveTo>
                  <a:cubicBezTo>
                    <a:pt x="7274" y="21376"/>
                    <a:pt x="7435" y="21475"/>
                    <a:pt x="7659" y="21222"/>
                  </a:cubicBezTo>
                  <a:cubicBezTo>
                    <a:pt x="7951" y="20894"/>
                    <a:pt x="10973" y="17529"/>
                    <a:pt x="10973" y="17529"/>
                  </a:cubicBezTo>
                  <a:lnTo>
                    <a:pt x="7274" y="15153"/>
                  </a:lnTo>
                  <a:cubicBezTo>
                    <a:pt x="7274" y="15153"/>
                    <a:pt x="7274" y="21020"/>
                    <a:pt x="7274" y="21020"/>
                  </a:cubicBezTo>
                  <a:close/>
                  <a:moveTo>
                    <a:pt x="20812" y="50"/>
                  </a:moveTo>
                  <a:cubicBezTo>
                    <a:pt x="20412" y="224"/>
                    <a:pt x="667" y="8860"/>
                    <a:pt x="277" y="9030"/>
                  </a:cubicBezTo>
                  <a:cubicBezTo>
                    <a:pt x="-53" y="9174"/>
                    <a:pt x="-126" y="9528"/>
                    <a:pt x="266" y="9723"/>
                  </a:cubicBezTo>
                  <a:cubicBezTo>
                    <a:pt x="733" y="9955"/>
                    <a:pt x="4681" y="11919"/>
                    <a:pt x="4681" y="11919"/>
                  </a:cubicBezTo>
                  <a:lnTo>
                    <a:pt x="4681" y="11919"/>
                  </a:lnTo>
                  <a:lnTo>
                    <a:pt x="7298" y="13221"/>
                  </a:lnTo>
                  <a:cubicBezTo>
                    <a:pt x="7298" y="13221"/>
                    <a:pt x="19903" y="1732"/>
                    <a:pt x="20073" y="1577"/>
                  </a:cubicBezTo>
                  <a:cubicBezTo>
                    <a:pt x="20246" y="1420"/>
                    <a:pt x="20443" y="1713"/>
                    <a:pt x="20319" y="1881"/>
                  </a:cubicBezTo>
                  <a:cubicBezTo>
                    <a:pt x="20194" y="2050"/>
                    <a:pt x="11163" y="14170"/>
                    <a:pt x="11163" y="14170"/>
                  </a:cubicBezTo>
                  <a:cubicBezTo>
                    <a:pt x="11163" y="14170"/>
                    <a:pt x="11163" y="14170"/>
                    <a:pt x="11163" y="14171"/>
                  </a:cubicBezTo>
                  <a:lnTo>
                    <a:pt x="10637" y="14898"/>
                  </a:lnTo>
                  <a:lnTo>
                    <a:pt x="11333" y="15363"/>
                  </a:lnTo>
                  <a:lnTo>
                    <a:pt x="11333" y="15363"/>
                  </a:lnTo>
                  <a:cubicBezTo>
                    <a:pt x="11333" y="15363"/>
                    <a:pt x="16742" y="18976"/>
                    <a:pt x="17127" y="19234"/>
                  </a:cubicBezTo>
                  <a:cubicBezTo>
                    <a:pt x="17464" y="19459"/>
                    <a:pt x="17904" y="19272"/>
                    <a:pt x="18001" y="18750"/>
                  </a:cubicBezTo>
                  <a:cubicBezTo>
                    <a:pt x="18117" y="18135"/>
                    <a:pt x="21310" y="1052"/>
                    <a:pt x="21382" y="671"/>
                  </a:cubicBezTo>
                  <a:cubicBezTo>
                    <a:pt x="21474" y="177"/>
                    <a:pt x="21211" y="-125"/>
                    <a:pt x="20812" y="50"/>
                  </a:cubicBezTo>
                  <a:close/>
                </a:path>
              </a:pathLst>
            </a:custGeom>
            <a:solidFill>
              <a:schemeClr val="bg1"/>
            </a:solidFill>
            <a:ln cap="flat" w="12700">
              <a:noFill/>
              <a:miter lim="400000"/>
            </a:ln>
            <a:effectLst/>
          </p:spPr>
          <p:txBody>
            <a:bodyPr anchor="ctr" bIns="33076" lIns="33076" numCol="1" rIns="33076" tIns="33076" wrap="square">
              <a:noAutofit/>
            </a:bodyPr>
            <a:lstStyle/>
            <a:p>
              <a:pPr algn="just">
                <a:lnSpc>
                  <a:spcPct val="120000"/>
                </a:lnSpc>
                <a:defRPr sz="3200">
                  <a:solidFill>
                    <a:srgbClr val="FFFFFF"/>
                  </a:solidFill>
                  <a:latin typeface="Helvetica Light"/>
                  <a:ea typeface="Helvetica Light"/>
                  <a:cs typeface="Helvetica Light"/>
                  <a:sym typeface="Helvetica Light"/>
                </a:defRPr>
              </a:pPr>
              <a:endParaRPr sz="500">
                <a:solidFill>
                  <a:schemeClr val="bg1"/>
                </a:solidFill>
                <a:latin charset="0" pitchFamily="34" typeface="Arial"/>
                <a:ea charset="-122" panose="020b0503020204020204" pitchFamily="34" typeface="微软雅黑"/>
                <a:cs typeface="+mn-ea"/>
                <a:sym charset="0" pitchFamily="34" typeface="Arial"/>
              </a:endParaRPr>
            </a:p>
          </p:txBody>
        </p:sp>
      </p:grpSp>
    </p:spTree>
    <p:extLst>
      <p:ext uri="{BB962C8B-B14F-4D97-AF65-F5344CB8AC3E}">
        <p14:creationId val="494208060"/>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4">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additive="base">
                                        <p:cTn dur="500" fill="hold" id="7"/>
                                        <p:tgtEl>
                                          <p:spTgt spid="6"/>
                                        </p:tgtEl>
                                        <p:attrNameLst>
                                          <p:attrName>ppt_x</p:attrName>
                                        </p:attrNameLst>
                                      </p:cBhvr>
                                      <p:tavLst>
                                        <p:tav tm="0">
                                          <p:val>
                                            <p:strVal val="#ppt_x"/>
                                          </p:val>
                                        </p:tav>
                                        <p:tav tm="100000">
                                          <p:val>
                                            <p:strVal val="#ppt_x"/>
                                          </p:val>
                                        </p:tav>
                                      </p:tavLst>
                                    </p:anim>
                                    <p:anim calcmode="lin" valueType="num">
                                      <p:cBhvr additive="base">
                                        <p:cTn dur="500" fill="hold" id="8"/>
                                        <p:tgtEl>
                                          <p:spTgt spid="6"/>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4">
                                  <p:stCondLst>
                                    <p:cond delay="0"/>
                                  </p:stCondLst>
                                  <p:childTnLst>
                                    <p:set>
                                      <p:cBhvr>
                                        <p:cTn dur="1" fill="hold" id="11">
                                          <p:stCondLst>
                                            <p:cond delay="0"/>
                                          </p:stCondLst>
                                        </p:cTn>
                                        <p:tgtEl>
                                          <p:spTgt spid="5"/>
                                        </p:tgtEl>
                                        <p:attrNameLst>
                                          <p:attrName>style.visibility</p:attrName>
                                        </p:attrNameLst>
                                      </p:cBhvr>
                                      <p:to>
                                        <p:strVal val="visible"/>
                                      </p:to>
                                    </p:set>
                                    <p:anim calcmode="lin" valueType="num">
                                      <p:cBhvr additive="base">
                                        <p:cTn dur="500" fill="hold" id="12"/>
                                        <p:tgtEl>
                                          <p:spTgt spid="5"/>
                                        </p:tgtEl>
                                        <p:attrNameLst>
                                          <p:attrName>ppt_x</p:attrName>
                                        </p:attrNameLst>
                                      </p:cBhvr>
                                      <p:tavLst>
                                        <p:tav tm="0">
                                          <p:val>
                                            <p:strVal val="#ppt_x"/>
                                          </p:val>
                                        </p:tav>
                                        <p:tav tm="100000">
                                          <p:val>
                                            <p:strVal val="#ppt_x"/>
                                          </p:val>
                                        </p:tav>
                                      </p:tavLst>
                                    </p:anim>
                                    <p:anim calcmode="lin" valueType="num">
                                      <p:cBhvr additive="base">
                                        <p:cTn dur="500" fill="hold" id="13"/>
                                        <p:tgtEl>
                                          <p:spTgt spid="5"/>
                                        </p:tgtEl>
                                        <p:attrNameLst>
                                          <p:attrName>ppt_y</p:attrName>
                                        </p:attrNameLst>
                                      </p:cBhvr>
                                      <p:tavLst>
                                        <p:tav tm="0">
                                          <p:val>
                                            <p:strVal val="1+#ppt_h/2"/>
                                          </p:val>
                                        </p:tav>
                                        <p:tav tm="100000">
                                          <p:val>
                                            <p:strVal val="#ppt_y"/>
                                          </p:val>
                                        </p:tav>
                                      </p:tavLst>
                                    </p:anim>
                                  </p:childTnLst>
                                </p:cTn>
                              </p:par>
                            </p:childTnLst>
                          </p:cTn>
                        </p:par>
                        <p:par>
                          <p:cTn fill="hold" id="14" nodeType="afterGroup">
                            <p:stCondLst>
                              <p:cond delay="1000"/>
                            </p:stCondLst>
                            <p:childTnLst>
                              <p:par>
                                <p:cTn fill="hold" id="15" nodeType="afterEffect" presetClass="entr" presetID="2" presetSubtype="4">
                                  <p:stCondLst>
                                    <p:cond delay="0"/>
                                  </p:stCondLst>
                                  <p:childTnLst>
                                    <p:set>
                                      <p:cBhvr>
                                        <p:cTn dur="1" fill="hold" id="16">
                                          <p:stCondLst>
                                            <p:cond delay="0"/>
                                          </p:stCondLst>
                                        </p:cTn>
                                        <p:tgtEl>
                                          <p:spTgt spid="4"/>
                                        </p:tgtEl>
                                        <p:attrNameLst>
                                          <p:attrName>style.visibility</p:attrName>
                                        </p:attrNameLst>
                                      </p:cBhvr>
                                      <p:to>
                                        <p:strVal val="visible"/>
                                      </p:to>
                                    </p:set>
                                    <p:anim calcmode="lin" valueType="num">
                                      <p:cBhvr additive="base">
                                        <p:cTn dur="500" fill="hold" id="17"/>
                                        <p:tgtEl>
                                          <p:spTgt spid="4"/>
                                        </p:tgtEl>
                                        <p:attrNameLst>
                                          <p:attrName>ppt_x</p:attrName>
                                        </p:attrNameLst>
                                      </p:cBhvr>
                                      <p:tavLst>
                                        <p:tav tm="0">
                                          <p:val>
                                            <p:strVal val="#ppt_x"/>
                                          </p:val>
                                        </p:tav>
                                        <p:tav tm="100000">
                                          <p:val>
                                            <p:strVal val="#ppt_x"/>
                                          </p:val>
                                        </p:tav>
                                      </p:tavLst>
                                    </p:anim>
                                    <p:anim calcmode="lin" valueType="num">
                                      <p:cBhvr additive="base">
                                        <p:cTn dur="500" fill="hold" id="18"/>
                                        <p:tgtEl>
                                          <p:spTgt spid="4"/>
                                        </p:tgtEl>
                                        <p:attrNameLst>
                                          <p:attrName>ppt_y</p:attrName>
                                        </p:attrNameLst>
                                      </p:cBhvr>
                                      <p:tavLst>
                                        <p:tav tm="0">
                                          <p:val>
                                            <p:strVal val="1+#ppt_h/2"/>
                                          </p:val>
                                        </p:tav>
                                        <p:tav tm="100000">
                                          <p:val>
                                            <p:strVal val="#ppt_y"/>
                                          </p:val>
                                        </p:tav>
                                      </p:tavLst>
                                    </p:anim>
                                  </p:childTnLst>
                                </p:cTn>
                              </p:par>
                            </p:childTnLst>
                          </p:cTn>
                        </p:par>
                        <p:par>
                          <p:cTn fill="hold" id="19" nodeType="afterGroup">
                            <p:stCondLst>
                              <p:cond delay="1500"/>
                            </p:stCondLst>
                            <p:childTnLst>
                              <p:par>
                                <p:cTn fill="hold" id="20" nodeType="afterEffect" presetClass="entr" presetID="2" presetSubtype="4">
                                  <p:stCondLst>
                                    <p:cond delay="0"/>
                                  </p:stCondLst>
                                  <p:childTnLst>
                                    <p:set>
                                      <p:cBhvr>
                                        <p:cTn dur="1" fill="hold" id="21">
                                          <p:stCondLst>
                                            <p:cond delay="0"/>
                                          </p:stCondLst>
                                        </p:cTn>
                                        <p:tgtEl>
                                          <p:spTgt spid="3"/>
                                        </p:tgtEl>
                                        <p:attrNameLst>
                                          <p:attrName>style.visibility</p:attrName>
                                        </p:attrNameLst>
                                      </p:cBhvr>
                                      <p:to>
                                        <p:strVal val="visible"/>
                                      </p:to>
                                    </p:set>
                                    <p:anim calcmode="lin" valueType="num">
                                      <p:cBhvr additive="base">
                                        <p:cTn dur="500" fill="hold" id="22"/>
                                        <p:tgtEl>
                                          <p:spTgt spid="3"/>
                                        </p:tgtEl>
                                        <p:attrNameLst>
                                          <p:attrName>ppt_x</p:attrName>
                                        </p:attrNameLst>
                                      </p:cBhvr>
                                      <p:tavLst>
                                        <p:tav tm="0">
                                          <p:val>
                                            <p:strVal val="#ppt_x"/>
                                          </p:val>
                                        </p:tav>
                                        <p:tav tm="100000">
                                          <p:val>
                                            <p:strVal val="#ppt_x"/>
                                          </p:val>
                                        </p:tav>
                                      </p:tavLst>
                                    </p:anim>
                                    <p:anim calcmode="lin" valueType="num">
                                      <p:cBhvr additive="base">
                                        <p:cTn dur="500" fill="hold" id="23"/>
                                        <p:tgtEl>
                                          <p:spTgt spid="3"/>
                                        </p:tgtEl>
                                        <p:attrNameLst>
                                          <p:attrName>ppt_y</p:attrName>
                                        </p:attrNameLst>
                                      </p:cBhvr>
                                      <p:tavLst>
                                        <p:tav tm="0">
                                          <p:val>
                                            <p:strVal val="1+#ppt_h/2"/>
                                          </p:val>
                                        </p:tav>
                                        <p:tav tm="100000">
                                          <p:val>
                                            <p:strVal val="#ppt_y"/>
                                          </p:val>
                                        </p:tav>
                                      </p:tavLst>
                                    </p:anim>
                                  </p:childTnLst>
                                </p:cTn>
                              </p:par>
                            </p:childTnLst>
                          </p:cTn>
                        </p:par>
                        <p:par>
                          <p:cTn fill="hold" id="24" nodeType="afterGroup">
                            <p:stCondLst>
                              <p:cond delay="2000"/>
                            </p:stCondLst>
                            <p:childTnLst>
                              <p:par>
                                <p:cTn fill="hold" id="25" nodeType="afterEffect" presetClass="entr" presetID="2" presetSubtype="4">
                                  <p:stCondLst>
                                    <p:cond delay="0"/>
                                  </p:stCondLst>
                                  <p:childTnLst>
                                    <p:set>
                                      <p:cBhvr>
                                        <p:cTn dur="1" fill="hold" id="26">
                                          <p:stCondLst>
                                            <p:cond delay="0"/>
                                          </p:stCondLst>
                                        </p:cTn>
                                        <p:tgtEl>
                                          <p:spTgt spid="2"/>
                                        </p:tgtEl>
                                        <p:attrNameLst>
                                          <p:attrName>style.visibility</p:attrName>
                                        </p:attrNameLst>
                                      </p:cBhvr>
                                      <p:to>
                                        <p:strVal val="visible"/>
                                      </p:to>
                                    </p:set>
                                    <p:anim calcmode="lin" valueType="num">
                                      <p:cBhvr additive="base">
                                        <p:cTn dur="500" fill="hold" id="27"/>
                                        <p:tgtEl>
                                          <p:spTgt spid="2"/>
                                        </p:tgtEl>
                                        <p:attrNameLst>
                                          <p:attrName>ppt_x</p:attrName>
                                        </p:attrNameLst>
                                      </p:cBhvr>
                                      <p:tavLst>
                                        <p:tav tm="0">
                                          <p:val>
                                            <p:strVal val="#ppt_x"/>
                                          </p:val>
                                        </p:tav>
                                        <p:tav tm="100000">
                                          <p:val>
                                            <p:strVal val="#ppt_x"/>
                                          </p:val>
                                        </p:tav>
                                      </p:tavLst>
                                    </p:anim>
                                    <p:anim calcmode="lin" valueType="num">
                                      <p:cBhvr additive="base">
                                        <p:cTn dur="500" fill="hold" id="28"/>
                                        <p:tgtEl>
                                          <p:spTgt spid="2"/>
                                        </p:tgtEl>
                                        <p:attrNameLst>
                                          <p:attrName>ppt_y</p:attrName>
                                        </p:attrNameLst>
                                      </p:cBhvr>
                                      <p:tavLst>
                                        <p:tav tm="0">
                                          <p:val>
                                            <p:strVal val="1+#ppt_h/2"/>
                                          </p:val>
                                        </p:tav>
                                        <p:tav tm="100000">
                                          <p:val>
                                            <p:strVal val="#ppt_y"/>
                                          </p:val>
                                        </p:tav>
                                      </p:tavLst>
                                    </p:anim>
                                  </p:childTnLst>
                                </p:cTn>
                              </p:par>
                            </p:childTnLst>
                          </p:cTn>
                        </p:par>
                        <p:par>
                          <p:cTn fill="hold" id="29" nodeType="afterGroup">
                            <p:stCondLst>
                              <p:cond delay="2500"/>
                            </p:stCondLst>
                            <p:childTnLst>
                              <p:par>
                                <p:cTn fill="hold" id="30" nodeType="afterEffect" presetClass="entr" presetID="10" presetSubtype="0">
                                  <p:stCondLst>
                                    <p:cond delay="0"/>
                                  </p:stCondLst>
                                  <p:childTnLst>
                                    <p:set>
                                      <p:cBhvr>
                                        <p:cTn dur="1" fill="hold" id="31">
                                          <p:stCondLst>
                                            <p:cond delay="0"/>
                                          </p:stCondLst>
                                        </p:cTn>
                                        <p:tgtEl>
                                          <p:spTgt spid="7"/>
                                        </p:tgtEl>
                                        <p:attrNameLst>
                                          <p:attrName>style.visibility</p:attrName>
                                        </p:attrNameLst>
                                      </p:cBhvr>
                                      <p:to>
                                        <p:strVal val="visible"/>
                                      </p:to>
                                    </p:set>
                                    <p:animEffect filter="fade" transition="in">
                                      <p:cBhvr>
                                        <p:cTn dur="500" id="32"/>
                                        <p:tgtEl>
                                          <p:spTgt spid="7"/>
                                        </p:tgtEl>
                                      </p:cBhvr>
                                    </p:animEffect>
                                  </p:childTnLst>
                                </p:cTn>
                              </p:par>
                            </p:childTnLst>
                          </p:cTn>
                        </p:par>
                        <p:par>
                          <p:cTn fill="hold" id="33" nodeType="afterGroup">
                            <p:stCondLst>
                              <p:cond delay="3000"/>
                            </p:stCondLst>
                            <p:childTnLst>
                              <p:par>
                                <p:cTn fill="hold" grpId="0" id="34" nodeType="afterEffect" presetClass="entr" presetID="10" presetSubtype="0">
                                  <p:stCondLst>
                                    <p:cond delay="0"/>
                                  </p:stCondLst>
                                  <p:childTnLst>
                                    <p:set>
                                      <p:cBhvr>
                                        <p:cTn dur="1" fill="hold" id="35">
                                          <p:stCondLst>
                                            <p:cond delay="0"/>
                                          </p:stCondLst>
                                        </p:cTn>
                                        <p:tgtEl>
                                          <p:spTgt spid="81">
                                            <p:txEl>
                                              <p:pRg end="0" st="0"/>
                                            </p:txEl>
                                          </p:spTgt>
                                        </p:tgtEl>
                                        <p:attrNameLst>
                                          <p:attrName>style.visibility</p:attrName>
                                        </p:attrNameLst>
                                      </p:cBhvr>
                                      <p:to>
                                        <p:strVal val="visible"/>
                                      </p:to>
                                    </p:set>
                                    <p:animEffect filter="fade" transition="in">
                                      <p:cBhvr>
                                        <p:cTn dur="500" id="36"/>
                                        <p:tgtEl>
                                          <p:spTgt spid="81">
                                            <p:txEl>
                                              <p:pRg end="0" st="0"/>
                                            </p:txEl>
                                          </p:spTgt>
                                        </p:tgtEl>
                                      </p:cBhvr>
                                    </p:animEffect>
                                  </p:childTnLst>
                                </p:cTn>
                              </p:par>
                            </p:childTnLst>
                          </p:cTn>
                        </p:par>
                        <p:par>
                          <p:cTn fill="hold" id="37" nodeType="afterGroup">
                            <p:stCondLst>
                              <p:cond delay="3500"/>
                            </p:stCondLst>
                            <p:childTnLst>
                              <p:par>
                                <p:cTn fill="hold" grpId="0" id="38" nodeType="afterEffect" presetClass="entr" presetID="10" presetSubtype="0">
                                  <p:stCondLst>
                                    <p:cond delay="0"/>
                                  </p:stCondLst>
                                  <p:childTnLst>
                                    <p:set>
                                      <p:cBhvr>
                                        <p:cTn dur="1" fill="hold" id="39">
                                          <p:stCondLst>
                                            <p:cond delay="0"/>
                                          </p:stCondLst>
                                        </p:cTn>
                                        <p:tgtEl>
                                          <p:spTgt spid="82">
                                            <p:txEl>
                                              <p:pRg end="0" st="0"/>
                                            </p:txEl>
                                          </p:spTgt>
                                        </p:tgtEl>
                                        <p:attrNameLst>
                                          <p:attrName>style.visibility</p:attrName>
                                        </p:attrNameLst>
                                      </p:cBhvr>
                                      <p:to>
                                        <p:strVal val="visible"/>
                                      </p:to>
                                    </p:set>
                                    <p:animEffect filter="fade" transition="in">
                                      <p:cBhvr>
                                        <p:cTn dur="500" id="40"/>
                                        <p:tgtEl>
                                          <p:spTgt spid="82">
                                            <p:txEl>
                                              <p:pRg end="0" st="0"/>
                                            </p:txEl>
                                          </p:spTgt>
                                        </p:tgtEl>
                                      </p:cBhvr>
                                    </p:animEffect>
                                  </p:childTnLst>
                                </p:cTn>
                              </p:par>
                            </p:childTnLst>
                          </p:cTn>
                        </p:par>
                        <p:par>
                          <p:cTn fill="hold" id="41" nodeType="afterGroup">
                            <p:stCondLst>
                              <p:cond delay="4000"/>
                            </p:stCondLst>
                            <p:childTnLst>
                              <p:par>
                                <p:cTn fill="hold" id="42" nodeType="afterEffect" presetClass="entr" presetID="10" presetSubtype="0">
                                  <p:stCondLst>
                                    <p:cond delay="0"/>
                                  </p:stCondLst>
                                  <p:childTnLst>
                                    <p:set>
                                      <p:cBhvr>
                                        <p:cTn dur="1" fill="hold" id="43">
                                          <p:stCondLst>
                                            <p:cond delay="0"/>
                                          </p:stCondLst>
                                        </p:cTn>
                                        <p:tgtEl>
                                          <p:spTgt spid="19"/>
                                        </p:tgtEl>
                                        <p:attrNameLst>
                                          <p:attrName>style.visibility</p:attrName>
                                        </p:attrNameLst>
                                      </p:cBhvr>
                                      <p:to>
                                        <p:strVal val="visible"/>
                                      </p:to>
                                    </p:set>
                                    <p:animEffect filter="fade" transition="in">
                                      <p:cBhvr>
                                        <p:cTn dur="500" id="44"/>
                                        <p:tgtEl>
                                          <p:spTgt spid="19"/>
                                        </p:tgtEl>
                                      </p:cBhvr>
                                    </p:animEffect>
                                  </p:childTnLst>
                                </p:cTn>
                              </p:par>
                            </p:childTnLst>
                          </p:cTn>
                        </p:par>
                        <p:par>
                          <p:cTn fill="hold" id="45" nodeType="afterGroup">
                            <p:stCondLst>
                              <p:cond delay="4500"/>
                            </p:stCondLst>
                            <p:childTnLst>
                              <p:par>
                                <p:cTn fill="hold" grpId="0" id="46" nodeType="afterEffect" presetClass="entr" presetID="10" presetSubtype="0">
                                  <p:stCondLst>
                                    <p:cond delay="0"/>
                                  </p:stCondLst>
                                  <p:childTnLst>
                                    <p:set>
                                      <p:cBhvr>
                                        <p:cTn dur="1" fill="hold" id="47">
                                          <p:stCondLst>
                                            <p:cond delay="0"/>
                                          </p:stCondLst>
                                        </p:cTn>
                                        <p:tgtEl>
                                          <p:spTgt spid="83">
                                            <p:txEl>
                                              <p:pRg end="0" st="0"/>
                                            </p:txEl>
                                          </p:spTgt>
                                        </p:tgtEl>
                                        <p:attrNameLst>
                                          <p:attrName>style.visibility</p:attrName>
                                        </p:attrNameLst>
                                      </p:cBhvr>
                                      <p:to>
                                        <p:strVal val="visible"/>
                                      </p:to>
                                    </p:set>
                                    <p:animEffect filter="fade" transition="in">
                                      <p:cBhvr>
                                        <p:cTn dur="500" id="48"/>
                                        <p:tgtEl>
                                          <p:spTgt spid="83">
                                            <p:txEl>
                                              <p:pRg end="0" st="0"/>
                                            </p:txEl>
                                          </p:spTgt>
                                        </p:tgtEl>
                                      </p:cBhvr>
                                    </p:animEffect>
                                  </p:childTnLst>
                                </p:cTn>
                              </p:par>
                            </p:childTnLst>
                          </p:cTn>
                        </p:par>
                        <p:par>
                          <p:cTn fill="hold" id="49" nodeType="afterGroup">
                            <p:stCondLst>
                              <p:cond delay="5000"/>
                            </p:stCondLst>
                            <p:childTnLst>
                              <p:par>
                                <p:cTn fill="hold" grpId="0" id="50" nodeType="afterEffect" presetClass="entr" presetID="10" presetSubtype="0">
                                  <p:stCondLst>
                                    <p:cond delay="0"/>
                                  </p:stCondLst>
                                  <p:childTnLst>
                                    <p:set>
                                      <p:cBhvr>
                                        <p:cTn dur="1" fill="hold" id="51">
                                          <p:stCondLst>
                                            <p:cond delay="0"/>
                                          </p:stCondLst>
                                        </p:cTn>
                                        <p:tgtEl>
                                          <p:spTgt spid="84">
                                            <p:txEl>
                                              <p:pRg end="0" st="0"/>
                                            </p:txEl>
                                          </p:spTgt>
                                        </p:tgtEl>
                                        <p:attrNameLst>
                                          <p:attrName>style.visibility</p:attrName>
                                        </p:attrNameLst>
                                      </p:cBhvr>
                                      <p:to>
                                        <p:strVal val="visible"/>
                                      </p:to>
                                    </p:set>
                                    <p:animEffect filter="fade" transition="in">
                                      <p:cBhvr>
                                        <p:cTn dur="500" id="52"/>
                                        <p:tgtEl>
                                          <p:spTgt spid="84">
                                            <p:txEl>
                                              <p:pRg end="0" st="0"/>
                                            </p:txEl>
                                          </p:spTgt>
                                        </p:tgtEl>
                                      </p:cBhvr>
                                    </p:animEffect>
                                  </p:childTnLst>
                                </p:cTn>
                              </p:par>
                            </p:childTnLst>
                          </p:cTn>
                        </p:par>
                        <p:par>
                          <p:cTn fill="hold" id="53" nodeType="afterGroup">
                            <p:stCondLst>
                              <p:cond delay="5500"/>
                            </p:stCondLst>
                            <p:childTnLst>
                              <p:par>
                                <p:cTn fill="hold" id="54" nodeType="afterEffect" presetClass="entr" presetID="10" presetSubtype="0">
                                  <p:stCondLst>
                                    <p:cond delay="0"/>
                                  </p:stCondLst>
                                  <p:childTnLst>
                                    <p:set>
                                      <p:cBhvr>
                                        <p:cTn dur="1" fill="hold" id="55">
                                          <p:stCondLst>
                                            <p:cond delay="0"/>
                                          </p:stCondLst>
                                        </p:cTn>
                                        <p:tgtEl>
                                          <p:spTgt spid="10"/>
                                        </p:tgtEl>
                                        <p:attrNameLst>
                                          <p:attrName>style.visibility</p:attrName>
                                        </p:attrNameLst>
                                      </p:cBhvr>
                                      <p:to>
                                        <p:strVal val="visible"/>
                                      </p:to>
                                    </p:set>
                                    <p:animEffect filter="fade" transition="in">
                                      <p:cBhvr>
                                        <p:cTn dur="500" id="56"/>
                                        <p:tgtEl>
                                          <p:spTgt spid="10"/>
                                        </p:tgtEl>
                                      </p:cBhvr>
                                    </p:animEffect>
                                  </p:childTnLst>
                                </p:cTn>
                              </p:par>
                            </p:childTnLst>
                          </p:cTn>
                        </p:par>
                        <p:par>
                          <p:cTn fill="hold" id="57" nodeType="afterGroup">
                            <p:stCondLst>
                              <p:cond delay="6000"/>
                            </p:stCondLst>
                            <p:childTnLst>
                              <p:par>
                                <p:cTn fill="hold" grpId="0" id="58" nodeType="afterEffect" presetClass="entr" presetID="10" presetSubtype="0">
                                  <p:stCondLst>
                                    <p:cond delay="0"/>
                                  </p:stCondLst>
                                  <p:childTnLst>
                                    <p:set>
                                      <p:cBhvr>
                                        <p:cTn dur="1" fill="hold" id="59">
                                          <p:stCondLst>
                                            <p:cond delay="0"/>
                                          </p:stCondLst>
                                        </p:cTn>
                                        <p:tgtEl>
                                          <p:spTgt spid="85">
                                            <p:txEl>
                                              <p:pRg end="0" st="0"/>
                                            </p:txEl>
                                          </p:spTgt>
                                        </p:tgtEl>
                                        <p:attrNameLst>
                                          <p:attrName>style.visibility</p:attrName>
                                        </p:attrNameLst>
                                      </p:cBhvr>
                                      <p:to>
                                        <p:strVal val="visible"/>
                                      </p:to>
                                    </p:set>
                                    <p:animEffect filter="fade" transition="in">
                                      <p:cBhvr>
                                        <p:cTn dur="500" id="60"/>
                                        <p:tgtEl>
                                          <p:spTgt spid="85">
                                            <p:txEl>
                                              <p:pRg end="0" st="0"/>
                                            </p:txEl>
                                          </p:spTgt>
                                        </p:tgtEl>
                                      </p:cBhvr>
                                    </p:animEffect>
                                  </p:childTnLst>
                                </p:cTn>
                              </p:par>
                            </p:childTnLst>
                          </p:cTn>
                        </p:par>
                        <p:par>
                          <p:cTn fill="hold" id="61" nodeType="afterGroup">
                            <p:stCondLst>
                              <p:cond delay="6500"/>
                            </p:stCondLst>
                            <p:childTnLst>
                              <p:par>
                                <p:cTn fill="hold" grpId="0" id="62" nodeType="afterEffect" presetClass="entr" presetID="10" presetSubtype="0">
                                  <p:stCondLst>
                                    <p:cond delay="0"/>
                                  </p:stCondLst>
                                  <p:childTnLst>
                                    <p:set>
                                      <p:cBhvr>
                                        <p:cTn dur="1" fill="hold" id="63">
                                          <p:stCondLst>
                                            <p:cond delay="0"/>
                                          </p:stCondLst>
                                        </p:cTn>
                                        <p:tgtEl>
                                          <p:spTgt spid="86">
                                            <p:txEl>
                                              <p:pRg end="0" st="0"/>
                                            </p:txEl>
                                          </p:spTgt>
                                        </p:tgtEl>
                                        <p:attrNameLst>
                                          <p:attrName>style.visibility</p:attrName>
                                        </p:attrNameLst>
                                      </p:cBhvr>
                                      <p:to>
                                        <p:strVal val="visible"/>
                                      </p:to>
                                    </p:set>
                                    <p:animEffect filter="fade" transition="in">
                                      <p:cBhvr>
                                        <p:cTn dur="500" id="64"/>
                                        <p:tgtEl>
                                          <p:spTgt spid="86">
                                            <p:txEl>
                                              <p:pRg end="0" st="0"/>
                                            </p:txEl>
                                          </p:spTgt>
                                        </p:tgtEl>
                                      </p:cBhvr>
                                    </p:animEffect>
                                  </p:childTnLst>
                                </p:cTn>
                              </p:par>
                            </p:childTnLst>
                          </p:cTn>
                        </p:par>
                        <p:par>
                          <p:cTn fill="hold" id="65" nodeType="afterGroup">
                            <p:stCondLst>
                              <p:cond delay="7000"/>
                            </p:stCondLst>
                            <p:childTnLst>
                              <p:par>
                                <p:cTn fill="hold" id="66" nodeType="afterEffect" presetClass="entr" presetID="10" presetSubtype="0">
                                  <p:stCondLst>
                                    <p:cond delay="0"/>
                                  </p:stCondLst>
                                  <p:childTnLst>
                                    <p:set>
                                      <p:cBhvr>
                                        <p:cTn dur="1" fill="hold" id="67">
                                          <p:stCondLst>
                                            <p:cond delay="0"/>
                                          </p:stCondLst>
                                        </p:cTn>
                                        <p:tgtEl>
                                          <p:spTgt spid="16"/>
                                        </p:tgtEl>
                                        <p:attrNameLst>
                                          <p:attrName>style.visibility</p:attrName>
                                        </p:attrNameLst>
                                      </p:cBhvr>
                                      <p:to>
                                        <p:strVal val="visible"/>
                                      </p:to>
                                    </p:set>
                                    <p:animEffect filter="fade" transition="in">
                                      <p:cBhvr>
                                        <p:cTn dur="500" id="68"/>
                                        <p:tgtEl>
                                          <p:spTgt spid="16"/>
                                        </p:tgtEl>
                                      </p:cBhvr>
                                    </p:animEffect>
                                  </p:childTnLst>
                                </p:cTn>
                              </p:par>
                            </p:childTnLst>
                          </p:cTn>
                        </p:par>
                        <p:par>
                          <p:cTn fill="hold" id="69" nodeType="afterGroup">
                            <p:stCondLst>
                              <p:cond delay="7500"/>
                            </p:stCondLst>
                            <p:childTnLst>
                              <p:par>
                                <p:cTn fill="hold" grpId="0" id="70" nodeType="afterEffect" presetClass="entr" presetID="10" presetSubtype="0">
                                  <p:stCondLst>
                                    <p:cond delay="0"/>
                                  </p:stCondLst>
                                  <p:childTnLst>
                                    <p:set>
                                      <p:cBhvr>
                                        <p:cTn dur="1" fill="hold" id="71">
                                          <p:stCondLst>
                                            <p:cond delay="0"/>
                                          </p:stCondLst>
                                        </p:cTn>
                                        <p:tgtEl>
                                          <p:spTgt spid="79">
                                            <p:txEl>
                                              <p:pRg end="0" st="0"/>
                                            </p:txEl>
                                          </p:spTgt>
                                        </p:tgtEl>
                                        <p:attrNameLst>
                                          <p:attrName>style.visibility</p:attrName>
                                        </p:attrNameLst>
                                      </p:cBhvr>
                                      <p:to>
                                        <p:strVal val="visible"/>
                                      </p:to>
                                    </p:set>
                                    <p:animEffect filter="fade" transition="in">
                                      <p:cBhvr>
                                        <p:cTn dur="500" id="72"/>
                                        <p:tgtEl>
                                          <p:spTgt spid="79">
                                            <p:txEl>
                                              <p:pRg end="0" st="0"/>
                                            </p:txEl>
                                          </p:spTgt>
                                        </p:tgtEl>
                                      </p:cBhvr>
                                    </p:animEffect>
                                  </p:childTnLst>
                                </p:cTn>
                              </p:par>
                            </p:childTnLst>
                          </p:cTn>
                        </p:par>
                        <p:par>
                          <p:cTn fill="hold" id="73" nodeType="afterGroup">
                            <p:stCondLst>
                              <p:cond delay="8000"/>
                            </p:stCondLst>
                            <p:childTnLst>
                              <p:par>
                                <p:cTn fill="hold" grpId="0" id="74" nodeType="afterEffect" presetClass="entr" presetID="10" presetSubtype="0">
                                  <p:stCondLst>
                                    <p:cond delay="0"/>
                                  </p:stCondLst>
                                  <p:childTnLst>
                                    <p:set>
                                      <p:cBhvr>
                                        <p:cTn dur="1" fill="hold" id="75">
                                          <p:stCondLst>
                                            <p:cond delay="0"/>
                                          </p:stCondLst>
                                        </p:cTn>
                                        <p:tgtEl>
                                          <p:spTgt spid="80">
                                            <p:txEl>
                                              <p:pRg end="0" st="0"/>
                                            </p:txEl>
                                          </p:spTgt>
                                        </p:tgtEl>
                                        <p:attrNameLst>
                                          <p:attrName>style.visibility</p:attrName>
                                        </p:attrNameLst>
                                      </p:cBhvr>
                                      <p:to>
                                        <p:strVal val="visible"/>
                                      </p:to>
                                    </p:set>
                                    <p:animEffect filter="fade" transition="in">
                                      <p:cBhvr>
                                        <p:cTn dur="500" id="76"/>
                                        <p:tgtEl>
                                          <p:spTgt spid="80">
                                            <p:txEl>
                                              <p:pRg end="0" st="0"/>
                                            </p:txEl>
                                          </p:spTgt>
                                        </p:tgtEl>
                                      </p:cBhvr>
                                    </p:animEffect>
                                  </p:childTnLst>
                                </p:cTn>
                              </p:par>
                            </p:childTnLst>
                          </p:cTn>
                        </p:par>
                        <p:par>
                          <p:cTn fill="hold" id="77" nodeType="afterGroup">
                            <p:stCondLst>
                              <p:cond delay="8500"/>
                            </p:stCondLst>
                            <p:childTnLst>
                              <p:par>
                                <p:cTn fill="hold" id="78" nodeType="afterEffect" presetClass="entr" presetID="10" presetSubtype="0">
                                  <p:stCondLst>
                                    <p:cond delay="0"/>
                                  </p:stCondLst>
                                  <p:childTnLst>
                                    <p:set>
                                      <p:cBhvr>
                                        <p:cTn dur="1" fill="hold" id="79">
                                          <p:stCondLst>
                                            <p:cond delay="0"/>
                                          </p:stCondLst>
                                        </p:cTn>
                                        <p:tgtEl>
                                          <p:spTgt spid="13"/>
                                        </p:tgtEl>
                                        <p:attrNameLst>
                                          <p:attrName>style.visibility</p:attrName>
                                        </p:attrNameLst>
                                      </p:cBhvr>
                                      <p:to>
                                        <p:strVal val="visible"/>
                                      </p:to>
                                    </p:set>
                                    <p:animEffect filter="fade" transition="in">
                                      <p:cBhvr>
                                        <p:cTn dur="500" id="80"/>
                                        <p:tgtEl>
                                          <p:spTgt spid="13"/>
                                        </p:tgtEl>
                                      </p:cBhvr>
                                    </p:animEffect>
                                  </p:childTnLst>
                                </p:cTn>
                              </p:par>
                            </p:childTnLst>
                          </p:cTn>
                        </p:par>
                        <p:par>
                          <p:cTn fill="hold" id="81" nodeType="afterGroup">
                            <p:stCondLst>
                              <p:cond delay="9000"/>
                            </p:stCondLst>
                            <p:childTnLst>
                              <p:par>
                                <p:cTn fill="hold" grpId="0" id="82" nodeType="afterEffect" presetClass="entr" presetID="10" presetSubtype="0">
                                  <p:stCondLst>
                                    <p:cond delay="0"/>
                                  </p:stCondLst>
                                  <p:childTnLst>
                                    <p:set>
                                      <p:cBhvr>
                                        <p:cTn dur="1" fill="hold" id="83">
                                          <p:stCondLst>
                                            <p:cond delay="0"/>
                                          </p:stCondLst>
                                        </p:cTn>
                                        <p:tgtEl>
                                          <p:spTgt spid="87">
                                            <p:txEl>
                                              <p:pRg end="0" st="0"/>
                                            </p:txEl>
                                          </p:spTgt>
                                        </p:tgtEl>
                                        <p:attrNameLst>
                                          <p:attrName>style.visibility</p:attrName>
                                        </p:attrNameLst>
                                      </p:cBhvr>
                                      <p:to>
                                        <p:strVal val="visible"/>
                                      </p:to>
                                    </p:set>
                                    <p:animEffect filter="fade" transition="in">
                                      <p:cBhvr>
                                        <p:cTn dur="500" id="84"/>
                                        <p:tgtEl>
                                          <p:spTgt spid="87">
                                            <p:txEl>
                                              <p:pRg end="0" st="0"/>
                                            </p:txEl>
                                          </p:spTgt>
                                        </p:tgtEl>
                                      </p:cBhvr>
                                    </p:animEffect>
                                  </p:childTnLst>
                                </p:cTn>
                              </p:par>
                            </p:childTnLst>
                          </p:cTn>
                        </p:par>
                        <p:par>
                          <p:cTn fill="hold" id="85" nodeType="afterGroup">
                            <p:stCondLst>
                              <p:cond delay="9500"/>
                            </p:stCondLst>
                            <p:childTnLst>
                              <p:par>
                                <p:cTn fill="hold" grpId="0" id="86" nodeType="afterEffect" presetClass="entr" presetID="10" presetSubtype="0">
                                  <p:stCondLst>
                                    <p:cond delay="0"/>
                                  </p:stCondLst>
                                  <p:childTnLst>
                                    <p:set>
                                      <p:cBhvr>
                                        <p:cTn dur="1" fill="hold" id="87">
                                          <p:stCondLst>
                                            <p:cond delay="0"/>
                                          </p:stCondLst>
                                        </p:cTn>
                                        <p:tgtEl>
                                          <p:spTgt spid="88">
                                            <p:txEl>
                                              <p:pRg end="0" st="0"/>
                                            </p:txEl>
                                          </p:spTgt>
                                        </p:tgtEl>
                                        <p:attrNameLst>
                                          <p:attrName>style.visibility</p:attrName>
                                        </p:attrNameLst>
                                      </p:cBhvr>
                                      <p:to>
                                        <p:strVal val="visible"/>
                                      </p:to>
                                    </p:set>
                                    <p:animEffect filter="fade" transition="in">
                                      <p:cBhvr>
                                        <p:cTn dur="500" id="88"/>
                                        <p:tgtEl>
                                          <p:spTgt spid="88">
                                            <p:txEl>
                                              <p:pRg end="0" st="0"/>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p" grpId="0" spid="80"/>
      <p:bldP build="p" grpId="0" spid="81"/>
      <p:bldP build="p" grpId="0" spid="82"/>
      <p:bldP build="p" grpId="0" spid="83"/>
      <p:bldP build="p" grpId="0" spid="84"/>
      <p:bldP build="p" grpId="0" spid="85"/>
      <p:bldP build="p" grpId="0" spid="86"/>
      <p:bldP build="p" grpId="0" spid="87"/>
      <p:bldP build="p" grpId="0" spid="88"/>
      <p:bldP build="p" grpId="0" spid="79"/>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9" name="矩形 48"/>
          <p:cNvSpPr/>
          <p:nvPr/>
        </p:nvSpPr>
        <p:spPr>
          <a:xfrm>
            <a:off x="5982283" y="1607419"/>
            <a:ext cx="2097982" cy="1744474"/>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solidFill>
                <a:schemeClr val="bg1"/>
              </a:solidFill>
            </a:endParaRPr>
          </a:p>
        </p:txBody>
      </p:sp>
      <p:pic>
        <p:nvPicPr>
          <p:cNvPr id="55" name="图片 54"/>
          <p:cNvPicPr>
            <a:picLocks noChangeAspect="1"/>
          </p:cNvPicPr>
          <p:nvPr/>
        </p:nvPicPr>
        <p:blipFill>
          <a:blip r:embed="rId3">
            <a:extLst>
              <a:ext uri="{28A0092B-C50C-407E-A947-70E740481C1C}">
                <a14:useLocalDpi val="0"/>
              </a:ext>
            </a:extLst>
          </a:blip>
          <a:stretch>
            <a:fillRect/>
          </a:stretch>
        </p:blipFill>
        <p:spPr>
          <a:xfrm>
            <a:off x="6078227" y="1672940"/>
            <a:ext cx="1914804" cy="1580399"/>
          </a:xfrm>
          <a:custGeom>
            <a:gdLst>
              <a:gd fmla="*/ 0 w 2674468" name="connsiteX0"/>
              <a:gd fmla="*/ 0 h 2223136" name="connsiteY0"/>
              <a:gd fmla="*/ 2674468 w 2674468" name="connsiteX1"/>
              <a:gd fmla="*/ 0 h 2223136" name="connsiteY1"/>
              <a:gd fmla="*/ 2674468 w 2674468" name="connsiteX2"/>
              <a:gd fmla="*/ 2223136 h 2223136" name="connsiteY2"/>
              <a:gd fmla="*/ 0 w 2674468" name="connsiteX3"/>
              <a:gd fmla="*/ 2223136 h 2223136" name="connsiteY3"/>
            </a:gdLst>
            <a:cxnLst>
              <a:cxn ang="0">
                <a:pos x="connsiteX0" y="connsiteY0"/>
              </a:cxn>
              <a:cxn ang="0">
                <a:pos x="connsiteX1" y="connsiteY1"/>
              </a:cxn>
              <a:cxn ang="0">
                <a:pos x="connsiteX2" y="connsiteY2"/>
              </a:cxn>
              <a:cxn ang="0">
                <a:pos x="connsiteX3" y="connsiteY3"/>
              </a:cxn>
            </a:cxnLst>
            <a:rect b="b" l="l" r="r" t="t"/>
            <a:pathLst>
              <a:path h="2223136" w="2674468">
                <a:moveTo>
                  <a:pt x="0" y="0"/>
                </a:moveTo>
                <a:lnTo>
                  <a:pt x="2674468" y="0"/>
                </a:lnTo>
                <a:lnTo>
                  <a:pt x="2674468" y="2223136"/>
                </a:lnTo>
                <a:lnTo>
                  <a:pt x="0" y="2223136"/>
                </a:lnTo>
                <a:close/>
              </a:path>
            </a:pathLst>
          </a:custGeom>
        </p:spPr>
      </p:pic>
      <p:sp>
        <p:nvSpPr>
          <p:cNvPr id="44" name="矩形 43"/>
          <p:cNvSpPr/>
          <p:nvPr/>
        </p:nvSpPr>
        <p:spPr>
          <a:xfrm>
            <a:off x="3371453" y="1607419"/>
            <a:ext cx="2097982" cy="1744474"/>
          </a:xfrm>
          <a:prstGeom prst="rect">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solidFill>
                <a:schemeClr val="bg1"/>
              </a:solidFill>
            </a:endParaRPr>
          </a:p>
        </p:txBody>
      </p:sp>
      <p:pic>
        <p:nvPicPr>
          <p:cNvPr id="54" name="图片 53"/>
          <p:cNvPicPr>
            <a:picLocks noChangeAspect="1"/>
          </p:cNvPicPr>
          <p:nvPr/>
        </p:nvPicPr>
        <p:blipFill>
          <a:blip r:embed="rId4">
            <a:extLst>
              <a:ext uri="{28A0092B-C50C-407E-A947-70E740481C1C}">
                <a14:useLocalDpi val="0"/>
              </a:ext>
            </a:extLst>
          </a:blip>
          <a:stretch>
            <a:fillRect/>
          </a:stretch>
        </p:blipFill>
        <p:spPr>
          <a:xfrm>
            <a:off x="3467397" y="1672940"/>
            <a:ext cx="1914804" cy="1580399"/>
          </a:xfrm>
          <a:custGeom>
            <a:gdLst>
              <a:gd fmla="*/ 0 w 2674468" name="connsiteX0"/>
              <a:gd fmla="*/ 0 h 2223136" name="connsiteY0"/>
              <a:gd fmla="*/ 2674468 w 2674468" name="connsiteX1"/>
              <a:gd fmla="*/ 0 h 2223136" name="connsiteY1"/>
              <a:gd fmla="*/ 2674468 w 2674468" name="connsiteX2"/>
              <a:gd fmla="*/ 2223136 h 2223136" name="connsiteY2"/>
              <a:gd fmla="*/ 0 w 2674468" name="connsiteX3"/>
              <a:gd fmla="*/ 2223136 h 2223136" name="connsiteY3"/>
            </a:gdLst>
            <a:cxnLst>
              <a:cxn ang="0">
                <a:pos x="connsiteX0" y="connsiteY0"/>
              </a:cxn>
              <a:cxn ang="0">
                <a:pos x="connsiteX1" y="connsiteY1"/>
              </a:cxn>
              <a:cxn ang="0">
                <a:pos x="connsiteX2" y="connsiteY2"/>
              </a:cxn>
              <a:cxn ang="0">
                <a:pos x="connsiteX3" y="connsiteY3"/>
              </a:cxn>
            </a:cxnLst>
            <a:rect b="b" l="l" r="r" t="t"/>
            <a:pathLst>
              <a:path h="2223136" w="2674468">
                <a:moveTo>
                  <a:pt x="0" y="0"/>
                </a:moveTo>
                <a:lnTo>
                  <a:pt x="2674468" y="0"/>
                </a:lnTo>
                <a:lnTo>
                  <a:pt x="2674468" y="2223136"/>
                </a:lnTo>
                <a:lnTo>
                  <a:pt x="0" y="2223136"/>
                </a:lnTo>
                <a:close/>
              </a:path>
            </a:pathLst>
          </a:custGeom>
        </p:spPr>
      </p:pic>
      <p:sp>
        <p:nvSpPr>
          <p:cNvPr id="42" name="矩形 41"/>
          <p:cNvSpPr/>
          <p:nvPr/>
        </p:nvSpPr>
        <p:spPr>
          <a:xfrm>
            <a:off x="720276" y="1607419"/>
            <a:ext cx="2097982" cy="1744474"/>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solidFill>
                <a:schemeClr val="bg1"/>
              </a:solidFill>
            </a:endParaRPr>
          </a:p>
        </p:txBody>
      </p:sp>
      <p:sp>
        <p:nvSpPr>
          <p:cNvPr id="16" name="文本框 15"/>
          <p:cNvSpPr txBox="1"/>
          <p:nvPr/>
        </p:nvSpPr>
        <p:spPr>
          <a:xfrm>
            <a:off x="641467" y="3498308"/>
            <a:ext cx="2393454" cy="603504"/>
          </a:xfrm>
          <a:prstGeom prst="rect">
            <a:avLst/>
          </a:prstGeom>
          <a:noFill/>
        </p:spPr>
        <p:txBody>
          <a:bodyPr bIns="34290" lIns="68580" rIns="68580" rtlCol="0" tIns="34290" wrap="square">
            <a:spAutoFit/>
          </a:bodyPr>
          <a:lstStyle/>
          <a:p>
            <a:pPr>
              <a:lnSpc>
                <a:spcPct val="130000"/>
              </a:lnSpc>
            </a:pPr>
            <a:r>
              <a:rPr altLang="en-US" lang="zh-CN" sz="900">
                <a:solidFill>
                  <a:schemeClr val="bg1"/>
                </a:solidFill>
                <a:latin charset="-122" pitchFamily="34" typeface="微软雅黑"/>
                <a:ea charset="-122" panose="020b0503020204020204" pitchFamily="34" typeface="微软雅黑"/>
              </a:rPr>
              <a:t>请在此添加相关文字内容请在此添加相关文字内容请在此添加相关文字内容请在此添加相关文字内容</a:t>
            </a:r>
          </a:p>
        </p:txBody>
      </p:sp>
      <p:pic>
        <p:nvPicPr>
          <p:cNvPr id="41" name="图片 40"/>
          <p:cNvPicPr>
            <a:picLocks noChangeAspect="1"/>
          </p:cNvPicPr>
          <p:nvPr/>
        </p:nvPicPr>
        <p:blipFill>
          <a:blip r:embed="rId5">
            <a:extLst>
              <a:ext uri="{28A0092B-C50C-407E-A947-70E740481C1C}">
                <a14:useLocalDpi val="0"/>
              </a:ext>
            </a:extLst>
          </a:blip>
          <a:stretch>
            <a:fillRect/>
          </a:stretch>
        </p:blipFill>
        <p:spPr>
          <a:xfrm>
            <a:off x="816220" y="1672940"/>
            <a:ext cx="1914804" cy="1580399"/>
          </a:xfrm>
          <a:custGeom>
            <a:gdLst>
              <a:gd fmla="*/ 0 w 3065462" name="connsiteX0"/>
              <a:gd fmla="*/ 0 h 2548148" name="connsiteY0"/>
              <a:gd fmla="*/ 3065462 w 3065462" name="connsiteX1"/>
              <a:gd fmla="*/ 0 h 2548148" name="connsiteY1"/>
              <a:gd fmla="*/ 3065462 w 3065462" name="connsiteX2"/>
              <a:gd fmla="*/ 2548148 h 2548148" name="connsiteY2"/>
              <a:gd fmla="*/ 0 w 3065462" name="connsiteX3"/>
              <a:gd fmla="*/ 2548148 h 2548148" name="connsiteY3"/>
            </a:gdLst>
            <a:cxnLst>
              <a:cxn ang="0">
                <a:pos x="connsiteX0" y="connsiteY0"/>
              </a:cxn>
              <a:cxn ang="0">
                <a:pos x="connsiteX1" y="connsiteY1"/>
              </a:cxn>
              <a:cxn ang="0">
                <a:pos x="connsiteX2" y="connsiteY2"/>
              </a:cxn>
              <a:cxn ang="0">
                <a:pos x="connsiteX3" y="connsiteY3"/>
              </a:cxn>
            </a:cxnLst>
            <a:rect b="b" l="l" r="r" t="t"/>
            <a:pathLst>
              <a:path h="2548148" w="3065462">
                <a:moveTo>
                  <a:pt x="0" y="0"/>
                </a:moveTo>
                <a:lnTo>
                  <a:pt x="3065462" y="0"/>
                </a:lnTo>
                <a:lnTo>
                  <a:pt x="3065462" y="2548148"/>
                </a:lnTo>
                <a:lnTo>
                  <a:pt x="0" y="2548148"/>
                </a:lnTo>
                <a:close/>
              </a:path>
            </a:pathLst>
          </a:custGeom>
        </p:spPr>
      </p:pic>
      <p:sp>
        <p:nvSpPr>
          <p:cNvPr id="5" name="五边形 4"/>
          <p:cNvSpPr/>
          <p:nvPr/>
        </p:nvSpPr>
        <p:spPr>
          <a:xfrm>
            <a:off x="720275" y="2844248"/>
            <a:ext cx="1527567" cy="306972"/>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solidFill>
                <a:schemeClr val="bg1"/>
              </a:solidFill>
            </a:endParaRPr>
          </a:p>
        </p:txBody>
      </p:sp>
      <p:sp>
        <p:nvSpPr>
          <p:cNvPr id="40" name="文本框 39"/>
          <p:cNvSpPr txBox="1"/>
          <p:nvPr/>
        </p:nvSpPr>
        <p:spPr>
          <a:xfrm>
            <a:off x="929267" y="2841176"/>
            <a:ext cx="1192965" cy="251460"/>
          </a:xfrm>
          <a:prstGeom prst="rect">
            <a:avLst/>
          </a:prstGeom>
          <a:noFill/>
        </p:spPr>
        <p:txBody>
          <a:bodyPr bIns="34290" lIns="68580" rIns="68580" rtlCol="0" tIns="34290" wrap="square">
            <a:spAutoFit/>
          </a:bodyPr>
          <a:lstStyle/>
          <a:p>
            <a:r>
              <a:rPr altLang="en-US" lang="zh-CN" sz="1200">
                <a:solidFill>
                  <a:schemeClr val="tx1">
                    <a:lumMod val="75000"/>
                    <a:lumOff val="25000"/>
                  </a:schemeClr>
                </a:solidFill>
                <a:latin charset="-122" pitchFamily="34" typeface="微软雅黑"/>
                <a:ea charset="-122" panose="020b0503020204020204" pitchFamily="34" typeface="微软雅黑"/>
              </a:rPr>
              <a:t>请输入标题</a:t>
            </a:r>
          </a:p>
        </p:txBody>
      </p:sp>
      <p:sp>
        <p:nvSpPr>
          <p:cNvPr id="45" name="文本框 44"/>
          <p:cNvSpPr txBox="1"/>
          <p:nvPr/>
        </p:nvSpPr>
        <p:spPr>
          <a:xfrm>
            <a:off x="3260816" y="3498308"/>
            <a:ext cx="2393454" cy="603504"/>
          </a:xfrm>
          <a:prstGeom prst="rect">
            <a:avLst/>
          </a:prstGeom>
          <a:noFill/>
        </p:spPr>
        <p:txBody>
          <a:bodyPr bIns="34290" lIns="68580" rIns="68580" rtlCol="0" tIns="34290" wrap="square">
            <a:spAutoFit/>
          </a:bodyPr>
          <a:lstStyle/>
          <a:p>
            <a:pPr>
              <a:lnSpc>
                <a:spcPct val="130000"/>
              </a:lnSpc>
            </a:pPr>
            <a:r>
              <a:rPr altLang="en-US" lang="zh-CN" sz="900">
                <a:solidFill>
                  <a:schemeClr val="bg1"/>
                </a:solidFill>
                <a:latin charset="-122" pitchFamily="34" typeface="微软雅黑"/>
                <a:ea charset="-122" panose="020b0503020204020204" pitchFamily="34" typeface="微软雅黑"/>
              </a:rPr>
              <a:t>请在此添加相关文字内容请在此添加相关文字内容请在此添加相关文字内容请在此添加相关文字内容</a:t>
            </a:r>
          </a:p>
        </p:txBody>
      </p:sp>
      <p:sp>
        <p:nvSpPr>
          <p:cNvPr id="47" name="五边形 46"/>
          <p:cNvSpPr/>
          <p:nvPr/>
        </p:nvSpPr>
        <p:spPr>
          <a:xfrm>
            <a:off x="3371451" y="2844248"/>
            <a:ext cx="1527567" cy="306972"/>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solidFill>
                <a:schemeClr val="bg1"/>
              </a:solidFill>
            </a:endParaRPr>
          </a:p>
        </p:txBody>
      </p:sp>
      <p:sp>
        <p:nvSpPr>
          <p:cNvPr id="48" name="文本框 47"/>
          <p:cNvSpPr txBox="1"/>
          <p:nvPr/>
        </p:nvSpPr>
        <p:spPr>
          <a:xfrm>
            <a:off x="3580443" y="2841176"/>
            <a:ext cx="1192965" cy="251460"/>
          </a:xfrm>
          <a:prstGeom prst="rect">
            <a:avLst/>
          </a:prstGeom>
          <a:noFill/>
        </p:spPr>
        <p:txBody>
          <a:bodyPr bIns="34290" lIns="68580" rIns="68580" rtlCol="0" tIns="34290" wrap="square">
            <a:spAutoFit/>
          </a:bodyPr>
          <a:lstStyle/>
          <a:p>
            <a:r>
              <a:rPr altLang="en-US" lang="zh-CN" sz="1200">
                <a:solidFill>
                  <a:schemeClr val="bg1"/>
                </a:solidFill>
                <a:latin charset="-122" pitchFamily="34" typeface="微软雅黑"/>
                <a:ea charset="-122" panose="020b0503020204020204" pitchFamily="34" typeface="微软雅黑"/>
              </a:rPr>
              <a:t>请输入标题</a:t>
            </a:r>
          </a:p>
        </p:txBody>
      </p:sp>
      <p:sp>
        <p:nvSpPr>
          <p:cNvPr id="50" name="文本框 49"/>
          <p:cNvSpPr txBox="1"/>
          <p:nvPr/>
        </p:nvSpPr>
        <p:spPr>
          <a:xfrm>
            <a:off x="5913712" y="3498308"/>
            <a:ext cx="2393454" cy="603504"/>
          </a:xfrm>
          <a:prstGeom prst="rect">
            <a:avLst/>
          </a:prstGeom>
          <a:noFill/>
        </p:spPr>
        <p:txBody>
          <a:bodyPr bIns="34290" lIns="68580" rIns="68580" rtlCol="0" tIns="34290" wrap="square">
            <a:spAutoFit/>
          </a:bodyPr>
          <a:lstStyle/>
          <a:p>
            <a:pPr>
              <a:lnSpc>
                <a:spcPct val="130000"/>
              </a:lnSpc>
            </a:pPr>
            <a:r>
              <a:rPr altLang="en-US" lang="zh-CN" sz="900">
                <a:solidFill>
                  <a:schemeClr val="bg1"/>
                </a:solidFill>
                <a:latin charset="-122" pitchFamily="34" typeface="微软雅黑"/>
                <a:ea charset="-122" panose="020b0503020204020204" pitchFamily="34" typeface="微软雅黑"/>
              </a:rPr>
              <a:t>请在此添加相关文字内容请在此添加相关文字内容请在此添加相关文字内容请在此添加相关文字内容</a:t>
            </a:r>
          </a:p>
        </p:txBody>
      </p:sp>
      <p:sp>
        <p:nvSpPr>
          <p:cNvPr id="52" name="五边形 51"/>
          <p:cNvSpPr/>
          <p:nvPr/>
        </p:nvSpPr>
        <p:spPr>
          <a:xfrm>
            <a:off x="5982281" y="2844248"/>
            <a:ext cx="1527567" cy="306972"/>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solidFill>
                <a:schemeClr val="bg1"/>
              </a:solidFill>
            </a:endParaRPr>
          </a:p>
        </p:txBody>
      </p:sp>
      <p:sp>
        <p:nvSpPr>
          <p:cNvPr id="53" name="文本框 52"/>
          <p:cNvSpPr txBox="1"/>
          <p:nvPr/>
        </p:nvSpPr>
        <p:spPr>
          <a:xfrm>
            <a:off x="6191273" y="2841176"/>
            <a:ext cx="1192965" cy="251460"/>
          </a:xfrm>
          <a:prstGeom prst="rect">
            <a:avLst/>
          </a:prstGeom>
          <a:noFill/>
        </p:spPr>
        <p:txBody>
          <a:bodyPr bIns="34290" lIns="68580" rIns="68580" rtlCol="0" tIns="34290" wrap="square">
            <a:spAutoFit/>
          </a:bodyPr>
          <a:lstStyle/>
          <a:p>
            <a:r>
              <a:rPr altLang="en-US" lang="zh-CN" sz="1200">
                <a:solidFill>
                  <a:schemeClr val="tx1">
                    <a:lumMod val="75000"/>
                    <a:lumOff val="25000"/>
                  </a:schemeClr>
                </a:solidFill>
                <a:latin charset="-122" pitchFamily="34" typeface="微软雅黑"/>
                <a:ea charset="-122" panose="020b0503020204020204" pitchFamily="34" typeface="微软雅黑"/>
              </a:rPr>
              <a:t>请输入标题</a:t>
            </a:r>
          </a:p>
        </p:txBody>
      </p:sp>
    </p:spTree>
    <p:extLst>
      <p:ext uri="{BB962C8B-B14F-4D97-AF65-F5344CB8AC3E}">
        <p14:creationId val="244668264"/>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4">
                                  <p:stCondLst>
                                    <p:cond delay="0"/>
                                  </p:stCondLst>
                                  <p:childTnLst>
                                    <p:set>
                                      <p:cBhvr>
                                        <p:cTn dur="1" fill="hold" id="6">
                                          <p:stCondLst>
                                            <p:cond delay="0"/>
                                          </p:stCondLst>
                                        </p:cTn>
                                        <p:tgtEl>
                                          <p:spTgt spid="42"/>
                                        </p:tgtEl>
                                        <p:attrNameLst>
                                          <p:attrName>style.visibility</p:attrName>
                                        </p:attrNameLst>
                                      </p:cBhvr>
                                      <p:to>
                                        <p:strVal val="visible"/>
                                      </p:to>
                                    </p:set>
                                    <p:anim calcmode="lin" valueType="num">
                                      <p:cBhvr additive="base">
                                        <p:cTn dur="500" fill="hold" id="7"/>
                                        <p:tgtEl>
                                          <p:spTgt spid="42"/>
                                        </p:tgtEl>
                                        <p:attrNameLst>
                                          <p:attrName>ppt_x</p:attrName>
                                        </p:attrNameLst>
                                      </p:cBhvr>
                                      <p:tavLst>
                                        <p:tav tm="0">
                                          <p:val>
                                            <p:strVal val="#ppt_x"/>
                                          </p:val>
                                        </p:tav>
                                        <p:tav tm="100000">
                                          <p:val>
                                            <p:strVal val="#ppt_x"/>
                                          </p:val>
                                        </p:tav>
                                      </p:tavLst>
                                    </p:anim>
                                    <p:anim calcmode="lin" valueType="num">
                                      <p:cBhvr additive="base">
                                        <p:cTn dur="500" fill="hold" id="8"/>
                                        <p:tgtEl>
                                          <p:spTgt spid="42"/>
                                        </p:tgtEl>
                                        <p:attrNameLst>
                                          <p:attrName>ppt_y</p:attrName>
                                        </p:attrNameLst>
                                      </p:cBhvr>
                                      <p:tavLst>
                                        <p:tav tm="0">
                                          <p:val>
                                            <p:strVal val="1+#ppt_h/2"/>
                                          </p:val>
                                        </p:tav>
                                        <p:tav tm="100000">
                                          <p:val>
                                            <p:strVal val="#ppt_y"/>
                                          </p:val>
                                        </p:tav>
                                      </p:tavLst>
                                    </p:anim>
                                  </p:childTnLst>
                                </p:cTn>
                              </p:par>
                              <p:par>
                                <p:cTn fill="hold" grpId="0" id="9" nodeType="withEffect" presetClass="entr" presetID="2" presetSubtype="4">
                                  <p:stCondLst>
                                    <p:cond delay="0"/>
                                  </p:stCondLst>
                                  <p:childTnLst>
                                    <p:set>
                                      <p:cBhvr>
                                        <p:cTn dur="1" fill="hold" id="10">
                                          <p:stCondLst>
                                            <p:cond delay="0"/>
                                          </p:stCondLst>
                                        </p:cTn>
                                        <p:tgtEl>
                                          <p:spTgt spid="16"/>
                                        </p:tgtEl>
                                        <p:attrNameLst>
                                          <p:attrName>style.visibility</p:attrName>
                                        </p:attrNameLst>
                                      </p:cBhvr>
                                      <p:to>
                                        <p:strVal val="visible"/>
                                      </p:to>
                                    </p:set>
                                    <p:anim calcmode="lin" valueType="num">
                                      <p:cBhvr additive="base">
                                        <p:cTn dur="500" fill="hold" id="11"/>
                                        <p:tgtEl>
                                          <p:spTgt spid="16"/>
                                        </p:tgtEl>
                                        <p:attrNameLst>
                                          <p:attrName>ppt_x</p:attrName>
                                        </p:attrNameLst>
                                      </p:cBhvr>
                                      <p:tavLst>
                                        <p:tav tm="0">
                                          <p:val>
                                            <p:strVal val="#ppt_x"/>
                                          </p:val>
                                        </p:tav>
                                        <p:tav tm="100000">
                                          <p:val>
                                            <p:strVal val="#ppt_x"/>
                                          </p:val>
                                        </p:tav>
                                      </p:tavLst>
                                    </p:anim>
                                    <p:anim calcmode="lin" valueType="num">
                                      <p:cBhvr additive="base">
                                        <p:cTn dur="500" fill="hold" id="12"/>
                                        <p:tgtEl>
                                          <p:spTgt spid="16"/>
                                        </p:tgtEl>
                                        <p:attrNameLst>
                                          <p:attrName>ppt_y</p:attrName>
                                        </p:attrNameLst>
                                      </p:cBhvr>
                                      <p:tavLst>
                                        <p:tav tm="0">
                                          <p:val>
                                            <p:strVal val="1+#ppt_h/2"/>
                                          </p:val>
                                        </p:tav>
                                        <p:tav tm="100000">
                                          <p:val>
                                            <p:strVal val="#ppt_y"/>
                                          </p:val>
                                        </p:tav>
                                      </p:tavLst>
                                    </p:anim>
                                  </p:childTnLst>
                                </p:cTn>
                              </p:par>
                              <p:par>
                                <p:cTn fill="hold" id="13" nodeType="withEffect" presetClass="entr" presetID="2" presetSubtype="4">
                                  <p:stCondLst>
                                    <p:cond delay="0"/>
                                  </p:stCondLst>
                                  <p:childTnLst>
                                    <p:set>
                                      <p:cBhvr>
                                        <p:cTn dur="1" fill="hold" id="14">
                                          <p:stCondLst>
                                            <p:cond delay="0"/>
                                          </p:stCondLst>
                                        </p:cTn>
                                        <p:tgtEl>
                                          <p:spTgt spid="41"/>
                                        </p:tgtEl>
                                        <p:attrNameLst>
                                          <p:attrName>style.visibility</p:attrName>
                                        </p:attrNameLst>
                                      </p:cBhvr>
                                      <p:to>
                                        <p:strVal val="visible"/>
                                      </p:to>
                                    </p:set>
                                    <p:anim calcmode="lin" valueType="num">
                                      <p:cBhvr additive="base">
                                        <p:cTn dur="500" fill="hold" id="15"/>
                                        <p:tgtEl>
                                          <p:spTgt spid="41"/>
                                        </p:tgtEl>
                                        <p:attrNameLst>
                                          <p:attrName>ppt_x</p:attrName>
                                        </p:attrNameLst>
                                      </p:cBhvr>
                                      <p:tavLst>
                                        <p:tav tm="0">
                                          <p:val>
                                            <p:strVal val="#ppt_x"/>
                                          </p:val>
                                        </p:tav>
                                        <p:tav tm="100000">
                                          <p:val>
                                            <p:strVal val="#ppt_x"/>
                                          </p:val>
                                        </p:tav>
                                      </p:tavLst>
                                    </p:anim>
                                    <p:anim calcmode="lin" valueType="num">
                                      <p:cBhvr additive="base">
                                        <p:cTn dur="500" fill="hold" id="16"/>
                                        <p:tgtEl>
                                          <p:spTgt spid="41"/>
                                        </p:tgtEl>
                                        <p:attrNameLst>
                                          <p:attrName>ppt_y</p:attrName>
                                        </p:attrNameLst>
                                      </p:cBhvr>
                                      <p:tavLst>
                                        <p:tav tm="0">
                                          <p:val>
                                            <p:strVal val="1+#ppt_h/2"/>
                                          </p:val>
                                        </p:tav>
                                        <p:tav tm="100000">
                                          <p:val>
                                            <p:strVal val="#ppt_y"/>
                                          </p:val>
                                        </p:tav>
                                      </p:tavLst>
                                    </p:anim>
                                  </p:childTnLst>
                                </p:cTn>
                              </p:par>
                              <p:par>
                                <p:cTn fill="hold" grpId="0" id="17" nodeType="withEffect" presetClass="entr" presetID="2" presetSubtype="4">
                                  <p:stCondLst>
                                    <p:cond delay="0"/>
                                  </p:stCondLst>
                                  <p:childTnLst>
                                    <p:set>
                                      <p:cBhvr>
                                        <p:cTn dur="1" fill="hold" id="18">
                                          <p:stCondLst>
                                            <p:cond delay="0"/>
                                          </p:stCondLst>
                                        </p:cTn>
                                        <p:tgtEl>
                                          <p:spTgt spid="5"/>
                                        </p:tgtEl>
                                        <p:attrNameLst>
                                          <p:attrName>style.visibility</p:attrName>
                                        </p:attrNameLst>
                                      </p:cBhvr>
                                      <p:to>
                                        <p:strVal val="visible"/>
                                      </p:to>
                                    </p:set>
                                    <p:anim calcmode="lin" valueType="num">
                                      <p:cBhvr additive="base">
                                        <p:cTn dur="500" fill="hold" id="19"/>
                                        <p:tgtEl>
                                          <p:spTgt spid="5"/>
                                        </p:tgtEl>
                                        <p:attrNameLst>
                                          <p:attrName>ppt_x</p:attrName>
                                        </p:attrNameLst>
                                      </p:cBhvr>
                                      <p:tavLst>
                                        <p:tav tm="0">
                                          <p:val>
                                            <p:strVal val="#ppt_x"/>
                                          </p:val>
                                        </p:tav>
                                        <p:tav tm="100000">
                                          <p:val>
                                            <p:strVal val="#ppt_x"/>
                                          </p:val>
                                        </p:tav>
                                      </p:tavLst>
                                    </p:anim>
                                    <p:anim calcmode="lin" valueType="num">
                                      <p:cBhvr additive="base">
                                        <p:cTn dur="500" fill="hold" id="20"/>
                                        <p:tgtEl>
                                          <p:spTgt spid="5"/>
                                        </p:tgtEl>
                                        <p:attrNameLst>
                                          <p:attrName>ppt_y</p:attrName>
                                        </p:attrNameLst>
                                      </p:cBhvr>
                                      <p:tavLst>
                                        <p:tav tm="0">
                                          <p:val>
                                            <p:strVal val="1+#ppt_h/2"/>
                                          </p:val>
                                        </p:tav>
                                        <p:tav tm="100000">
                                          <p:val>
                                            <p:strVal val="#ppt_y"/>
                                          </p:val>
                                        </p:tav>
                                      </p:tavLst>
                                    </p:anim>
                                  </p:childTnLst>
                                </p:cTn>
                              </p:par>
                              <p:par>
                                <p:cTn fill="hold" grpId="0" id="21" nodeType="withEffect" presetClass="entr" presetID="2" presetSubtype="4">
                                  <p:stCondLst>
                                    <p:cond delay="0"/>
                                  </p:stCondLst>
                                  <p:childTnLst>
                                    <p:set>
                                      <p:cBhvr>
                                        <p:cTn dur="1" fill="hold" id="22">
                                          <p:stCondLst>
                                            <p:cond delay="0"/>
                                          </p:stCondLst>
                                        </p:cTn>
                                        <p:tgtEl>
                                          <p:spTgt spid="40"/>
                                        </p:tgtEl>
                                        <p:attrNameLst>
                                          <p:attrName>style.visibility</p:attrName>
                                        </p:attrNameLst>
                                      </p:cBhvr>
                                      <p:to>
                                        <p:strVal val="visible"/>
                                      </p:to>
                                    </p:set>
                                    <p:anim calcmode="lin" valueType="num">
                                      <p:cBhvr additive="base">
                                        <p:cTn dur="500" fill="hold" id="23"/>
                                        <p:tgtEl>
                                          <p:spTgt spid="40"/>
                                        </p:tgtEl>
                                        <p:attrNameLst>
                                          <p:attrName>ppt_x</p:attrName>
                                        </p:attrNameLst>
                                      </p:cBhvr>
                                      <p:tavLst>
                                        <p:tav tm="0">
                                          <p:val>
                                            <p:strVal val="#ppt_x"/>
                                          </p:val>
                                        </p:tav>
                                        <p:tav tm="100000">
                                          <p:val>
                                            <p:strVal val="#ppt_x"/>
                                          </p:val>
                                        </p:tav>
                                      </p:tavLst>
                                    </p:anim>
                                    <p:anim calcmode="lin" valueType="num">
                                      <p:cBhvr additive="base">
                                        <p:cTn dur="500" fill="hold" id="24"/>
                                        <p:tgtEl>
                                          <p:spTgt spid="40"/>
                                        </p:tgtEl>
                                        <p:attrNameLst>
                                          <p:attrName>ppt_y</p:attrName>
                                        </p:attrNameLst>
                                      </p:cBhvr>
                                      <p:tavLst>
                                        <p:tav tm="0">
                                          <p:val>
                                            <p:strVal val="1+#ppt_h/2"/>
                                          </p:val>
                                        </p:tav>
                                        <p:tav tm="100000">
                                          <p:val>
                                            <p:strVal val="#ppt_y"/>
                                          </p:val>
                                        </p:tav>
                                      </p:tavLst>
                                    </p:anim>
                                  </p:childTnLst>
                                </p:cTn>
                              </p:par>
                              <p:par>
                                <p:cTn fill="hold" grpId="0" id="25" nodeType="withEffect" presetClass="entr" presetID="2" presetSubtype="4">
                                  <p:stCondLst>
                                    <p:cond delay="0"/>
                                  </p:stCondLst>
                                  <p:childTnLst>
                                    <p:set>
                                      <p:cBhvr>
                                        <p:cTn dur="1" fill="hold" id="26">
                                          <p:stCondLst>
                                            <p:cond delay="0"/>
                                          </p:stCondLst>
                                        </p:cTn>
                                        <p:tgtEl>
                                          <p:spTgt spid="44"/>
                                        </p:tgtEl>
                                        <p:attrNameLst>
                                          <p:attrName>style.visibility</p:attrName>
                                        </p:attrNameLst>
                                      </p:cBhvr>
                                      <p:to>
                                        <p:strVal val="visible"/>
                                      </p:to>
                                    </p:set>
                                    <p:anim calcmode="lin" valueType="num">
                                      <p:cBhvr additive="base">
                                        <p:cTn dur="500" fill="hold" id="27"/>
                                        <p:tgtEl>
                                          <p:spTgt spid="44"/>
                                        </p:tgtEl>
                                        <p:attrNameLst>
                                          <p:attrName>ppt_x</p:attrName>
                                        </p:attrNameLst>
                                      </p:cBhvr>
                                      <p:tavLst>
                                        <p:tav tm="0">
                                          <p:val>
                                            <p:strVal val="#ppt_x"/>
                                          </p:val>
                                        </p:tav>
                                        <p:tav tm="100000">
                                          <p:val>
                                            <p:strVal val="#ppt_x"/>
                                          </p:val>
                                        </p:tav>
                                      </p:tavLst>
                                    </p:anim>
                                    <p:anim calcmode="lin" valueType="num">
                                      <p:cBhvr additive="base">
                                        <p:cTn dur="500" fill="hold" id="28"/>
                                        <p:tgtEl>
                                          <p:spTgt spid="44"/>
                                        </p:tgtEl>
                                        <p:attrNameLst>
                                          <p:attrName>ppt_y</p:attrName>
                                        </p:attrNameLst>
                                      </p:cBhvr>
                                      <p:tavLst>
                                        <p:tav tm="0">
                                          <p:val>
                                            <p:strVal val="1+#ppt_h/2"/>
                                          </p:val>
                                        </p:tav>
                                        <p:tav tm="100000">
                                          <p:val>
                                            <p:strVal val="#ppt_y"/>
                                          </p:val>
                                        </p:tav>
                                      </p:tavLst>
                                    </p:anim>
                                  </p:childTnLst>
                                </p:cTn>
                              </p:par>
                              <p:par>
                                <p:cTn fill="hold" id="29" nodeType="withEffect" presetClass="entr" presetID="2" presetSubtype="4">
                                  <p:stCondLst>
                                    <p:cond delay="0"/>
                                  </p:stCondLst>
                                  <p:childTnLst>
                                    <p:set>
                                      <p:cBhvr>
                                        <p:cTn dur="1" fill="hold" id="30">
                                          <p:stCondLst>
                                            <p:cond delay="0"/>
                                          </p:stCondLst>
                                        </p:cTn>
                                        <p:tgtEl>
                                          <p:spTgt spid="54"/>
                                        </p:tgtEl>
                                        <p:attrNameLst>
                                          <p:attrName>style.visibility</p:attrName>
                                        </p:attrNameLst>
                                      </p:cBhvr>
                                      <p:to>
                                        <p:strVal val="visible"/>
                                      </p:to>
                                    </p:set>
                                    <p:anim calcmode="lin" valueType="num">
                                      <p:cBhvr additive="base">
                                        <p:cTn dur="500" fill="hold" id="31"/>
                                        <p:tgtEl>
                                          <p:spTgt spid="54"/>
                                        </p:tgtEl>
                                        <p:attrNameLst>
                                          <p:attrName>ppt_x</p:attrName>
                                        </p:attrNameLst>
                                      </p:cBhvr>
                                      <p:tavLst>
                                        <p:tav tm="0">
                                          <p:val>
                                            <p:strVal val="#ppt_x"/>
                                          </p:val>
                                        </p:tav>
                                        <p:tav tm="100000">
                                          <p:val>
                                            <p:strVal val="#ppt_x"/>
                                          </p:val>
                                        </p:tav>
                                      </p:tavLst>
                                    </p:anim>
                                    <p:anim calcmode="lin" valueType="num">
                                      <p:cBhvr additive="base">
                                        <p:cTn dur="500" fill="hold" id="32"/>
                                        <p:tgtEl>
                                          <p:spTgt spid="54"/>
                                        </p:tgtEl>
                                        <p:attrNameLst>
                                          <p:attrName>ppt_y</p:attrName>
                                        </p:attrNameLst>
                                      </p:cBhvr>
                                      <p:tavLst>
                                        <p:tav tm="0">
                                          <p:val>
                                            <p:strVal val="1+#ppt_h/2"/>
                                          </p:val>
                                        </p:tav>
                                        <p:tav tm="100000">
                                          <p:val>
                                            <p:strVal val="#ppt_y"/>
                                          </p:val>
                                        </p:tav>
                                      </p:tavLst>
                                    </p:anim>
                                  </p:childTnLst>
                                </p:cTn>
                              </p:par>
                              <p:par>
                                <p:cTn fill="hold" grpId="0" id="33" nodeType="withEffect" presetClass="entr" presetID="2" presetSubtype="4">
                                  <p:stCondLst>
                                    <p:cond delay="0"/>
                                  </p:stCondLst>
                                  <p:childTnLst>
                                    <p:set>
                                      <p:cBhvr>
                                        <p:cTn dur="1" fill="hold" id="34">
                                          <p:stCondLst>
                                            <p:cond delay="0"/>
                                          </p:stCondLst>
                                        </p:cTn>
                                        <p:tgtEl>
                                          <p:spTgt spid="45"/>
                                        </p:tgtEl>
                                        <p:attrNameLst>
                                          <p:attrName>style.visibility</p:attrName>
                                        </p:attrNameLst>
                                      </p:cBhvr>
                                      <p:to>
                                        <p:strVal val="visible"/>
                                      </p:to>
                                    </p:set>
                                    <p:anim calcmode="lin" valueType="num">
                                      <p:cBhvr additive="base">
                                        <p:cTn dur="500" fill="hold" id="35"/>
                                        <p:tgtEl>
                                          <p:spTgt spid="45"/>
                                        </p:tgtEl>
                                        <p:attrNameLst>
                                          <p:attrName>ppt_x</p:attrName>
                                        </p:attrNameLst>
                                      </p:cBhvr>
                                      <p:tavLst>
                                        <p:tav tm="0">
                                          <p:val>
                                            <p:strVal val="#ppt_x"/>
                                          </p:val>
                                        </p:tav>
                                        <p:tav tm="100000">
                                          <p:val>
                                            <p:strVal val="#ppt_x"/>
                                          </p:val>
                                        </p:tav>
                                      </p:tavLst>
                                    </p:anim>
                                    <p:anim calcmode="lin" valueType="num">
                                      <p:cBhvr additive="base">
                                        <p:cTn dur="500" fill="hold" id="36"/>
                                        <p:tgtEl>
                                          <p:spTgt spid="45"/>
                                        </p:tgtEl>
                                        <p:attrNameLst>
                                          <p:attrName>ppt_y</p:attrName>
                                        </p:attrNameLst>
                                      </p:cBhvr>
                                      <p:tavLst>
                                        <p:tav tm="0">
                                          <p:val>
                                            <p:strVal val="1+#ppt_h/2"/>
                                          </p:val>
                                        </p:tav>
                                        <p:tav tm="100000">
                                          <p:val>
                                            <p:strVal val="#ppt_y"/>
                                          </p:val>
                                        </p:tav>
                                      </p:tavLst>
                                    </p:anim>
                                  </p:childTnLst>
                                </p:cTn>
                              </p:par>
                              <p:par>
                                <p:cTn fill="hold" grpId="0" id="37" nodeType="withEffect" presetClass="entr" presetID="2" presetSubtype="4">
                                  <p:stCondLst>
                                    <p:cond delay="0"/>
                                  </p:stCondLst>
                                  <p:childTnLst>
                                    <p:set>
                                      <p:cBhvr>
                                        <p:cTn dur="1" fill="hold" id="38">
                                          <p:stCondLst>
                                            <p:cond delay="0"/>
                                          </p:stCondLst>
                                        </p:cTn>
                                        <p:tgtEl>
                                          <p:spTgt spid="47"/>
                                        </p:tgtEl>
                                        <p:attrNameLst>
                                          <p:attrName>style.visibility</p:attrName>
                                        </p:attrNameLst>
                                      </p:cBhvr>
                                      <p:to>
                                        <p:strVal val="visible"/>
                                      </p:to>
                                    </p:set>
                                    <p:anim calcmode="lin" valueType="num">
                                      <p:cBhvr additive="base">
                                        <p:cTn dur="500" fill="hold" id="39"/>
                                        <p:tgtEl>
                                          <p:spTgt spid="47"/>
                                        </p:tgtEl>
                                        <p:attrNameLst>
                                          <p:attrName>ppt_x</p:attrName>
                                        </p:attrNameLst>
                                      </p:cBhvr>
                                      <p:tavLst>
                                        <p:tav tm="0">
                                          <p:val>
                                            <p:strVal val="#ppt_x"/>
                                          </p:val>
                                        </p:tav>
                                        <p:tav tm="100000">
                                          <p:val>
                                            <p:strVal val="#ppt_x"/>
                                          </p:val>
                                        </p:tav>
                                      </p:tavLst>
                                    </p:anim>
                                    <p:anim calcmode="lin" valueType="num">
                                      <p:cBhvr additive="base">
                                        <p:cTn dur="500" fill="hold" id="40"/>
                                        <p:tgtEl>
                                          <p:spTgt spid="47"/>
                                        </p:tgtEl>
                                        <p:attrNameLst>
                                          <p:attrName>ppt_y</p:attrName>
                                        </p:attrNameLst>
                                      </p:cBhvr>
                                      <p:tavLst>
                                        <p:tav tm="0">
                                          <p:val>
                                            <p:strVal val="1+#ppt_h/2"/>
                                          </p:val>
                                        </p:tav>
                                        <p:tav tm="100000">
                                          <p:val>
                                            <p:strVal val="#ppt_y"/>
                                          </p:val>
                                        </p:tav>
                                      </p:tavLst>
                                    </p:anim>
                                  </p:childTnLst>
                                </p:cTn>
                              </p:par>
                              <p:par>
                                <p:cTn fill="hold" grpId="0" id="41" nodeType="withEffect" presetClass="entr" presetID="2" presetSubtype="4">
                                  <p:stCondLst>
                                    <p:cond delay="0"/>
                                  </p:stCondLst>
                                  <p:childTnLst>
                                    <p:set>
                                      <p:cBhvr>
                                        <p:cTn dur="1" fill="hold" id="42">
                                          <p:stCondLst>
                                            <p:cond delay="0"/>
                                          </p:stCondLst>
                                        </p:cTn>
                                        <p:tgtEl>
                                          <p:spTgt spid="48"/>
                                        </p:tgtEl>
                                        <p:attrNameLst>
                                          <p:attrName>style.visibility</p:attrName>
                                        </p:attrNameLst>
                                      </p:cBhvr>
                                      <p:to>
                                        <p:strVal val="visible"/>
                                      </p:to>
                                    </p:set>
                                    <p:anim calcmode="lin" valueType="num">
                                      <p:cBhvr additive="base">
                                        <p:cTn dur="500" fill="hold" id="43"/>
                                        <p:tgtEl>
                                          <p:spTgt spid="48"/>
                                        </p:tgtEl>
                                        <p:attrNameLst>
                                          <p:attrName>ppt_x</p:attrName>
                                        </p:attrNameLst>
                                      </p:cBhvr>
                                      <p:tavLst>
                                        <p:tav tm="0">
                                          <p:val>
                                            <p:strVal val="#ppt_x"/>
                                          </p:val>
                                        </p:tav>
                                        <p:tav tm="100000">
                                          <p:val>
                                            <p:strVal val="#ppt_x"/>
                                          </p:val>
                                        </p:tav>
                                      </p:tavLst>
                                    </p:anim>
                                    <p:anim calcmode="lin" valueType="num">
                                      <p:cBhvr additive="base">
                                        <p:cTn dur="500" fill="hold" id="44"/>
                                        <p:tgtEl>
                                          <p:spTgt spid="48"/>
                                        </p:tgtEl>
                                        <p:attrNameLst>
                                          <p:attrName>ppt_y</p:attrName>
                                        </p:attrNameLst>
                                      </p:cBhvr>
                                      <p:tavLst>
                                        <p:tav tm="0">
                                          <p:val>
                                            <p:strVal val="1+#ppt_h/2"/>
                                          </p:val>
                                        </p:tav>
                                        <p:tav tm="100000">
                                          <p:val>
                                            <p:strVal val="#ppt_y"/>
                                          </p:val>
                                        </p:tav>
                                      </p:tavLst>
                                    </p:anim>
                                  </p:childTnLst>
                                </p:cTn>
                              </p:par>
                              <p:par>
                                <p:cTn fill="hold" grpId="0" id="45" nodeType="withEffect" presetClass="entr" presetID="2" presetSubtype="4">
                                  <p:stCondLst>
                                    <p:cond delay="0"/>
                                  </p:stCondLst>
                                  <p:childTnLst>
                                    <p:set>
                                      <p:cBhvr>
                                        <p:cTn dur="1" fill="hold" id="46">
                                          <p:stCondLst>
                                            <p:cond delay="0"/>
                                          </p:stCondLst>
                                        </p:cTn>
                                        <p:tgtEl>
                                          <p:spTgt spid="49"/>
                                        </p:tgtEl>
                                        <p:attrNameLst>
                                          <p:attrName>style.visibility</p:attrName>
                                        </p:attrNameLst>
                                      </p:cBhvr>
                                      <p:to>
                                        <p:strVal val="visible"/>
                                      </p:to>
                                    </p:set>
                                    <p:anim calcmode="lin" valueType="num">
                                      <p:cBhvr additive="base">
                                        <p:cTn dur="500" fill="hold" id="47"/>
                                        <p:tgtEl>
                                          <p:spTgt spid="49"/>
                                        </p:tgtEl>
                                        <p:attrNameLst>
                                          <p:attrName>ppt_x</p:attrName>
                                        </p:attrNameLst>
                                      </p:cBhvr>
                                      <p:tavLst>
                                        <p:tav tm="0">
                                          <p:val>
                                            <p:strVal val="#ppt_x"/>
                                          </p:val>
                                        </p:tav>
                                        <p:tav tm="100000">
                                          <p:val>
                                            <p:strVal val="#ppt_x"/>
                                          </p:val>
                                        </p:tav>
                                      </p:tavLst>
                                    </p:anim>
                                    <p:anim calcmode="lin" valueType="num">
                                      <p:cBhvr additive="base">
                                        <p:cTn dur="500" fill="hold" id="48"/>
                                        <p:tgtEl>
                                          <p:spTgt spid="49"/>
                                        </p:tgtEl>
                                        <p:attrNameLst>
                                          <p:attrName>ppt_y</p:attrName>
                                        </p:attrNameLst>
                                      </p:cBhvr>
                                      <p:tavLst>
                                        <p:tav tm="0">
                                          <p:val>
                                            <p:strVal val="1+#ppt_h/2"/>
                                          </p:val>
                                        </p:tav>
                                        <p:tav tm="100000">
                                          <p:val>
                                            <p:strVal val="#ppt_y"/>
                                          </p:val>
                                        </p:tav>
                                      </p:tavLst>
                                    </p:anim>
                                  </p:childTnLst>
                                </p:cTn>
                              </p:par>
                              <p:par>
                                <p:cTn fill="hold" id="49" nodeType="withEffect" presetClass="entr" presetID="2" presetSubtype="4">
                                  <p:stCondLst>
                                    <p:cond delay="0"/>
                                  </p:stCondLst>
                                  <p:childTnLst>
                                    <p:set>
                                      <p:cBhvr>
                                        <p:cTn dur="1" fill="hold" id="50">
                                          <p:stCondLst>
                                            <p:cond delay="0"/>
                                          </p:stCondLst>
                                        </p:cTn>
                                        <p:tgtEl>
                                          <p:spTgt spid="55"/>
                                        </p:tgtEl>
                                        <p:attrNameLst>
                                          <p:attrName>style.visibility</p:attrName>
                                        </p:attrNameLst>
                                      </p:cBhvr>
                                      <p:to>
                                        <p:strVal val="visible"/>
                                      </p:to>
                                    </p:set>
                                    <p:anim calcmode="lin" valueType="num">
                                      <p:cBhvr additive="base">
                                        <p:cTn dur="500" fill="hold" id="51"/>
                                        <p:tgtEl>
                                          <p:spTgt spid="55"/>
                                        </p:tgtEl>
                                        <p:attrNameLst>
                                          <p:attrName>ppt_x</p:attrName>
                                        </p:attrNameLst>
                                      </p:cBhvr>
                                      <p:tavLst>
                                        <p:tav tm="0">
                                          <p:val>
                                            <p:strVal val="#ppt_x"/>
                                          </p:val>
                                        </p:tav>
                                        <p:tav tm="100000">
                                          <p:val>
                                            <p:strVal val="#ppt_x"/>
                                          </p:val>
                                        </p:tav>
                                      </p:tavLst>
                                    </p:anim>
                                    <p:anim calcmode="lin" valueType="num">
                                      <p:cBhvr additive="base">
                                        <p:cTn dur="500" fill="hold" id="52"/>
                                        <p:tgtEl>
                                          <p:spTgt spid="55"/>
                                        </p:tgtEl>
                                        <p:attrNameLst>
                                          <p:attrName>ppt_y</p:attrName>
                                        </p:attrNameLst>
                                      </p:cBhvr>
                                      <p:tavLst>
                                        <p:tav tm="0">
                                          <p:val>
                                            <p:strVal val="1+#ppt_h/2"/>
                                          </p:val>
                                        </p:tav>
                                        <p:tav tm="100000">
                                          <p:val>
                                            <p:strVal val="#ppt_y"/>
                                          </p:val>
                                        </p:tav>
                                      </p:tavLst>
                                    </p:anim>
                                  </p:childTnLst>
                                </p:cTn>
                              </p:par>
                              <p:par>
                                <p:cTn fill="hold" grpId="0" id="53" nodeType="withEffect" presetClass="entr" presetID="2" presetSubtype="4">
                                  <p:stCondLst>
                                    <p:cond delay="0"/>
                                  </p:stCondLst>
                                  <p:childTnLst>
                                    <p:set>
                                      <p:cBhvr>
                                        <p:cTn dur="1" fill="hold" id="54">
                                          <p:stCondLst>
                                            <p:cond delay="0"/>
                                          </p:stCondLst>
                                        </p:cTn>
                                        <p:tgtEl>
                                          <p:spTgt spid="50"/>
                                        </p:tgtEl>
                                        <p:attrNameLst>
                                          <p:attrName>style.visibility</p:attrName>
                                        </p:attrNameLst>
                                      </p:cBhvr>
                                      <p:to>
                                        <p:strVal val="visible"/>
                                      </p:to>
                                    </p:set>
                                    <p:anim calcmode="lin" valueType="num">
                                      <p:cBhvr additive="base">
                                        <p:cTn dur="500" fill="hold" id="55"/>
                                        <p:tgtEl>
                                          <p:spTgt spid="50"/>
                                        </p:tgtEl>
                                        <p:attrNameLst>
                                          <p:attrName>ppt_x</p:attrName>
                                        </p:attrNameLst>
                                      </p:cBhvr>
                                      <p:tavLst>
                                        <p:tav tm="0">
                                          <p:val>
                                            <p:strVal val="#ppt_x"/>
                                          </p:val>
                                        </p:tav>
                                        <p:tav tm="100000">
                                          <p:val>
                                            <p:strVal val="#ppt_x"/>
                                          </p:val>
                                        </p:tav>
                                      </p:tavLst>
                                    </p:anim>
                                    <p:anim calcmode="lin" valueType="num">
                                      <p:cBhvr additive="base">
                                        <p:cTn dur="500" fill="hold" id="56"/>
                                        <p:tgtEl>
                                          <p:spTgt spid="50"/>
                                        </p:tgtEl>
                                        <p:attrNameLst>
                                          <p:attrName>ppt_y</p:attrName>
                                        </p:attrNameLst>
                                      </p:cBhvr>
                                      <p:tavLst>
                                        <p:tav tm="0">
                                          <p:val>
                                            <p:strVal val="1+#ppt_h/2"/>
                                          </p:val>
                                        </p:tav>
                                        <p:tav tm="100000">
                                          <p:val>
                                            <p:strVal val="#ppt_y"/>
                                          </p:val>
                                        </p:tav>
                                      </p:tavLst>
                                    </p:anim>
                                  </p:childTnLst>
                                </p:cTn>
                              </p:par>
                              <p:par>
                                <p:cTn fill="hold" grpId="0" id="57" nodeType="withEffect" presetClass="entr" presetID="2" presetSubtype="4">
                                  <p:stCondLst>
                                    <p:cond delay="0"/>
                                  </p:stCondLst>
                                  <p:childTnLst>
                                    <p:set>
                                      <p:cBhvr>
                                        <p:cTn dur="1" fill="hold" id="58">
                                          <p:stCondLst>
                                            <p:cond delay="0"/>
                                          </p:stCondLst>
                                        </p:cTn>
                                        <p:tgtEl>
                                          <p:spTgt spid="52"/>
                                        </p:tgtEl>
                                        <p:attrNameLst>
                                          <p:attrName>style.visibility</p:attrName>
                                        </p:attrNameLst>
                                      </p:cBhvr>
                                      <p:to>
                                        <p:strVal val="visible"/>
                                      </p:to>
                                    </p:set>
                                    <p:anim calcmode="lin" valueType="num">
                                      <p:cBhvr additive="base">
                                        <p:cTn dur="500" fill="hold" id="59"/>
                                        <p:tgtEl>
                                          <p:spTgt spid="52"/>
                                        </p:tgtEl>
                                        <p:attrNameLst>
                                          <p:attrName>ppt_x</p:attrName>
                                        </p:attrNameLst>
                                      </p:cBhvr>
                                      <p:tavLst>
                                        <p:tav tm="0">
                                          <p:val>
                                            <p:strVal val="#ppt_x"/>
                                          </p:val>
                                        </p:tav>
                                        <p:tav tm="100000">
                                          <p:val>
                                            <p:strVal val="#ppt_x"/>
                                          </p:val>
                                        </p:tav>
                                      </p:tavLst>
                                    </p:anim>
                                    <p:anim calcmode="lin" valueType="num">
                                      <p:cBhvr additive="base">
                                        <p:cTn dur="500" fill="hold" id="60"/>
                                        <p:tgtEl>
                                          <p:spTgt spid="52"/>
                                        </p:tgtEl>
                                        <p:attrNameLst>
                                          <p:attrName>ppt_y</p:attrName>
                                        </p:attrNameLst>
                                      </p:cBhvr>
                                      <p:tavLst>
                                        <p:tav tm="0">
                                          <p:val>
                                            <p:strVal val="1+#ppt_h/2"/>
                                          </p:val>
                                        </p:tav>
                                        <p:tav tm="100000">
                                          <p:val>
                                            <p:strVal val="#ppt_y"/>
                                          </p:val>
                                        </p:tav>
                                      </p:tavLst>
                                    </p:anim>
                                  </p:childTnLst>
                                </p:cTn>
                              </p:par>
                              <p:par>
                                <p:cTn fill="hold" grpId="0" id="61" nodeType="withEffect" presetClass="entr" presetID="2" presetSubtype="4">
                                  <p:stCondLst>
                                    <p:cond delay="0"/>
                                  </p:stCondLst>
                                  <p:childTnLst>
                                    <p:set>
                                      <p:cBhvr>
                                        <p:cTn dur="1" fill="hold" id="62">
                                          <p:stCondLst>
                                            <p:cond delay="0"/>
                                          </p:stCondLst>
                                        </p:cTn>
                                        <p:tgtEl>
                                          <p:spTgt spid="53"/>
                                        </p:tgtEl>
                                        <p:attrNameLst>
                                          <p:attrName>style.visibility</p:attrName>
                                        </p:attrNameLst>
                                      </p:cBhvr>
                                      <p:to>
                                        <p:strVal val="visible"/>
                                      </p:to>
                                    </p:set>
                                    <p:anim calcmode="lin" valueType="num">
                                      <p:cBhvr additive="base">
                                        <p:cTn dur="500" fill="hold" id="63"/>
                                        <p:tgtEl>
                                          <p:spTgt spid="53"/>
                                        </p:tgtEl>
                                        <p:attrNameLst>
                                          <p:attrName>ppt_x</p:attrName>
                                        </p:attrNameLst>
                                      </p:cBhvr>
                                      <p:tavLst>
                                        <p:tav tm="0">
                                          <p:val>
                                            <p:strVal val="#ppt_x"/>
                                          </p:val>
                                        </p:tav>
                                        <p:tav tm="100000">
                                          <p:val>
                                            <p:strVal val="#ppt_x"/>
                                          </p:val>
                                        </p:tav>
                                      </p:tavLst>
                                    </p:anim>
                                    <p:anim calcmode="lin" valueType="num">
                                      <p:cBhvr additive="base">
                                        <p:cTn dur="500" fill="hold" id="64"/>
                                        <p:tgtEl>
                                          <p:spTgt spid="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9"/>
      <p:bldP grpId="0" spid="44"/>
      <p:bldP grpId="0" spid="42"/>
      <p:bldP grpId="0" spid="16"/>
      <p:bldP grpId="0" spid="5"/>
      <p:bldP grpId="0" spid="40"/>
      <p:bldP grpId="0" spid="45"/>
      <p:bldP grpId="0" spid="47"/>
      <p:bldP grpId="0" spid="48"/>
      <p:bldP grpId="0" spid="50"/>
      <p:bldP grpId="0" spid="52"/>
      <p:bldP grpId="0" spid="53"/>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5" name="文本框 8"/>
          <p:cNvSpPr txBox="1"/>
          <p:nvPr/>
        </p:nvSpPr>
        <p:spPr>
          <a:xfrm>
            <a:off x="5379120" y="1429092"/>
            <a:ext cx="2163967" cy="1135382"/>
          </a:xfrm>
          <a:prstGeom prst="rect">
            <a:avLst/>
          </a:prstGeom>
          <a:noFill/>
        </p:spPr>
        <p:txBody>
          <a:bodyPr bIns="34291" lIns="68582" rIns="68582" rtlCol="0" tIns="34291"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b="1" lang="zh-CN" sz="1400">
                <a:solidFill>
                  <a:schemeClr val="bg1"/>
                </a:solidFill>
                <a:latin charset="-122" pitchFamily="34" typeface="微软雅黑"/>
                <a:ea charset="-122" panose="020b0503020204020204" pitchFamily="34" typeface="微软雅黑"/>
              </a:rPr>
              <a:t>标题</a:t>
            </a:r>
          </a:p>
          <a:p>
            <a:r>
              <a:rPr altLang="en-US" b="1" lang="zh-CN" sz="1400">
                <a:solidFill>
                  <a:schemeClr val="bg1"/>
                </a:solidFill>
                <a:latin charset="-122" pitchFamily="34" typeface="微软雅黑"/>
                <a:ea charset="-122" panose="020b0503020204020204" pitchFamily="34" typeface="微软雅黑"/>
              </a:rPr>
              <a:t>请在此粘贴或者输入你的文字内容</a:t>
            </a:r>
          </a:p>
          <a:p>
            <a:r>
              <a:rPr altLang="en-US" b="1" lang="zh-CN" sz="1400">
                <a:solidFill>
                  <a:schemeClr val="bg1"/>
                </a:solidFill>
                <a:latin charset="-122" pitchFamily="34" typeface="微软雅黑"/>
                <a:ea charset="-122" panose="020b0503020204020204" pitchFamily="34" typeface="微软雅黑"/>
              </a:rPr>
              <a:t>请在此粘贴或者输入你的文字内容</a:t>
            </a:r>
          </a:p>
        </p:txBody>
      </p:sp>
      <p:sp>
        <p:nvSpPr>
          <p:cNvPr id="26" name="文本框 8"/>
          <p:cNvSpPr txBox="1"/>
          <p:nvPr/>
        </p:nvSpPr>
        <p:spPr>
          <a:xfrm>
            <a:off x="5353719" y="2131920"/>
            <a:ext cx="2163967" cy="1135382"/>
          </a:xfrm>
          <a:prstGeom prst="rect">
            <a:avLst/>
          </a:prstGeom>
          <a:noFill/>
        </p:spPr>
        <p:txBody>
          <a:bodyPr bIns="34291" lIns="68582" rIns="68582" rtlCol="0" tIns="34291"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b="1" lang="zh-CN" sz="1400">
                <a:solidFill>
                  <a:schemeClr val="bg1"/>
                </a:solidFill>
                <a:latin charset="-122" pitchFamily="34" typeface="微软雅黑"/>
                <a:ea charset="-122" panose="020b0503020204020204" pitchFamily="34" typeface="微软雅黑"/>
              </a:rPr>
              <a:t>标题</a:t>
            </a:r>
          </a:p>
          <a:p>
            <a:r>
              <a:rPr altLang="en-US" b="1" lang="zh-CN" sz="1400">
                <a:solidFill>
                  <a:schemeClr val="bg1"/>
                </a:solidFill>
                <a:latin charset="-122" pitchFamily="34" typeface="微软雅黑"/>
                <a:ea charset="-122" panose="020b0503020204020204" pitchFamily="34" typeface="微软雅黑"/>
              </a:rPr>
              <a:t>请在此粘贴或者输入你的文字内容</a:t>
            </a:r>
          </a:p>
          <a:p>
            <a:r>
              <a:rPr altLang="en-US" b="1" lang="zh-CN" sz="1400">
                <a:solidFill>
                  <a:schemeClr val="bg1"/>
                </a:solidFill>
                <a:latin charset="-122" pitchFamily="34" typeface="微软雅黑"/>
                <a:ea charset="-122" panose="020b0503020204020204" pitchFamily="34" typeface="微软雅黑"/>
              </a:rPr>
              <a:t>请在此粘贴或者输入你的文字内</a:t>
            </a:r>
          </a:p>
        </p:txBody>
      </p:sp>
      <p:sp>
        <p:nvSpPr>
          <p:cNvPr id="27" name="文本框 8"/>
          <p:cNvSpPr txBox="1"/>
          <p:nvPr/>
        </p:nvSpPr>
        <p:spPr>
          <a:xfrm>
            <a:off x="5412986" y="2792410"/>
            <a:ext cx="2163967" cy="1135382"/>
          </a:xfrm>
          <a:prstGeom prst="rect">
            <a:avLst/>
          </a:prstGeom>
          <a:noFill/>
        </p:spPr>
        <p:txBody>
          <a:bodyPr bIns="34291" lIns="68582" rIns="68582" rtlCol="0" tIns="34291"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b="1" lang="zh-CN" sz="1400">
                <a:solidFill>
                  <a:schemeClr val="bg1"/>
                </a:solidFill>
                <a:latin charset="-122" pitchFamily="34" typeface="微软雅黑"/>
                <a:ea charset="-122" panose="020b0503020204020204" pitchFamily="34" typeface="微软雅黑"/>
              </a:rPr>
              <a:t>标题</a:t>
            </a:r>
          </a:p>
          <a:p>
            <a:r>
              <a:rPr altLang="en-US" b="1" lang="zh-CN" sz="1400">
                <a:solidFill>
                  <a:schemeClr val="bg1"/>
                </a:solidFill>
                <a:latin charset="-122" pitchFamily="34" typeface="微软雅黑"/>
                <a:ea charset="-122" panose="020b0503020204020204" pitchFamily="34" typeface="微软雅黑"/>
              </a:rPr>
              <a:t>请在此粘贴或者输入你的文字内容</a:t>
            </a:r>
          </a:p>
          <a:p>
            <a:r>
              <a:rPr altLang="en-US" b="1" lang="zh-CN" sz="1400">
                <a:solidFill>
                  <a:schemeClr val="bg1"/>
                </a:solidFill>
                <a:latin charset="-122" pitchFamily="34" typeface="微软雅黑"/>
                <a:ea charset="-122" panose="020b0503020204020204" pitchFamily="34" typeface="微软雅黑"/>
              </a:rPr>
              <a:t>请在此粘贴或者输入你的文字内容</a:t>
            </a:r>
          </a:p>
        </p:txBody>
      </p:sp>
      <p:sp>
        <p:nvSpPr>
          <p:cNvPr id="28" name="文本框 8"/>
          <p:cNvSpPr txBox="1"/>
          <p:nvPr/>
        </p:nvSpPr>
        <p:spPr>
          <a:xfrm>
            <a:off x="5396054" y="3537577"/>
            <a:ext cx="2163967" cy="1135382"/>
          </a:xfrm>
          <a:prstGeom prst="rect">
            <a:avLst/>
          </a:prstGeom>
          <a:noFill/>
        </p:spPr>
        <p:txBody>
          <a:bodyPr bIns="34291" lIns="68582" rIns="68582" rtlCol="0" tIns="34291"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b="1" lang="zh-CN" sz="1400">
                <a:solidFill>
                  <a:schemeClr val="bg1"/>
                </a:solidFill>
                <a:latin charset="-122" pitchFamily="34" typeface="微软雅黑"/>
                <a:ea charset="-122" panose="020b0503020204020204" pitchFamily="34" typeface="微软雅黑"/>
              </a:rPr>
              <a:t>标题</a:t>
            </a:r>
          </a:p>
          <a:p>
            <a:r>
              <a:rPr altLang="en-US" b="1" lang="zh-CN" sz="1400">
                <a:solidFill>
                  <a:schemeClr val="bg1"/>
                </a:solidFill>
                <a:latin charset="-122" pitchFamily="34" typeface="微软雅黑"/>
                <a:ea charset="-122" panose="020b0503020204020204" pitchFamily="34" typeface="微软雅黑"/>
              </a:rPr>
              <a:t>请在此粘贴或者输入你的文字内容</a:t>
            </a:r>
          </a:p>
          <a:p>
            <a:r>
              <a:rPr altLang="en-US" b="1" lang="zh-CN" sz="1400">
                <a:solidFill>
                  <a:schemeClr val="bg1"/>
                </a:solidFill>
                <a:latin charset="-122" pitchFamily="34" typeface="微软雅黑"/>
                <a:ea charset="-122" panose="020b0503020204020204" pitchFamily="34" typeface="微软雅黑"/>
              </a:rPr>
              <a:t>请在此粘贴或者输入你的文字内容</a:t>
            </a:r>
          </a:p>
        </p:txBody>
      </p:sp>
      <p:sp>
        <p:nvSpPr>
          <p:cNvPr id="31" name="Freeform 50"/>
          <p:cNvSpPr/>
          <p:nvPr/>
        </p:nvSpPr>
        <p:spPr bwMode="auto">
          <a:xfrm>
            <a:off x="1043608" y="2177435"/>
            <a:ext cx="1525736" cy="1792665"/>
          </a:xfrm>
          <a:custGeom>
            <a:gdLst>
              <a:gd fmla="*/ 74 w 120" name="T0"/>
              <a:gd fmla="*/ 39 h 140" name="T1"/>
              <a:gd fmla="*/ 82 w 120" name="T2"/>
              <a:gd fmla="*/ 22 h 140" name="T3"/>
              <a:gd fmla="*/ 60 w 120" name="T4"/>
              <a:gd fmla="*/ 0 h 140" name="T5"/>
              <a:gd fmla="*/ 38 w 120" name="T6"/>
              <a:gd fmla="*/ 22 h 140" name="T7"/>
              <a:gd fmla="*/ 46 w 120" name="T8"/>
              <a:gd fmla="*/ 39 h 140" name="T9"/>
              <a:gd fmla="*/ 8 w 120" name="T10"/>
              <a:gd fmla="*/ 98 h 140" name="T11"/>
              <a:gd fmla="*/ 37 w 120" name="T12"/>
              <a:gd fmla="*/ 78 h 140" name="T13"/>
              <a:gd fmla="*/ 25 w 120" name="T14"/>
              <a:gd fmla="*/ 140 h 140" name="T15"/>
              <a:gd fmla="*/ 45 w 120" name="T16"/>
              <a:gd fmla="*/ 140 h 140" name="T17"/>
              <a:gd fmla="*/ 60 w 120" name="T18"/>
              <a:gd fmla="*/ 114 h 140" name="T19"/>
              <a:gd fmla="*/ 75 w 120" name="T20"/>
              <a:gd fmla="*/ 140 h 140" name="T21"/>
              <a:gd fmla="*/ 95 w 120" name="T22"/>
              <a:gd fmla="*/ 140 h 140" name="T23"/>
              <a:gd fmla="*/ 83 w 120" name="T24"/>
              <a:gd fmla="*/ 78 h 140" name="T25"/>
              <a:gd fmla="*/ 112 w 120" name="T26"/>
              <a:gd fmla="*/ 98 h 140" name="T27"/>
              <a:gd fmla="*/ 74 w 120" name="T28"/>
              <a:gd fmla="*/ 39 h 140"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40" w="120">
                <a:moveTo>
                  <a:pt x="74" y="39"/>
                </a:moveTo>
                <a:cubicBezTo>
                  <a:pt x="78" y="35"/>
                  <a:pt x="82" y="29"/>
                  <a:pt x="82" y="22"/>
                </a:cubicBezTo>
                <a:cubicBezTo>
                  <a:pt x="82" y="10"/>
                  <a:pt x="72" y="0"/>
                  <a:pt x="60" y="0"/>
                </a:cubicBezTo>
                <a:cubicBezTo>
                  <a:pt x="48" y="0"/>
                  <a:pt x="38" y="10"/>
                  <a:pt x="38" y="22"/>
                </a:cubicBezTo>
                <a:cubicBezTo>
                  <a:pt x="38" y="29"/>
                  <a:pt x="42" y="35"/>
                  <a:pt x="46" y="39"/>
                </a:cubicBezTo>
                <a:cubicBezTo>
                  <a:pt x="24" y="46"/>
                  <a:pt x="0" y="91"/>
                  <a:pt x="8" y="98"/>
                </a:cubicBezTo>
                <a:cubicBezTo>
                  <a:pt x="15" y="105"/>
                  <a:pt x="27" y="91"/>
                  <a:pt x="37" y="78"/>
                </a:cubicBezTo>
                <a:cubicBezTo>
                  <a:pt x="32" y="99"/>
                  <a:pt x="27" y="121"/>
                  <a:pt x="25" y="140"/>
                </a:cubicBezTo>
                <a:cubicBezTo>
                  <a:pt x="45" y="140"/>
                  <a:pt x="45" y="140"/>
                  <a:pt x="45" y="140"/>
                </a:cubicBezTo>
                <a:cubicBezTo>
                  <a:pt x="45" y="129"/>
                  <a:pt x="52" y="114"/>
                  <a:pt x="60" y="114"/>
                </a:cubicBezTo>
                <a:cubicBezTo>
                  <a:pt x="68" y="114"/>
                  <a:pt x="75" y="129"/>
                  <a:pt x="75" y="140"/>
                </a:cubicBezTo>
                <a:cubicBezTo>
                  <a:pt x="95" y="140"/>
                  <a:pt x="95" y="140"/>
                  <a:pt x="95" y="140"/>
                </a:cubicBezTo>
                <a:cubicBezTo>
                  <a:pt x="93" y="121"/>
                  <a:pt x="88" y="99"/>
                  <a:pt x="83" y="78"/>
                </a:cubicBezTo>
                <a:cubicBezTo>
                  <a:pt x="93" y="91"/>
                  <a:pt x="105" y="105"/>
                  <a:pt x="112" y="98"/>
                </a:cubicBezTo>
                <a:cubicBezTo>
                  <a:pt x="120" y="91"/>
                  <a:pt x="96" y="46"/>
                  <a:pt x="74" y="39"/>
                </a:cubicBezTo>
                <a:close/>
              </a:path>
            </a:pathLst>
          </a:custGeom>
          <a:solidFill>
            <a:schemeClr val="accent2"/>
          </a:solidFill>
          <a:ln>
            <a:noFill/>
          </a:ln>
          <a:extLst>
            <a:ext uri="{91240B29-F687-4F45-9708-019B960494DF}">
              <a14:hiddenLine w="9525">
                <a:solidFill>
                  <a:srgbClr val="000000"/>
                </a:solidFill>
                <a:round/>
              </a14:hiddenLine>
            </a:ext>
          </a:extLst>
        </p:spPr>
        <p:txBody>
          <a:bodyPr anchor="t" anchorCtr="0" bIns="34291" compatLnSpc="1" lIns="68582" numCol="1" rIns="68582" tIns="34291" vert="horz" wrap="square"/>
          <a:lstStyle/>
          <a:p>
            <a:pPr>
              <a:defRPr/>
            </a:pPr>
            <a:endParaRPr altLang="en-US" kern="0" lang="zh-CN" sz="1100">
              <a:solidFill>
                <a:sysClr lastClr="000000" val="windowText"/>
              </a:solidFill>
            </a:endParaRPr>
          </a:p>
        </p:txBody>
      </p:sp>
      <p:sp>
        <p:nvSpPr>
          <p:cNvPr id="32" name="Freeform 50"/>
          <p:cNvSpPr/>
          <p:nvPr/>
        </p:nvSpPr>
        <p:spPr bwMode="auto">
          <a:xfrm>
            <a:off x="415971" y="3095046"/>
            <a:ext cx="692059" cy="813136"/>
          </a:xfrm>
          <a:custGeom>
            <a:gdLst>
              <a:gd fmla="*/ 74 w 120" name="T0"/>
              <a:gd fmla="*/ 39 h 140" name="T1"/>
              <a:gd fmla="*/ 82 w 120" name="T2"/>
              <a:gd fmla="*/ 22 h 140" name="T3"/>
              <a:gd fmla="*/ 60 w 120" name="T4"/>
              <a:gd fmla="*/ 0 h 140" name="T5"/>
              <a:gd fmla="*/ 38 w 120" name="T6"/>
              <a:gd fmla="*/ 22 h 140" name="T7"/>
              <a:gd fmla="*/ 46 w 120" name="T8"/>
              <a:gd fmla="*/ 39 h 140" name="T9"/>
              <a:gd fmla="*/ 8 w 120" name="T10"/>
              <a:gd fmla="*/ 98 h 140" name="T11"/>
              <a:gd fmla="*/ 37 w 120" name="T12"/>
              <a:gd fmla="*/ 78 h 140" name="T13"/>
              <a:gd fmla="*/ 25 w 120" name="T14"/>
              <a:gd fmla="*/ 140 h 140" name="T15"/>
              <a:gd fmla="*/ 45 w 120" name="T16"/>
              <a:gd fmla="*/ 140 h 140" name="T17"/>
              <a:gd fmla="*/ 60 w 120" name="T18"/>
              <a:gd fmla="*/ 114 h 140" name="T19"/>
              <a:gd fmla="*/ 75 w 120" name="T20"/>
              <a:gd fmla="*/ 140 h 140" name="T21"/>
              <a:gd fmla="*/ 95 w 120" name="T22"/>
              <a:gd fmla="*/ 140 h 140" name="T23"/>
              <a:gd fmla="*/ 83 w 120" name="T24"/>
              <a:gd fmla="*/ 78 h 140" name="T25"/>
              <a:gd fmla="*/ 112 w 120" name="T26"/>
              <a:gd fmla="*/ 98 h 140" name="T27"/>
              <a:gd fmla="*/ 74 w 120" name="T28"/>
              <a:gd fmla="*/ 39 h 140"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40" w="120">
                <a:moveTo>
                  <a:pt x="74" y="39"/>
                </a:moveTo>
                <a:cubicBezTo>
                  <a:pt x="78" y="35"/>
                  <a:pt x="82" y="29"/>
                  <a:pt x="82" y="22"/>
                </a:cubicBezTo>
                <a:cubicBezTo>
                  <a:pt x="82" y="10"/>
                  <a:pt x="72" y="0"/>
                  <a:pt x="60" y="0"/>
                </a:cubicBezTo>
                <a:cubicBezTo>
                  <a:pt x="48" y="0"/>
                  <a:pt x="38" y="10"/>
                  <a:pt x="38" y="22"/>
                </a:cubicBezTo>
                <a:cubicBezTo>
                  <a:pt x="38" y="29"/>
                  <a:pt x="42" y="35"/>
                  <a:pt x="46" y="39"/>
                </a:cubicBezTo>
                <a:cubicBezTo>
                  <a:pt x="24" y="46"/>
                  <a:pt x="0" y="91"/>
                  <a:pt x="8" y="98"/>
                </a:cubicBezTo>
                <a:cubicBezTo>
                  <a:pt x="15" y="105"/>
                  <a:pt x="27" y="91"/>
                  <a:pt x="37" y="78"/>
                </a:cubicBezTo>
                <a:cubicBezTo>
                  <a:pt x="32" y="99"/>
                  <a:pt x="27" y="121"/>
                  <a:pt x="25" y="140"/>
                </a:cubicBezTo>
                <a:cubicBezTo>
                  <a:pt x="45" y="140"/>
                  <a:pt x="45" y="140"/>
                  <a:pt x="45" y="140"/>
                </a:cubicBezTo>
                <a:cubicBezTo>
                  <a:pt x="45" y="129"/>
                  <a:pt x="52" y="114"/>
                  <a:pt x="60" y="114"/>
                </a:cubicBezTo>
                <a:cubicBezTo>
                  <a:pt x="68" y="114"/>
                  <a:pt x="75" y="129"/>
                  <a:pt x="75" y="140"/>
                </a:cubicBezTo>
                <a:cubicBezTo>
                  <a:pt x="95" y="140"/>
                  <a:pt x="95" y="140"/>
                  <a:pt x="95" y="140"/>
                </a:cubicBezTo>
                <a:cubicBezTo>
                  <a:pt x="93" y="121"/>
                  <a:pt x="88" y="99"/>
                  <a:pt x="83" y="78"/>
                </a:cubicBezTo>
                <a:cubicBezTo>
                  <a:pt x="93" y="91"/>
                  <a:pt x="105" y="105"/>
                  <a:pt x="112" y="98"/>
                </a:cubicBezTo>
                <a:cubicBezTo>
                  <a:pt x="120" y="91"/>
                  <a:pt x="96" y="46"/>
                  <a:pt x="74" y="39"/>
                </a:cubicBezTo>
                <a:close/>
              </a:path>
            </a:pathLst>
          </a:custGeom>
          <a:solidFill>
            <a:schemeClr val="accent1"/>
          </a:solidFill>
          <a:ln>
            <a:noFill/>
          </a:ln>
          <a:extLst>
            <a:ext uri="{91240B29-F687-4F45-9708-019B960494DF}">
              <a14:hiddenLine w="9525">
                <a:solidFill>
                  <a:srgbClr val="000000"/>
                </a:solidFill>
                <a:round/>
              </a14:hiddenLine>
            </a:ext>
          </a:extLst>
        </p:spPr>
        <p:txBody>
          <a:bodyPr anchor="t" anchorCtr="0" bIns="34291" compatLnSpc="1" lIns="68582" numCol="1" rIns="68582" tIns="34291" vert="horz" wrap="square"/>
          <a:lstStyle/>
          <a:p>
            <a:pPr>
              <a:defRPr/>
            </a:pPr>
            <a:endParaRPr altLang="en-US" kern="0" lang="zh-CN" sz="1100">
              <a:solidFill>
                <a:sysClr lastClr="000000" val="windowText"/>
              </a:solidFill>
            </a:endParaRPr>
          </a:p>
        </p:txBody>
      </p:sp>
      <p:sp>
        <p:nvSpPr>
          <p:cNvPr id="33" name="Freeform 50"/>
          <p:cNvSpPr/>
          <p:nvPr/>
        </p:nvSpPr>
        <p:spPr bwMode="auto">
          <a:xfrm>
            <a:off x="2473371" y="3154321"/>
            <a:ext cx="692059" cy="813136"/>
          </a:xfrm>
          <a:custGeom>
            <a:gdLst>
              <a:gd fmla="*/ 74 w 120" name="T0"/>
              <a:gd fmla="*/ 39 h 140" name="T1"/>
              <a:gd fmla="*/ 82 w 120" name="T2"/>
              <a:gd fmla="*/ 22 h 140" name="T3"/>
              <a:gd fmla="*/ 60 w 120" name="T4"/>
              <a:gd fmla="*/ 0 h 140" name="T5"/>
              <a:gd fmla="*/ 38 w 120" name="T6"/>
              <a:gd fmla="*/ 22 h 140" name="T7"/>
              <a:gd fmla="*/ 46 w 120" name="T8"/>
              <a:gd fmla="*/ 39 h 140" name="T9"/>
              <a:gd fmla="*/ 8 w 120" name="T10"/>
              <a:gd fmla="*/ 98 h 140" name="T11"/>
              <a:gd fmla="*/ 37 w 120" name="T12"/>
              <a:gd fmla="*/ 78 h 140" name="T13"/>
              <a:gd fmla="*/ 25 w 120" name="T14"/>
              <a:gd fmla="*/ 140 h 140" name="T15"/>
              <a:gd fmla="*/ 45 w 120" name="T16"/>
              <a:gd fmla="*/ 140 h 140" name="T17"/>
              <a:gd fmla="*/ 60 w 120" name="T18"/>
              <a:gd fmla="*/ 114 h 140" name="T19"/>
              <a:gd fmla="*/ 75 w 120" name="T20"/>
              <a:gd fmla="*/ 140 h 140" name="T21"/>
              <a:gd fmla="*/ 95 w 120" name="T22"/>
              <a:gd fmla="*/ 140 h 140" name="T23"/>
              <a:gd fmla="*/ 83 w 120" name="T24"/>
              <a:gd fmla="*/ 78 h 140" name="T25"/>
              <a:gd fmla="*/ 112 w 120" name="T26"/>
              <a:gd fmla="*/ 98 h 140" name="T27"/>
              <a:gd fmla="*/ 74 w 120" name="T28"/>
              <a:gd fmla="*/ 39 h 140"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40" w="120">
                <a:moveTo>
                  <a:pt x="74" y="39"/>
                </a:moveTo>
                <a:cubicBezTo>
                  <a:pt x="78" y="35"/>
                  <a:pt x="82" y="29"/>
                  <a:pt x="82" y="22"/>
                </a:cubicBezTo>
                <a:cubicBezTo>
                  <a:pt x="82" y="10"/>
                  <a:pt x="72" y="0"/>
                  <a:pt x="60" y="0"/>
                </a:cubicBezTo>
                <a:cubicBezTo>
                  <a:pt x="48" y="0"/>
                  <a:pt x="38" y="10"/>
                  <a:pt x="38" y="22"/>
                </a:cubicBezTo>
                <a:cubicBezTo>
                  <a:pt x="38" y="29"/>
                  <a:pt x="42" y="35"/>
                  <a:pt x="46" y="39"/>
                </a:cubicBezTo>
                <a:cubicBezTo>
                  <a:pt x="24" y="46"/>
                  <a:pt x="0" y="91"/>
                  <a:pt x="8" y="98"/>
                </a:cubicBezTo>
                <a:cubicBezTo>
                  <a:pt x="15" y="105"/>
                  <a:pt x="27" y="91"/>
                  <a:pt x="37" y="78"/>
                </a:cubicBezTo>
                <a:cubicBezTo>
                  <a:pt x="32" y="99"/>
                  <a:pt x="27" y="121"/>
                  <a:pt x="25" y="140"/>
                </a:cubicBezTo>
                <a:cubicBezTo>
                  <a:pt x="45" y="140"/>
                  <a:pt x="45" y="140"/>
                  <a:pt x="45" y="140"/>
                </a:cubicBezTo>
                <a:cubicBezTo>
                  <a:pt x="45" y="129"/>
                  <a:pt x="52" y="114"/>
                  <a:pt x="60" y="114"/>
                </a:cubicBezTo>
                <a:cubicBezTo>
                  <a:pt x="68" y="114"/>
                  <a:pt x="75" y="129"/>
                  <a:pt x="75" y="140"/>
                </a:cubicBezTo>
                <a:cubicBezTo>
                  <a:pt x="95" y="140"/>
                  <a:pt x="95" y="140"/>
                  <a:pt x="95" y="140"/>
                </a:cubicBezTo>
                <a:cubicBezTo>
                  <a:pt x="93" y="121"/>
                  <a:pt x="88" y="99"/>
                  <a:pt x="83" y="78"/>
                </a:cubicBezTo>
                <a:cubicBezTo>
                  <a:pt x="93" y="91"/>
                  <a:pt x="105" y="105"/>
                  <a:pt x="112" y="98"/>
                </a:cubicBezTo>
                <a:cubicBezTo>
                  <a:pt x="120" y="91"/>
                  <a:pt x="96" y="46"/>
                  <a:pt x="74" y="39"/>
                </a:cubicBezTo>
                <a:close/>
              </a:path>
            </a:pathLst>
          </a:custGeom>
          <a:solidFill>
            <a:schemeClr val="accent3"/>
          </a:solidFill>
          <a:ln>
            <a:noFill/>
          </a:ln>
          <a:extLst>
            <a:ext uri="{91240B29-F687-4F45-9708-019B960494DF}">
              <a14:hiddenLine w="9525">
                <a:solidFill>
                  <a:srgbClr val="000000"/>
                </a:solidFill>
                <a:round/>
              </a14:hiddenLine>
            </a:ext>
          </a:extLst>
        </p:spPr>
        <p:txBody>
          <a:bodyPr anchor="t" anchorCtr="0" bIns="34291" compatLnSpc="1" lIns="68582" numCol="1" rIns="68582" tIns="34291" vert="horz" wrap="square"/>
          <a:lstStyle/>
          <a:p>
            <a:pPr>
              <a:defRPr/>
            </a:pPr>
            <a:endParaRPr altLang="en-US" kern="0" lang="zh-CN" sz="1100">
              <a:solidFill>
                <a:schemeClr val="bg1"/>
              </a:solidFill>
            </a:endParaRPr>
          </a:p>
        </p:txBody>
      </p:sp>
      <p:grpSp>
        <p:nvGrpSpPr>
          <p:cNvPr id="2" name="组合 49"/>
          <p:cNvGrpSpPr/>
          <p:nvPr/>
        </p:nvGrpSpPr>
        <p:grpSpPr>
          <a:xfrm>
            <a:off x="3173217" y="1488092"/>
            <a:ext cx="1779784" cy="600366"/>
            <a:chOff x="3173217" y="1487444"/>
            <a:chExt cx="1779784" cy="600285"/>
          </a:xfrm>
        </p:grpSpPr>
        <p:sp>
          <p:nvSpPr>
            <p:cNvPr id="20" name="Freeform 23"/>
            <p:cNvSpPr/>
            <p:nvPr/>
          </p:nvSpPr>
          <p:spPr bwMode="auto">
            <a:xfrm flipH="1">
              <a:off x="3173217" y="1754275"/>
              <a:ext cx="1528905" cy="212786"/>
            </a:xfrm>
            <a:custGeom>
              <a:gdLst>
                <a:gd fmla="*/ 409 w 409" name="T0"/>
                <a:gd fmla="*/ 57 h 57" name="T1"/>
                <a:gd fmla="*/ 243 w 409" name="T2"/>
                <a:gd fmla="*/ 57 h 57" name="T3"/>
                <a:gd fmla="*/ 179 w 409" name="T4"/>
                <a:gd fmla="*/ 34 h 57" name="T5"/>
                <a:gd fmla="*/ 117 w 409" name="T6"/>
                <a:gd fmla="*/ 17 h 57" name="T7"/>
                <a:gd fmla="*/ 0 w 409" name="T8"/>
                <a:gd fmla="*/ 17 h 57" name="T9"/>
                <a:gd fmla="*/ 0 w 409" name="T10"/>
                <a:gd fmla="*/ 0 h 57" name="T11"/>
                <a:gd fmla="*/ 117 w 409" name="T12"/>
                <a:gd fmla="*/ 0 h 57" name="T13"/>
                <a:gd fmla="*/ 190 w 409" name="T14"/>
                <a:gd fmla="*/ 21 h 57" name="T15"/>
                <a:gd fmla="*/ 243 w 409" name="T16"/>
                <a:gd fmla="*/ 40 h 57" name="T17"/>
                <a:gd fmla="*/ 409 w 409" name="T18"/>
                <a:gd fmla="*/ 40 h 57" name="T19"/>
                <a:gd fmla="*/ 409 w 409" name="T20"/>
                <a:gd fmla="*/ 57 h 57"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57" w="409">
                  <a:moveTo>
                    <a:pt x="409" y="57"/>
                  </a:moveTo>
                  <a:cubicBezTo>
                    <a:pt x="243" y="57"/>
                    <a:pt x="243" y="57"/>
                    <a:pt x="243" y="57"/>
                  </a:cubicBezTo>
                  <a:cubicBezTo>
                    <a:pt x="220" y="57"/>
                    <a:pt x="195" y="48"/>
                    <a:pt x="179" y="34"/>
                  </a:cubicBezTo>
                  <a:cubicBezTo>
                    <a:pt x="162" y="19"/>
                    <a:pt x="140" y="17"/>
                    <a:pt x="117" y="17"/>
                  </a:cubicBezTo>
                  <a:cubicBezTo>
                    <a:pt x="0" y="17"/>
                    <a:pt x="0" y="17"/>
                    <a:pt x="0" y="17"/>
                  </a:cubicBezTo>
                  <a:cubicBezTo>
                    <a:pt x="0" y="0"/>
                    <a:pt x="0" y="0"/>
                    <a:pt x="0" y="0"/>
                  </a:cubicBezTo>
                  <a:cubicBezTo>
                    <a:pt x="117" y="0"/>
                    <a:pt x="117" y="0"/>
                    <a:pt x="117" y="0"/>
                  </a:cubicBezTo>
                  <a:cubicBezTo>
                    <a:pt x="142" y="0"/>
                    <a:pt x="168" y="2"/>
                    <a:pt x="190" y="21"/>
                  </a:cubicBezTo>
                  <a:cubicBezTo>
                    <a:pt x="203" y="33"/>
                    <a:pt x="223" y="40"/>
                    <a:pt x="243" y="40"/>
                  </a:cubicBezTo>
                  <a:cubicBezTo>
                    <a:pt x="409" y="40"/>
                    <a:pt x="409" y="40"/>
                    <a:pt x="409" y="40"/>
                  </a:cubicBezTo>
                  <a:lnTo>
                    <a:pt x="409" y="57"/>
                  </a:lnTo>
                  <a:close/>
                </a:path>
              </a:pathLst>
            </a:custGeom>
            <a:solidFill>
              <a:schemeClr val="bg1">
                <a:lumMod val="65000"/>
              </a:schemeClr>
            </a:solidFill>
            <a:ln>
              <a:noFill/>
            </a:ln>
            <a:extLst>
              <a:ext uri="{91240B29-F687-4F45-9708-019B960494DF}">
                <a14:hiddenLine w="9525">
                  <a:solidFill>
                    <a:srgbClr val="000000"/>
                  </a:solidFill>
                  <a:round/>
                </a14:hiddenLine>
              </a:ext>
            </a:extLst>
          </p:spPr>
          <p:txBody>
            <a:bodyPr anchor="t" anchorCtr="0" bIns="45712" compatLnSpc="1" lIns="91424" numCol="1" rIns="91424" tIns="45712" vert="horz" wrap="square"/>
            <a:lstStyle/>
            <a:p>
              <a:endParaRPr altLang="en-US" lang="zh-CN">
                <a:solidFill>
                  <a:schemeClr val="tx1">
                    <a:lumMod val="75000"/>
                    <a:lumOff val="25000"/>
                  </a:schemeClr>
                </a:solidFill>
              </a:endParaRPr>
            </a:p>
          </p:txBody>
        </p:sp>
        <p:grpSp>
          <p:nvGrpSpPr>
            <p:cNvPr id="3" name="组合 39"/>
            <p:cNvGrpSpPr/>
            <p:nvPr/>
          </p:nvGrpSpPr>
          <p:grpSpPr>
            <a:xfrm>
              <a:off x="4353545" y="1487444"/>
              <a:ext cx="599456" cy="600285"/>
              <a:chOff x="3069803" y="657624"/>
              <a:chExt cx="1139586" cy="1141162"/>
            </a:xfrm>
          </p:grpSpPr>
          <p:sp>
            <p:nvSpPr>
              <p:cNvPr id="38" name="Freeform 29"/>
              <p:cNvSpPr>
                <a:spLocks noEditPoints="1"/>
              </p:cNvSpPr>
              <p:nvPr/>
            </p:nvSpPr>
            <p:spPr bwMode="auto">
              <a:xfrm flipH="1">
                <a:off x="3069803" y="657624"/>
                <a:ext cx="1139586" cy="1141162"/>
              </a:xfrm>
              <a:custGeom>
                <a:gdLst>
                  <a:gd fmla="*/ 305 w 305" name="T0"/>
                  <a:gd fmla="*/ 154 h 305" name="T1"/>
                  <a:gd fmla="*/ 283 w 305" name="T2"/>
                  <a:gd fmla="*/ 120 h 305" name="T3"/>
                  <a:gd fmla="*/ 295 w 305" name="T4"/>
                  <a:gd fmla="*/ 98 h 305" name="T5"/>
                  <a:gd fmla="*/ 260 w 305" name="T6"/>
                  <a:gd fmla="*/ 72 h 305" name="T7"/>
                  <a:gd fmla="*/ 262 w 305" name="T8"/>
                  <a:gd fmla="*/ 46 h 305" name="T9"/>
                  <a:gd fmla="*/ 222 w 305" name="T10"/>
                  <a:gd fmla="*/ 38 h 305" name="T11"/>
                  <a:gd fmla="*/ 214 w 305" name="T12"/>
                  <a:gd fmla="*/ 13 h 305" name="T13"/>
                  <a:gd fmla="*/ 171 w 305" name="T14"/>
                  <a:gd fmla="*/ 20 h 305" name="T15"/>
                  <a:gd fmla="*/ 155 w 305" name="T16"/>
                  <a:gd fmla="*/ 0 h 305" name="T17"/>
                  <a:gd fmla="*/ 120 w 305" name="T18"/>
                  <a:gd fmla="*/ 22 h 305" name="T19"/>
                  <a:gd fmla="*/ 98 w 305" name="T20"/>
                  <a:gd fmla="*/ 11 h 305" name="T21"/>
                  <a:gd fmla="*/ 72 w 305" name="T22"/>
                  <a:gd fmla="*/ 46 h 305" name="T23"/>
                  <a:gd fmla="*/ 46 w 305" name="T24"/>
                  <a:gd fmla="*/ 44 h 305" name="T25"/>
                  <a:gd fmla="*/ 38 w 305" name="T26"/>
                  <a:gd fmla="*/ 84 h 305" name="T27"/>
                  <a:gd fmla="*/ 13 w 305" name="T28"/>
                  <a:gd fmla="*/ 91 h 305" name="T29"/>
                  <a:gd fmla="*/ 20 w 305" name="T30"/>
                  <a:gd fmla="*/ 134 h 305" name="T31"/>
                  <a:gd fmla="*/ 0 w 305" name="T32"/>
                  <a:gd fmla="*/ 151 h 305" name="T33"/>
                  <a:gd fmla="*/ 23 w 305" name="T34"/>
                  <a:gd fmla="*/ 185 h 305" name="T35"/>
                  <a:gd fmla="*/ 11 w 305" name="T36"/>
                  <a:gd fmla="*/ 207 h 305" name="T37"/>
                  <a:gd fmla="*/ 46 w 305" name="T38"/>
                  <a:gd fmla="*/ 234 h 305" name="T39"/>
                  <a:gd fmla="*/ 44 w 305" name="T40"/>
                  <a:gd fmla="*/ 259 h 305" name="T41"/>
                  <a:gd fmla="*/ 84 w 305" name="T42"/>
                  <a:gd fmla="*/ 268 h 305" name="T43"/>
                  <a:gd fmla="*/ 91 w 305" name="T44"/>
                  <a:gd fmla="*/ 292 h 305" name="T45"/>
                  <a:gd fmla="*/ 134 w 305" name="T46"/>
                  <a:gd fmla="*/ 285 h 305" name="T47"/>
                  <a:gd fmla="*/ 151 w 305" name="T48"/>
                  <a:gd fmla="*/ 305 h 305" name="T49"/>
                  <a:gd fmla="*/ 185 w 305" name="T50"/>
                  <a:gd fmla="*/ 283 h 305" name="T51"/>
                  <a:gd fmla="*/ 207 w 305" name="T52"/>
                  <a:gd fmla="*/ 295 h 305" name="T53"/>
                  <a:gd fmla="*/ 234 w 305" name="T54"/>
                  <a:gd fmla="*/ 259 h 305" name="T55"/>
                  <a:gd fmla="*/ 259 w 305" name="T56"/>
                  <a:gd fmla="*/ 261 h 305" name="T57"/>
                  <a:gd fmla="*/ 267 w 305" name="T58"/>
                  <a:gd fmla="*/ 222 h 305" name="T59"/>
                  <a:gd fmla="*/ 292 w 305" name="T60"/>
                  <a:gd fmla="*/ 214 h 305" name="T61"/>
                  <a:gd fmla="*/ 285 w 305" name="T62"/>
                  <a:gd fmla="*/ 171 h 305" name="T63"/>
                  <a:gd fmla="*/ 187 w 305" name="T64"/>
                  <a:gd fmla="*/ 259 h 305" name="T65"/>
                  <a:gd fmla="*/ 118 w 305" name="T66"/>
                  <a:gd fmla="*/ 47 h 305" name="T67"/>
                  <a:gd fmla="*/ 187 w 305" name="T68"/>
                  <a:gd fmla="*/ 259 h 305"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305" w="305">
                    <a:moveTo>
                      <a:pt x="304" y="172"/>
                    </a:moveTo>
                    <a:cubicBezTo>
                      <a:pt x="305" y="154"/>
                      <a:pt x="305" y="154"/>
                      <a:pt x="305" y="154"/>
                    </a:cubicBezTo>
                    <a:cubicBezTo>
                      <a:pt x="287" y="153"/>
                      <a:pt x="287" y="153"/>
                      <a:pt x="287" y="153"/>
                    </a:cubicBezTo>
                    <a:cubicBezTo>
                      <a:pt x="287" y="142"/>
                      <a:pt x="285" y="131"/>
                      <a:pt x="283" y="120"/>
                    </a:cubicBezTo>
                    <a:cubicBezTo>
                      <a:pt x="300" y="115"/>
                      <a:pt x="300" y="115"/>
                      <a:pt x="300" y="115"/>
                    </a:cubicBezTo>
                    <a:cubicBezTo>
                      <a:pt x="295" y="98"/>
                      <a:pt x="295" y="98"/>
                      <a:pt x="295" y="98"/>
                    </a:cubicBezTo>
                    <a:cubicBezTo>
                      <a:pt x="277" y="103"/>
                      <a:pt x="277" y="103"/>
                      <a:pt x="277" y="103"/>
                    </a:cubicBezTo>
                    <a:cubicBezTo>
                      <a:pt x="273" y="92"/>
                      <a:pt x="267" y="81"/>
                      <a:pt x="260" y="72"/>
                    </a:cubicBezTo>
                    <a:cubicBezTo>
                      <a:pt x="273" y="60"/>
                      <a:pt x="273" y="60"/>
                      <a:pt x="273" y="60"/>
                    </a:cubicBezTo>
                    <a:cubicBezTo>
                      <a:pt x="262" y="46"/>
                      <a:pt x="262" y="46"/>
                      <a:pt x="262" y="46"/>
                    </a:cubicBezTo>
                    <a:cubicBezTo>
                      <a:pt x="248" y="58"/>
                      <a:pt x="248" y="58"/>
                      <a:pt x="248" y="58"/>
                    </a:cubicBezTo>
                    <a:cubicBezTo>
                      <a:pt x="240" y="50"/>
                      <a:pt x="231" y="43"/>
                      <a:pt x="222" y="38"/>
                    </a:cubicBezTo>
                    <a:cubicBezTo>
                      <a:pt x="230" y="22"/>
                      <a:pt x="230" y="22"/>
                      <a:pt x="230" y="22"/>
                    </a:cubicBezTo>
                    <a:cubicBezTo>
                      <a:pt x="214" y="13"/>
                      <a:pt x="214" y="13"/>
                      <a:pt x="214" y="13"/>
                    </a:cubicBezTo>
                    <a:cubicBezTo>
                      <a:pt x="206" y="30"/>
                      <a:pt x="206" y="30"/>
                      <a:pt x="206" y="30"/>
                    </a:cubicBezTo>
                    <a:cubicBezTo>
                      <a:pt x="195" y="24"/>
                      <a:pt x="183" y="21"/>
                      <a:pt x="171" y="20"/>
                    </a:cubicBezTo>
                    <a:cubicBezTo>
                      <a:pt x="172" y="1"/>
                      <a:pt x="172" y="1"/>
                      <a:pt x="172" y="1"/>
                    </a:cubicBezTo>
                    <a:cubicBezTo>
                      <a:pt x="155" y="0"/>
                      <a:pt x="155" y="0"/>
                      <a:pt x="155" y="0"/>
                    </a:cubicBezTo>
                    <a:cubicBezTo>
                      <a:pt x="153" y="18"/>
                      <a:pt x="153" y="18"/>
                      <a:pt x="153" y="18"/>
                    </a:cubicBezTo>
                    <a:cubicBezTo>
                      <a:pt x="142" y="18"/>
                      <a:pt x="131" y="20"/>
                      <a:pt x="120" y="22"/>
                    </a:cubicBezTo>
                    <a:cubicBezTo>
                      <a:pt x="115" y="5"/>
                      <a:pt x="115" y="5"/>
                      <a:pt x="115" y="5"/>
                    </a:cubicBezTo>
                    <a:cubicBezTo>
                      <a:pt x="98" y="11"/>
                      <a:pt x="98" y="11"/>
                      <a:pt x="98" y="11"/>
                    </a:cubicBezTo>
                    <a:cubicBezTo>
                      <a:pt x="103" y="28"/>
                      <a:pt x="103" y="28"/>
                      <a:pt x="103" y="28"/>
                    </a:cubicBezTo>
                    <a:cubicBezTo>
                      <a:pt x="92" y="32"/>
                      <a:pt x="81" y="39"/>
                      <a:pt x="72" y="46"/>
                    </a:cubicBezTo>
                    <a:cubicBezTo>
                      <a:pt x="60" y="32"/>
                      <a:pt x="60" y="32"/>
                      <a:pt x="60" y="32"/>
                    </a:cubicBezTo>
                    <a:cubicBezTo>
                      <a:pt x="46" y="44"/>
                      <a:pt x="46" y="44"/>
                      <a:pt x="46" y="44"/>
                    </a:cubicBezTo>
                    <a:cubicBezTo>
                      <a:pt x="58" y="57"/>
                      <a:pt x="58" y="57"/>
                      <a:pt x="58" y="57"/>
                    </a:cubicBezTo>
                    <a:cubicBezTo>
                      <a:pt x="50" y="65"/>
                      <a:pt x="43" y="74"/>
                      <a:pt x="38" y="84"/>
                    </a:cubicBezTo>
                    <a:cubicBezTo>
                      <a:pt x="22" y="75"/>
                      <a:pt x="22" y="75"/>
                      <a:pt x="22" y="75"/>
                    </a:cubicBezTo>
                    <a:cubicBezTo>
                      <a:pt x="13" y="91"/>
                      <a:pt x="13" y="91"/>
                      <a:pt x="13" y="91"/>
                    </a:cubicBezTo>
                    <a:cubicBezTo>
                      <a:pt x="30" y="99"/>
                      <a:pt x="30" y="99"/>
                      <a:pt x="30" y="99"/>
                    </a:cubicBezTo>
                    <a:cubicBezTo>
                      <a:pt x="25" y="110"/>
                      <a:pt x="21" y="122"/>
                      <a:pt x="20" y="134"/>
                    </a:cubicBezTo>
                    <a:cubicBezTo>
                      <a:pt x="2" y="133"/>
                      <a:pt x="2" y="133"/>
                      <a:pt x="2" y="133"/>
                    </a:cubicBezTo>
                    <a:cubicBezTo>
                      <a:pt x="0" y="151"/>
                      <a:pt x="0" y="151"/>
                      <a:pt x="0" y="151"/>
                    </a:cubicBezTo>
                    <a:cubicBezTo>
                      <a:pt x="18" y="152"/>
                      <a:pt x="18" y="152"/>
                      <a:pt x="18" y="152"/>
                    </a:cubicBezTo>
                    <a:cubicBezTo>
                      <a:pt x="18" y="163"/>
                      <a:pt x="20" y="174"/>
                      <a:pt x="23" y="185"/>
                    </a:cubicBezTo>
                    <a:cubicBezTo>
                      <a:pt x="5" y="190"/>
                      <a:pt x="5" y="190"/>
                      <a:pt x="5" y="190"/>
                    </a:cubicBezTo>
                    <a:cubicBezTo>
                      <a:pt x="11" y="207"/>
                      <a:pt x="11" y="207"/>
                      <a:pt x="11" y="207"/>
                    </a:cubicBezTo>
                    <a:cubicBezTo>
                      <a:pt x="28" y="202"/>
                      <a:pt x="28" y="202"/>
                      <a:pt x="28" y="202"/>
                    </a:cubicBezTo>
                    <a:cubicBezTo>
                      <a:pt x="32" y="213"/>
                      <a:pt x="38" y="224"/>
                      <a:pt x="46" y="234"/>
                    </a:cubicBezTo>
                    <a:cubicBezTo>
                      <a:pt x="32" y="245"/>
                      <a:pt x="32" y="245"/>
                      <a:pt x="32" y="245"/>
                    </a:cubicBezTo>
                    <a:cubicBezTo>
                      <a:pt x="44" y="259"/>
                      <a:pt x="44" y="259"/>
                      <a:pt x="44" y="259"/>
                    </a:cubicBezTo>
                    <a:cubicBezTo>
                      <a:pt x="57" y="247"/>
                      <a:pt x="57" y="247"/>
                      <a:pt x="57" y="247"/>
                    </a:cubicBezTo>
                    <a:cubicBezTo>
                      <a:pt x="65" y="255"/>
                      <a:pt x="74" y="262"/>
                      <a:pt x="84" y="268"/>
                    </a:cubicBezTo>
                    <a:cubicBezTo>
                      <a:pt x="75" y="284"/>
                      <a:pt x="75" y="284"/>
                      <a:pt x="75" y="284"/>
                    </a:cubicBezTo>
                    <a:cubicBezTo>
                      <a:pt x="91" y="292"/>
                      <a:pt x="91" y="292"/>
                      <a:pt x="91" y="292"/>
                    </a:cubicBezTo>
                    <a:cubicBezTo>
                      <a:pt x="99" y="275"/>
                      <a:pt x="99" y="275"/>
                      <a:pt x="99" y="275"/>
                    </a:cubicBezTo>
                    <a:cubicBezTo>
                      <a:pt x="110" y="280"/>
                      <a:pt x="122" y="284"/>
                      <a:pt x="134" y="285"/>
                    </a:cubicBezTo>
                    <a:cubicBezTo>
                      <a:pt x="133" y="304"/>
                      <a:pt x="133" y="304"/>
                      <a:pt x="133" y="304"/>
                    </a:cubicBezTo>
                    <a:cubicBezTo>
                      <a:pt x="151" y="305"/>
                      <a:pt x="151" y="305"/>
                      <a:pt x="151" y="305"/>
                    </a:cubicBezTo>
                    <a:cubicBezTo>
                      <a:pt x="152" y="287"/>
                      <a:pt x="152" y="287"/>
                      <a:pt x="152" y="287"/>
                    </a:cubicBezTo>
                    <a:cubicBezTo>
                      <a:pt x="163" y="287"/>
                      <a:pt x="174" y="285"/>
                      <a:pt x="185" y="283"/>
                    </a:cubicBezTo>
                    <a:cubicBezTo>
                      <a:pt x="190" y="300"/>
                      <a:pt x="190" y="300"/>
                      <a:pt x="190" y="300"/>
                    </a:cubicBezTo>
                    <a:cubicBezTo>
                      <a:pt x="207" y="295"/>
                      <a:pt x="207" y="295"/>
                      <a:pt x="207" y="295"/>
                    </a:cubicBezTo>
                    <a:cubicBezTo>
                      <a:pt x="202" y="277"/>
                      <a:pt x="202" y="277"/>
                      <a:pt x="202" y="277"/>
                    </a:cubicBezTo>
                    <a:cubicBezTo>
                      <a:pt x="214" y="273"/>
                      <a:pt x="224" y="267"/>
                      <a:pt x="234" y="259"/>
                    </a:cubicBezTo>
                    <a:cubicBezTo>
                      <a:pt x="245" y="273"/>
                      <a:pt x="245" y="273"/>
                      <a:pt x="245" y="273"/>
                    </a:cubicBezTo>
                    <a:cubicBezTo>
                      <a:pt x="259" y="261"/>
                      <a:pt x="259" y="261"/>
                      <a:pt x="259" y="261"/>
                    </a:cubicBezTo>
                    <a:cubicBezTo>
                      <a:pt x="247" y="248"/>
                      <a:pt x="247" y="248"/>
                      <a:pt x="247" y="248"/>
                    </a:cubicBezTo>
                    <a:cubicBezTo>
                      <a:pt x="255" y="240"/>
                      <a:pt x="262" y="231"/>
                      <a:pt x="267" y="222"/>
                    </a:cubicBezTo>
                    <a:cubicBezTo>
                      <a:pt x="284" y="230"/>
                      <a:pt x="284" y="230"/>
                      <a:pt x="284" y="230"/>
                    </a:cubicBezTo>
                    <a:cubicBezTo>
                      <a:pt x="292" y="214"/>
                      <a:pt x="292" y="214"/>
                      <a:pt x="292" y="214"/>
                    </a:cubicBezTo>
                    <a:cubicBezTo>
                      <a:pt x="276" y="206"/>
                      <a:pt x="276" y="206"/>
                      <a:pt x="276" y="206"/>
                    </a:cubicBezTo>
                    <a:cubicBezTo>
                      <a:pt x="281" y="195"/>
                      <a:pt x="284" y="183"/>
                      <a:pt x="285" y="171"/>
                    </a:cubicBezTo>
                    <a:lnTo>
                      <a:pt x="304" y="172"/>
                    </a:lnTo>
                    <a:close/>
                    <a:moveTo>
                      <a:pt x="187" y="259"/>
                    </a:moveTo>
                    <a:cubicBezTo>
                      <a:pt x="128" y="277"/>
                      <a:pt x="65" y="245"/>
                      <a:pt x="47" y="186"/>
                    </a:cubicBezTo>
                    <a:cubicBezTo>
                      <a:pt x="28" y="128"/>
                      <a:pt x="60" y="65"/>
                      <a:pt x="118" y="47"/>
                    </a:cubicBezTo>
                    <a:cubicBezTo>
                      <a:pt x="177" y="28"/>
                      <a:pt x="240" y="60"/>
                      <a:pt x="258" y="118"/>
                    </a:cubicBezTo>
                    <a:cubicBezTo>
                      <a:pt x="277" y="177"/>
                      <a:pt x="245" y="240"/>
                      <a:pt x="187" y="259"/>
                    </a:cubicBezTo>
                    <a:close/>
                  </a:path>
                </a:pathLst>
              </a:custGeom>
              <a:solidFill>
                <a:schemeClr val="accent2"/>
              </a:solidFill>
              <a:ln>
                <a:noFill/>
              </a:ln>
              <a:extLst>
                <a:ext uri="{91240B29-F687-4F45-9708-019B960494DF}">
                  <a14:hiddenLine w="9525">
                    <a:solidFill>
                      <a:srgbClr val="000000"/>
                    </a:solidFill>
                    <a:round/>
                  </a14:hiddenLine>
                </a:ext>
              </a:extLst>
            </p:spPr>
            <p:txBody>
              <a:bodyPr anchor="t" anchorCtr="0" bIns="45712" compatLnSpc="1" lIns="91424" numCol="1" rIns="91424" tIns="45712" vert="horz" wrap="square"/>
              <a:lstStyle/>
              <a:p>
                <a:endParaRPr altLang="en-US" lang="zh-CN">
                  <a:solidFill>
                    <a:schemeClr val="tx1">
                      <a:lumMod val="75000"/>
                      <a:lumOff val="25000"/>
                    </a:schemeClr>
                  </a:solidFill>
                </a:endParaRPr>
              </a:p>
            </p:txBody>
          </p:sp>
          <p:sp>
            <p:nvSpPr>
              <p:cNvPr id="39" name="Freeform 30"/>
              <p:cNvSpPr/>
              <p:nvPr/>
            </p:nvSpPr>
            <p:spPr bwMode="auto">
              <a:xfrm flipH="1">
                <a:off x="3260523" y="845190"/>
                <a:ext cx="764453" cy="766028"/>
              </a:xfrm>
              <a:custGeom>
                <a:gdLst>
                  <a:gd fmla="*/ 190 w 205" name="T0"/>
                  <a:gd fmla="*/ 74 h 205" name="T1"/>
                  <a:gd fmla="*/ 131 w 205" name="T2"/>
                  <a:gd fmla="*/ 190 h 205" name="T3"/>
                  <a:gd fmla="*/ 15 w 205" name="T4"/>
                  <a:gd fmla="*/ 130 h 205" name="T5"/>
                  <a:gd fmla="*/ 74 w 205" name="T6"/>
                  <a:gd fmla="*/ 15 h 205" name="T7"/>
                  <a:gd fmla="*/ 190 w 205" name="T8"/>
                  <a:gd fmla="*/ 74 h 205" name="T9"/>
                </a:gdLst>
                <a:cxnLst>
                  <a:cxn ang="0">
                    <a:pos x="T0" y="T1"/>
                  </a:cxn>
                  <a:cxn ang="0">
                    <a:pos x="T2" y="T3"/>
                  </a:cxn>
                  <a:cxn ang="0">
                    <a:pos x="T4" y="T5"/>
                  </a:cxn>
                  <a:cxn ang="0">
                    <a:pos x="T6" y="T7"/>
                  </a:cxn>
                  <a:cxn ang="0">
                    <a:pos x="T8" y="T9"/>
                  </a:cxn>
                </a:cxnLst>
                <a:rect b="b" l="0" r="r" t="0"/>
                <a:pathLst>
                  <a:path h="205" w="205">
                    <a:moveTo>
                      <a:pt x="190" y="74"/>
                    </a:moveTo>
                    <a:cubicBezTo>
                      <a:pt x="205" y="123"/>
                      <a:pt x="179" y="174"/>
                      <a:pt x="131" y="190"/>
                    </a:cubicBezTo>
                    <a:cubicBezTo>
                      <a:pt x="82" y="205"/>
                      <a:pt x="31" y="179"/>
                      <a:pt x="15" y="130"/>
                    </a:cubicBezTo>
                    <a:cubicBezTo>
                      <a:pt x="0" y="82"/>
                      <a:pt x="27" y="31"/>
                      <a:pt x="74" y="15"/>
                    </a:cubicBezTo>
                    <a:cubicBezTo>
                      <a:pt x="123" y="0"/>
                      <a:pt x="174" y="26"/>
                      <a:pt x="190" y="74"/>
                    </a:cubicBezTo>
                    <a:close/>
                  </a:path>
                </a:pathLst>
              </a:custGeom>
              <a:solidFill>
                <a:schemeClr val="accent1"/>
              </a:solidFill>
              <a:ln>
                <a:noFill/>
              </a:ln>
              <a:extLst>
                <a:ext uri="{91240B29-F687-4F45-9708-019B960494DF}">
                  <a14:hiddenLine w="9525">
                    <a:solidFill>
                      <a:srgbClr val="000000"/>
                    </a:solidFill>
                    <a:round/>
                  </a14:hiddenLine>
                </a:ext>
              </a:extLst>
            </p:spPr>
            <p:txBody>
              <a:bodyPr anchor="t" anchorCtr="0" bIns="45712" compatLnSpc="1" lIns="91424" numCol="1" rIns="91424" tIns="45712" vert="horz" wrap="square"/>
              <a:lstStyle/>
              <a:p>
                <a:pPr algn="ctr"/>
                <a:r>
                  <a:rPr altLang="zh-CN" lang="en-US">
                    <a:solidFill>
                      <a:schemeClr val="tx1">
                        <a:lumMod val="75000"/>
                        <a:lumOff val="25000"/>
                      </a:schemeClr>
                    </a:solidFill>
                  </a:rPr>
                  <a:t>A</a:t>
                </a:r>
              </a:p>
            </p:txBody>
          </p:sp>
        </p:grpSp>
      </p:grpSp>
      <p:grpSp>
        <p:nvGrpSpPr>
          <p:cNvPr id="4" name="组合 50"/>
          <p:cNvGrpSpPr/>
          <p:nvPr/>
        </p:nvGrpSpPr>
        <p:grpSpPr>
          <a:xfrm>
            <a:off x="3211046" y="2035558"/>
            <a:ext cx="1741956" cy="730541"/>
            <a:chOff x="3211046" y="2034837"/>
            <a:chExt cx="1741955" cy="730442"/>
          </a:xfrm>
        </p:grpSpPr>
        <p:sp>
          <p:nvSpPr>
            <p:cNvPr id="17" name="Freeform 17"/>
            <p:cNvSpPr/>
            <p:nvPr/>
          </p:nvSpPr>
          <p:spPr bwMode="auto">
            <a:xfrm flipH="1">
              <a:off x="3211046" y="2034837"/>
              <a:ext cx="1491076" cy="430300"/>
            </a:xfrm>
            <a:custGeom>
              <a:gdLst>
                <a:gd fmla="*/ 106 w 399" name="T0"/>
                <a:gd fmla="*/ 115 h 115" name="T1"/>
                <a:gd fmla="*/ 103 w 399" name="T2"/>
                <a:gd fmla="*/ 115 h 115" name="T3"/>
                <a:gd fmla="*/ 0 w 399" name="T4"/>
                <a:gd fmla="*/ 115 h 115" name="T5"/>
                <a:gd fmla="*/ 0 w 399" name="T6"/>
                <a:gd fmla="*/ 98 h 115" name="T7"/>
                <a:gd fmla="*/ 104 w 399" name="T8"/>
                <a:gd fmla="*/ 98 h 115" name="T9"/>
                <a:gd fmla="*/ 160 w 399" name="T10"/>
                <a:gd fmla="*/ 55 h 115" name="T11"/>
                <a:gd fmla="*/ 232 w 399" name="T12"/>
                <a:gd fmla="*/ 2 h 115" name="T13"/>
                <a:gd fmla="*/ 399 w 399" name="T14"/>
                <a:gd fmla="*/ 2 h 115" name="T15"/>
                <a:gd fmla="*/ 399 w 399" name="T16"/>
                <a:gd fmla="*/ 19 h 115" name="T17"/>
                <a:gd fmla="*/ 232 w 399" name="T18"/>
                <a:gd fmla="*/ 19 h 115" name="T19"/>
                <a:gd fmla="*/ 176 w 399" name="T20"/>
                <a:gd fmla="*/ 62 h 115" name="T21"/>
                <a:gd fmla="*/ 106 w 399" name="T22"/>
                <a:gd fmla="*/ 115 h 115"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15" w="399">
                  <a:moveTo>
                    <a:pt x="106" y="115"/>
                  </a:moveTo>
                  <a:cubicBezTo>
                    <a:pt x="104" y="115"/>
                    <a:pt x="103" y="115"/>
                    <a:pt x="103" y="115"/>
                  </a:cubicBezTo>
                  <a:cubicBezTo>
                    <a:pt x="0" y="115"/>
                    <a:pt x="0" y="115"/>
                    <a:pt x="0" y="115"/>
                  </a:cubicBezTo>
                  <a:cubicBezTo>
                    <a:pt x="0" y="98"/>
                    <a:pt x="0" y="98"/>
                    <a:pt x="0" y="98"/>
                  </a:cubicBezTo>
                  <a:cubicBezTo>
                    <a:pt x="104" y="98"/>
                    <a:pt x="104" y="98"/>
                    <a:pt x="104" y="98"/>
                  </a:cubicBezTo>
                  <a:cubicBezTo>
                    <a:pt x="106" y="99"/>
                    <a:pt x="141" y="102"/>
                    <a:pt x="160" y="55"/>
                  </a:cubicBezTo>
                  <a:cubicBezTo>
                    <a:pt x="182" y="0"/>
                    <a:pt x="230" y="2"/>
                    <a:pt x="232" y="2"/>
                  </a:cubicBezTo>
                  <a:cubicBezTo>
                    <a:pt x="399" y="2"/>
                    <a:pt x="399" y="2"/>
                    <a:pt x="399" y="2"/>
                  </a:cubicBezTo>
                  <a:cubicBezTo>
                    <a:pt x="399" y="19"/>
                    <a:pt x="399" y="19"/>
                    <a:pt x="399" y="19"/>
                  </a:cubicBezTo>
                  <a:cubicBezTo>
                    <a:pt x="232" y="19"/>
                    <a:pt x="232" y="19"/>
                    <a:pt x="232" y="19"/>
                  </a:cubicBezTo>
                  <a:cubicBezTo>
                    <a:pt x="230" y="19"/>
                    <a:pt x="193" y="18"/>
                    <a:pt x="176" y="62"/>
                  </a:cubicBezTo>
                  <a:cubicBezTo>
                    <a:pt x="156" y="111"/>
                    <a:pt x="118" y="115"/>
                    <a:pt x="106" y="115"/>
                  </a:cubicBezTo>
                  <a:close/>
                </a:path>
              </a:pathLst>
            </a:custGeom>
            <a:solidFill>
              <a:schemeClr val="bg1">
                <a:lumMod val="65000"/>
              </a:schemeClr>
            </a:solidFill>
            <a:ln>
              <a:noFill/>
            </a:ln>
            <a:extLst>
              <a:ext uri="{91240B29-F687-4F45-9708-019B960494DF}">
                <a14:hiddenLine w="9525">
                  <a:solidFill>
                    <a:srgbClr val="000000"/>
                  </a:solidFill>
                  <a:round/>
                </a14:hiddenLine>
              </a:ext>
            </a:extLst>
          </p:spPr>
          <p:txBody>
            <a:bodyPr anchor="t" anchorCtr="0" bIns="45712" compatLnSpc="1" lIns="91424" numCol="1" rIns="91424" tIns="45712" vert="horz" wrap="square"/>
            <a:lstStyle/>
            <a:p>
              <a:endParaRPr altLang="en-US" lang="zh-CN">
                <a:solidFill>
                  <a:schemeClr val="tx1">
                    <a:lumMod val="75000"/>
                    <a:lumOff val="25000"/>
                  </a:schemeClr>
                </a:solidFill>
              </a:endParaRPr>
            </a:p>
          </p:txBody>
        </p:sp>
        <p:grpSp>
          <p:nvGrpSpPr>
            <p:cNvPr id="5" name="组合 40"/>
            <p:cNvGrpSpPr/>
            <p:nvPr/>
          </p:nvGrpSpPr>
          <p:grpSpPr>
            <a:xfrm>
              <a:off x="4353545" y="2164994"/>
              <a:ext cx="599456" cy="600285"/>
              <a:chOff x="3069803" y="657624"/>
              <a:chExt cx="1139586" cy="1141162"/>
            </a:xfrm>
          </p:grpSpPr>
          <p:sp>
            <p:nvSpPr>
              <p:cNvPr id="42" name="Freeform 29"/>
              <p:cNvSpPr>
                <a:spLocks noEditPoints="1"/>
              </p:cNvSpPr>
              <p:nvPr/>
            </p:nvSpPr>
            <p:spPr bwMode="auto">
              <a:xfrm flipH="1">
                <a:off x="3069803" y="657624"/>
                <a:ext cx="1139586" cy="1141162"/>
              </a:xfrm>
              <a:custGeom>
                <a:gdLst>
                  <a:gd fmla="*/ 305 w 305" name="T0"/>
                  <a:gd fmla="*/ 154 h 305" name="T1"/>
                  <a:gd fmla="*/ 283 w 305" name="T2"/>
                  <a:gd fmla="*/ 120 h 305" name="T3"/>
                  <a:gd fmla="*/ 295 w 305" name="T4"/>
                  <a:gd fmla="*/ 98 h 305" name="T5"/>
                  <a:gd fmla="*/ 260 w 305" name="T6"/>
                  <a:gd fmla="*/ 72 h 305" name="T7"/>
                  <a:gd fmla="*/ 262 w 305" name="T8"/>
                  <a:gd fmla="*/ 46 h 305" name="T9"/>
                  <a:gd fmla="*/ 222 w 305" name="T10"/>
                  <a:gd fmla="*/ 38 h 305" name="T11"/>
                  <a:gd fmla="*/ 214 w 305" name="T12"/>
                  <a:gd fmla="*/ 13 h 305" name="T13"/>
                  <a:gd fmla="*/ 171 w 305" name="T14"/>
                  <a:gd fmla="*/ 20 h 305" name="T15"/>
                  <a:gd fmla="*/ 155 w 305" name="T16"/>
                  <a:gd fmla="*/ 0 h 305" name="T17"/>
                  <a:gd fmla="*/ 120 w 305" name="T18"/>
                  <a:gd fmla="*/ 22 h 305" name="T19"/>
                  <a:gd fmla="*/ 98 w 305" name="T20"/>
                  <a:gd fmla="*/ 11 h 305" name="T21"/>
                  <a:gd fmla="*/ 72 w 305" name="T22"/>
                  <a:gd fmla="*/ 46 h 305" name="T23"/>
                  <a:gd fmla="*/ 46 w 305" name="T24"/>
                  <a:gd fmla="*/ 44 h 305" name="T25"/>
                  <a:gd fmla="*/ 38 w 305" name="T26"/>
                  <a:gd fmla="*/ 84 h 305" name="T27"/>
                  <a:gd fmla="*/ 13 w 305" name="T28"/>
                  <a:gd fmla="*/ 91 h 305" name="T29"/>
                  <a:gd fmla="*/ 20 w 305" name="T30"/>
                  <a:gd fmla="*/ 134 h 305" name="T31"/>
                  <a:gd fmla="*/ 0 w 305" name="T32"/>
                  <a:gd fmla="*/ 151 h 305" name="T33"/>
                  <a:gd fmla="*/ 23 w 305" name="T34"/>
                  <a:gd fmla="*/ 185 h 305" name="T35"/>
                  <a:gd fmla="*/ 11 w 305" name="T36"/>
                  <a:gd fmla="*/ 207 h 305" name="T37"/>
                  <a:gd fmla="*/ 46 w 305" name="T38"/>
                  <a:gd fmla="*/ 234 h 305" name="T39"/>
                  <a:gd fmla="*/ 44 w 305" name="T40"/>
                  <a:gd fmla="*/ 259 h 305" name="T41"/>
                  <a:gd fmla="*/ 84 w 305" name="T42"/>
                  <a:gd fmla="*/ 268 h 305" name="T43"/>
                  <a:gd fmla="*/ 91 w 305" name="T44"/>
                  <a:gd fmla="*/ 292 h 305" name="T45"/>
                  <a:gd fmla="*/ 134 w 305" name="T46"/>
                  <a:gd fmla="*/ 285 h 305" name="T47"/>
                  <a:gd fmla="*/ 151 w 305" name="T48"/>
                  <a:gd fmla="*/ 305 h 305" name="T49"/>
                  <a:gd fmla="*/ 185 w 305" name="T50"/>
                  <a:gd fmla="*/ 283 h 305" name="T51"/>
                  <a:gd fmla="*/ 207 w 305" name="T52"/>
                  <a:gd fmla="*/ 295 h 305" name="T53"/>
                  <a:gd fmla="*/ 234 w 305" name="T54"/>
                  <a:gd fmla="*/ 259 h 305" name="T55"/>
                  <a:gd fmla="*/ 259 w 305" name="T56"/>
                  <a:gd fmla="*/ 261 h 305" name="T57"/>
                  <a:gd fmla="*/ 267 w 305" name="T58"/>
                  <a:gd fmla="*/ 222 h 305" name="T59"/>
                  <a:gd fmla="*/ 292 w 305" name="T60"/>
                  <a:gd fmla="*/ 214 h 305" name="T61"/>
                  <a:gd fmla="*/ 285 w 305" name="T62"/>
                  <a:gd fmla="*/ 171 h 305" name="T63"/>
                  <a:gd fmla="*/ 187 w 305" name="T64"/>
                  <a:gd fmla="*/ 259 h 305" name="T65"/>
                  <a:gd fmla="*/ 118 w 305" name="T66"/>
                  <a:gd fmla="*/ 47 h 305" name="T67"/>
                  <a:gd fmla="*/ 187 w 305" name="T68"/>
                  <a:gd fmla="*/ 259 h 305"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305" w="305">
                    <a:moveTo>
                      <a:pt x="304" y="172"/>
                    </a:moveTo>
                    <a:cubicBezTo>
                      <a:pt x="305" y="154"/>
                      <a:pt x="305" y="154"/>
                      <a:pt x="305" y="154"/>
                    </a:cubicBezTo>
                    <a:cubicBezTo>
                      <a:pt x="287" y="153"/>
                      <a:pt x="287" y="153"/>
                      <a:pt x="287" y="153"/>
                    </a:cubicBezTo>
                    <a:cubicBezTo>
                      <a:pt x="287" y="142"/>
                      <a:pt x="285" y="131"/>
                      <a:pt x="283" y="120"/>
                    </a:cubicBezTo>
                    <a:cubicBezTo>
                      <a:pt x="300" y="115"/>
                      <a:pt x="300" y="115"/>
                      <a:pt x="300" y="115"/>
                    </a:cubicBezTo>
                    <a:cubicBezTo>
                      <a:pt x="295" y="98"/>
                      <a:pt x="295" y="98"/>
                      <a:pt x="295" y="98"/>
                    </a:cubicBezTo>
                    <a:cubicBezTo>
                      <a:pt x="277" y="103"/>
                      <a:pt x="277" y="103"/>
                      <a:pt x="277" y="103"/>
                    </a:cubicBezTo>
                    <a:cubicBezTo>
                      <a:pt x="273" y="92"/>
                      <a:pt x="267" y="81"/>
                      <a:pt x="260" y="72"/>
                    </a:cubicBezTo>
                    <a:cubicBezTo>
                      <a:pt x="273" y="60"/>
                      <a:pt x="273" y="60"/>
                      <a:pt x="273" y="60"/>
                    </a:cubicBezTo>
                    <a:cubicBezTo>
                      <a:pt x="262" y="46"/>
                      <a:pt x="262" y="46"/>
                      <a:pt x="262" y="46"/>
                    </a:cubicBezTo>
                    <a:cubicBezTo>
                      <a:pt x="248" y="58"/>
                      <a:pt x="248" y="58"/>
                      <a:pt x="248" y="58"/>
                    </a:cubicBezTo>
                    <a:cubicBezTo>
                      <a:pt x="240" y="50"/>
                      <a:pt x="231" y="43"/>
                      <a:pt x="222" y="38"/>
                    </a:cubicBezTo>
                    <a:cubicBezTo>
                      <a:pt x="230" y="22"/>
                      <a:pt x="230" y="22"/>
                      <a:pt x="230" y="22"/>
                    </a:cubicBezTo>
                    <a:cubicBezTo>
                      <a:pt x="214" y="13"/>
                      <a:pt x="214" y="13"/>
                      <a:pt x="214" y="13"/>
                    </a:cubicBezTo>
                    <a:cubicBezTo>
                      <a:pt x="206" y="30"/>
                      <a:pt x="206" y="30"/>
                      <a:pt x="206" y="30"/>
                    </a:cubicBezTo>
                    <a:cubicBezTo>
                      <a:pt x="195" y="24"/>
                      <a:pt x="183" y="21"/>
                      <a:pt x="171" y="20"/>
                    </a:cubicBezTo>
                    <a:cubicBezTo>
                      <a:pt x="172" y="1"/>
                      <a:pt x="172" y="1"/>
                      <a:pt x="172" y="1"/>
                    </a:cubicBezTo>
                    <a:cubicBezTo>
                      <a:pt x="155" y="0"/>
                      <a:pt x="155" y="0"/>
                      <a:pt x="155" y="0"/>
                    </a:cubicBezTo>
                    <a:cubicBezTo>
                      <a:pt x="153" y="18"/>
                      <a:pt x="153" y="18"/>
                      <a:pt x="153" y="18"/>
                    </a:cubicBezTo>
                    <a:cubicBezTo>
                      <a:pt x="142" y="18"/>
                      <a:pt x="131" y="20"/>
                      <a:pt x="120" y="22"/>
                    </a:cubicBezTo>
                    <a:cubicBezTo>
                      <a:pt x="115" y="5"/>
                      <a:pt x="115" y="5"/>
                      <a:pt x="115" y="5"/>
                    </a:cubicBezTo>
                    <a:cubicBezTo>
                      <a:pt x="98" y="11"/>
                      <a:pt x="98" y="11"/>
                      <a:pt x="98" y="11"/>
                    </a:cubicBezTo>
                    <a:cubicBezTo>
                      <a:pt x="103" y="28"/>
                      <a:pt x="103" y="28"/>
                      <a:pt x="103" y="28"/>
                    </a:cubicBezTo>
                    <a:cubicBezTo>
                      <a:pt x="92" y="32"/>
                      <a:pt x="81" y="39"/>
                      <a:pt x="72" y="46"/>
                    </a:cubicBezTo>
                    <a:cubicBezTo>
                      <a:pt x="60" y="32"/>
                      <a:pt x="60" y="32"/>
                      <a:pt x="60" y="32"/>
                    </a:cubicBezTo>
                    <a:cubicBezTo>
                      <a:pt x="46" y="44"/>
                      <a:pt x="46" y="44"/>
                      <a:pt x="46" y="44"/>
                    </a:cubicBezTo>
                    <a:cubicBezTo>
                      <a:pt x="58" y="57"/>
                      <a:pt x="58" y="57"/>
                      <a:pt x="58" y="57"/>
                    </a:cubicBezTo>
                    <a:cubicBezTo>
                      <a:pt x="50" y="65"/>
                      <a:pt x="43" y="74"/>
                      <a:pt x="38" y="84"/>
                    </a:cubicBezTo>
                    <a:cubicBezTo>
                      <a:pt x="22" y="75"/>
                      <a:pt x="22" y="75"/>
                      <a:pt x="22" y="75"/>
                    </a:cubicBezTo>
                    <a:cubicBezTo>
                      <a:pt x="13" y="91"/>
                      <a:pt x="13" y="91"/>
                      <a:pt x="13" y="91"/>
                    </a:cubicBezTo>
                    <a:cubicBezTo>
                      <a:pt x="30" y="99"/>
                      <a:pt x="30" y="99"/>
                      <a:pt x="30" y="99"/>
                    </a:cubicBezTo>
                    <a:cubicBezTo>
                      <a:pt x="25" y="110"/>
                      <a:pt x="21" y="122"/>
                      <a:pt x="20" y="134"/>
                    </a:cubicBezTo>
                    <a:cubicBezTo>
                      <a:pt x="2" y="133"/>
                      <a:pt x="2" y="133"/>
                      <a:pt x="2" y="133"/>
                    </a:cubicBezTo>
                    <a:cubicBezTo>
                      <a:pt x="0" y="151"/>
                      <a:pt x="0" y="151"/>
                      <a:pt x="0" y="151"/>
                    </a:cubicBezTo>
                    <a:cubicBezTo>
                      <a:pt x="18" y="152"/>
                      <a:pt x="18" y="152"/>
                      <a:pt x="18" y="152"/>
                    </a:cubicBezTo>
                    <a:cubicBezTo>
                      <a:pt x="18" y="163"/>
                      <a:pt x="20" y="174"/>
                      <a:pt x="23" y="185"/>
                    </a:cubicBezTo>
                    <a:cubicBezTo>
                      <a:pt x="5" y="190"/>
                      <a:pt x="5" y="190"/>
                      <a:pt x="5" y="190"/>
                    </a:cubicBezTo>
                    <a:cubicBezTo>
                      <a:pt x="11" y="207"/>
                      <a:pt x="11" y="207"/>
                      <a:pt x="11" y="207"/>
                    </a:cubicBezTo>
                    <a:cubicBezTo>
                      <a:pt x="28" y="202"/>
                      <a:pt x="28" y="202"/>
                      <a:pt x="28" y="202"/>
                    </a:cubicBezTo>
                    <a:cubicBezTo>
                      <a:pt x="32" y="213"/>
                      <a:pt x="38" y="224"/>
                      <a:pt x="46" y="234"/>
                    </a:cubicBezTo>
                    <a:cubicBezTo>
                      <a:pt x="32" y="245"/>
                      <a:pt x="32" y="245"/>
                      <a:pt x="32" y="245"/>
                    </a:cubicBezTo>
                    <a:cubicBezTo>
                      <a:pt x="44" y="259"/>
                      <a:pt x="44" y="259"/>
                      <a:pt x="44" y="259"/>
                    </a:cubicBezTo>
                    <a:cubicBezTo>
                      <a:pt x="57" y="247"/>
                      <a:pt x="57" y="247"/>
                      <a:pt x="57" y="247"/>
                    </a:cubicBezTo>
                    <a:cubicBezTo>
                      <a:pt x="65" y="255"/>
                      <a:pt x="74" y="262"/>
                      <a:pt x="84" y="268"/>
                    </a:cubicBezTo>
                    <a:cubicBezTo>
                      <a:pt x="75" y="284"/>
                      <a:pt x="75" y="284"/>
                      <a:pt x="75" y="284"/>
                    </a:cubicBezTo>
                    <a:cubicBezTo>
                      <a:pt x="91" y="292"/>
                      <a:pt x="91" y="292"/>
                      <a:pt x="91" y="292"/>
                    </a:cubicBezTo>
                    <a:cubicBezTo>
                      <a:pt x="99" y="275"/>
                      <a:pt x="99" y="275"/>
                      <a:pt x="99" y="275"/>
                    </a:cubicBezTo>
                    <a:cubicBezTo>
                      <a:pt x="110" y="280"/>
                      <a:pt x="122" y="284"/>
                      <a:pt x="134" y="285"/>
                    </a:cubicBezTo>
                    <a:cubicBezTo>
                      <a:pt x="133" y="304"/>
                      <a:pt x="133" y="304"/>
                      <a:pt x="133" y="304"/>
                    </a:cubicBezTo>
                    <a:cubicBezTo>
                      <a:pt x="151" y="305"/>
                      <a:pt x="151" y="305"/>
                      <a:pt x="151" y="305"/>
                    </a:cubicBezTo>
                    <a:cubicBezTo>
                      <a:pt x="152" y="287"/>
                      <a:pt x="152" y="287"/>
                      <a:pt x="152" y="287"/>
                    </a:cubicBezTo>
                    <a:cubicBezTo>
                      <a:pt x="163" y="287"/>
                      <a:pt x="174" y="285"/>
                      <a:pt x="185" y="283"/>
                    </a:cubicBezTo>
                    <a:cubicBezTo>
                      <a:pt x="190" y="300"/>
                      <a:pt x="190" y="300"/>
                      <a:pt x="190" y="300"/>
                    </a:cubicBezTo>
                    <a:cubicBezTo>
                      <a:pt x="207" y="295"/>
                      <a:pt x="207" y="295"/>
                      <a:pt x="207" y="295"/>
                    </a:cubicBezTo>
                    <a:cubicBezTo>
                      <a:pt x="202" y="277"/>
                      <a:pt x="202" y="277"/>
                      <a:pt x="202" y="277"/>
                    </a:cubicBezTo>
                    <a:cubicBezTo>
                      <a:pt x="214" y="273"/>
                      <a:pt x="224" y="267"/>
                      <a:pt x="234" y="259"/>
                    </a:cubicBezTo>
                    <a:cubicBezTo>
                      <a:pt x="245" y="273"/>
                      <a:pt x="245" y="273"/>
                      <a:pt x="245" y="273"/>
                    </a:cubicBezTo>
                    <a:cubicBezTo>
                      <a:pt x="259" y="261"/>
                      <a:pt x="259" y="261"/>
                      <a:pt x="259" y="261"/>
                    </a:cubicBezTo>
                    <a:cubicBezTo>
                      <a:pt x="247" y="248"/>
                      <a:pt x="247" y="248"/>
                      <a:pt x="247" y="248"/>
                    </a:cubicBezTo>
                    <a:cubicBezTo>
                      <a:pt x="255" y="240"/>
                      <a:pt x="262" y="231"/>
                      <a:pt x="267" y="222"/>
                    </a:cubicBezTo>
                    <a:cubicBezTo>
                      <a:pt x="284" y="230"/>
                      <a:pt x="284" y="230"/>
                      <a:pt x="284" y="230"/>
                    </a:cubicBezTo>
                    <a:cubicBezTo>
                      <a:pt x="292" y="214"/>
                      <a:pt x="292" y="214"/>
                      <a:pt x="292" y="214"/>
                    </a:cubicBezTo>
                    <a:cubicBezTo>
                      <a:pt x="276" y="206"/>
                      <a:pt x="276" y="206"/>
                      <a:pt x="276" y="206"/>
                    </a:cubicBezTo>
                    <a:cubicBezTo>
                      <a:pt x="281" y="195"/>
                      <a:pt x="284" y="183"/>
                      <a:pt x="285" y="171"/>
                    </a:cubicBezTo>
                    <a:lnTo>
                      <a:pt x="304" y="172"/>
                    </a:lnTo>
                    <a:close/>
                    <a:moveTo>
                      <a:pt x="187" y="259"/>
                    </a:moveTo>
                    <a:cubicBezTo>
                      <a:pt x="128" y="277"/>
                      <a:pt x="65" y="245"/>
                      <a:pt x="47" y="186"/>
                    </a:cubicBezTo>
                    <a:cubicBezTo>
                      <a:pt x="28" y="128"/>
                      <a:pt x="60" y="65"/>
                      <a:pt x="118" y="47"/>
                    </a:cubicBezTo>
                    <a:cubicBezTo>
                      <a:pt x="177" y="28"/>
                      <a:pt x="240" y="60"/>
                      <a:pt x="258" y="118"/>
                    </a:cubicBezTo>
                    <a:cubicBezTo>
                      <a:pt x="277" y="177"/>
                      <a:pt x="245" y="240"/>
                      <a:pt x="187" y="259"/>
                    </a:cubicBezTo>
                    <a:close/>
                  </a:path>
                </a:pathLst>
              </a:custGeom>
              <a:solidFill>
                <a:schemeClr val="accent2"/>
              </a:solidFill>
              <a:ln>
                <a:noFill/>
              </a:ln>
              <a:extLst>
                <a:ext uri="{91240B29-F687-4F45-9708-019B960494DF}">
                  <a14:hiddenLine w="9525">
                    <a:solidFill>
                      <a:srgbClr val="000000"/>
                    </a:solidFill>
                    <a:round/>
                  </a14:hiddenLine>
                </a:ext>
              </a:extLst>
            </p:spPr>
            <p:txBody>
              <a:bodyPr anchor="t" anchorCtr="0" bIns="45712" compatLnSpc="1" lIns="91424" numCol="1" rIns="91424" tIns="45712" vert="horz" wrap="square"/>
              <a:lstStyle/>
              <a:p>
                <a:endParaRPr altLang="en-US" lang="zh-CN">
                  <a:solidFill>
                    <a:schemeClr val="tx1">
                      <a:lumMod val="75000"/>
                      <a:lumOff val="25000"/>
                    </a:schemeClr>
                  </a:solidFill>
                </a:endParaRPr>
              </a:p>
            </p:txBody>
          </p:sp>
          <p:sp>
            <p:nvSpPr>
              <p:cNvPr id="43" name="Freeform 30"/>
              <p:cNvSpPr/>
              <p:nvPr/>
            </p:nvSpPr>
            <p:spPr bwMode="auto">
              <a:xfrm flipH="1">
                <a:off x="3260523" y="845190"/>
                <a:ext cx="764453" cy="766028"/>
              </a:xfrm>
              <a:custGeom>
                <a:gdLst>
                  <a:gd fmla="*/ 190 w 205" name="T0"/>
                  <a:gd fmla="*/ 74 h 205" name="T1"/>
                  <a:gd fmla="*/ 131 w 205" name="T2"/>
                  <a:gd fmla="*/ 190 h 205" name="T3"/>
                  <a:gd fmla="*/ 15 w 205" name="T4"/>
                  <a:gd fmla="*/ 130 h 205" name="T5"/>
                  <a:gd fmla="*/ 74 w 205" name="T6"/>
                  <a:gd fmla="*/ 15 h 205" name="T7"/>
                  <a:gd fmla="*/ 190 w 205" name="T8"/>
                  <a:gd fmla="*/ 74 h 205" name="T9"/>
                </a:gdLst>
                <a:cxnLst>
                  <a:cxn ang="0">
                    <a:pos x="T0" y="T1"/>
                  </a:cxn>
                  <a:cxn ang="0">
                    <a:pos x="T2" y="T3"/>
                  </a:cxn>
                  <a:cxn ang="0">
                    <a:pos x="T4" y="T5"/>
                  </a:cxn>
                  <a:cxn ang="0">
                    <a:pos x="T6" y="T7"/>
                  </a:cxn>
                  <a:cxn ang="0">
                    <a:pos x="T8" y="T9"/>
                  </a:cxn>
                </a:cxnLst>
                <a:rect b="b" l="0" r="r" t="0"/>
                <a:pathLst>
                  <a:path h="205" w="205">
                    <a:moveTo>
                      <a:pt x="190" y="74"/>
                    </a:moveTo>
                    <a:cubicBezTo>
                      <a:pt x="205" y="123"/>
                      <a:pt x="179" y="174"/>
                      <a:pt x="131" y="190"/>
                    </a:cubicBezTo>
                    <a:cubicBezTo>
                      <a:pt x="82" y="205"/>
                      <a:pt x="31" y="179"/>
                      <a:pt x="15" y="130"/>
                    </a:cubicBezTo>
                    <a:cubicBezTo>
                      <a:pt x="0" y="82"/>
                      <a:pt x="27" y="31"/>
                      <a:pt x="74" y="15"/>
                    </a:cubicBezTo>
                    <a:cubicBezTo>
                      <a:pt x="123" y="0"/>
                      <a:pt x="174" y="26"/>
                      <a:pt x="190" y="74"/>
                    </a:cubicBezTo>
                    <a:close/>
                  </a:path>
                </a:pathLst>
              </a:custGeom>
              <a:solidFill>
                <a:schemeClr val="accent1"/>
              </a:solidFill>
              <a:ln>
                <a:noFill/>
              </a:ln>
              <a:extLst>
                <a:ext uri="{91240B29-F687-4F45-9708-019B960494DF}">
                  <a14:hiddenLine w="9525">
                    <a:solidFill>
                      <a:srgbClr val="000000"/>
                    </a:solidFill>
                    <a:round/>
                  </a14:hiddenLine>
                </a:ext>
              </a:extLst>
            </p:spPr>
            <p:txBody>
              <a:bodyPr anchor="t" anchorCtr="0" bIns="45712" compatLnSpc="1" lIns="91424" numCol="1" rIns="91424" tIns="45712" vert="horz" wrap="square"/>
              <a:lstStyle/>
              <a:p>
                <a:pPr algn="ctr"/>
                <a:r>
                  <a:rPr altLang="zh-CN" lang="en-US">
                    <a:solidFill>
                      <a:schemeClr val="tx1">
                        <a:lumMod val="75000"/>
                        <a:lumOff val="25000"/>
                      </a:schemeClr>
                    </a:solidFill>
                  </a:rPr>
                  <a:t>B</a:t>
                </a:r>
              </a:p>
            </p:txBody>
          </p:sp>
        </p:grpSp>
      </p:grpSp>
      <p:grpSp>
        <p:nvGrpSpPr>
          <p:cNvPr id="7" name="组合 51"/>
          <p:cNvGrpSpPr/>
          <p:nvPr/>
        </p:nvGrpSpPr>
        <p:grpSpPr>
          <a:xfrm>
            <a:off x="3188979" y="2182165"/>
            <a:ext cx="1764022" cy="1227489"/>
            <a:chOff x="3188979" y="2181423"/>
            <a:chExt cx="1764022" cy="1227323"/>
          </a:xfrm>
        </p:grpSpPr>
        <p:sp>
          <p:nvSpPr>
            <p:cNvPr id="14" name="Freeform 11"/>
            <p:cNvSpPr/>
            <p:nvPr/>
          </p:nvSpPr>
          <p:spPr bwMode="auto">
            <a:xfrm flipH="1">
              <a:off x="3188979" y="2181423"/>
              <a:ext cx="1513143" cy="953596"/>
            </a:xfrm>
            <a:custGeom>
              <a:gdLst>
                <a:gd fmla="*/ 100 w 405" name="T0"/>
                <a:gd fmla="*/ 255 h 255" name="T1"/>
                <a:gd fmla="*/ 94 w 405" name="T2"/>
                <a:gd fmla="*/ 255 h 255" name="T3"/>
                <a:gd fmla="*/ 0 w 405" name="T4"/>
                <a:gd fmla="*/ 255 h 255" name="T5"/>
                <a:gd fmla="*/ 0 w 405" name="T6"/>
                <a:gd fmla="*/ 238 h 255" name="T7"/>
                <a:gd fmla="*/ 94 w 405" name="T8"/>
                <a:gd fmla="*/ 238 h 255" name="T9"/>
                <a:gd fmla="*/ 137 w 405" name="T10"/>
                <a:gd fmla="*/ 230 h 255" name="T11"/>
                <a:gd fmla="*/ 170 w 405" name="T12"/>
                <a:gd fmla="*/ 164 h 255" name="T13"/>
                <a:gd fmla="*/ 183 w 405" name="T14"/>
                <a:gd fmla="*/ 98 h 255" name="T15"/>
                <a:gd fmla="*/ 195 w 405" name="T16"/>
                <a:gd fmla="*/ 48 h 255" name="T17"/>
                <a:gd fmla="*/ 228 w 405" name="T18"/>
                <a:gd fmla="*/ 9 h 255" name="T19"/>
                <a:gd fmla="*/ 277 w 405" name="T20"/>
                <a:gd fmla="*/ 0 h 255" name="T21"/>
                <a:gd fmla="*/ 405 w 405" name="T22"/>
                <a:gd fmla="*/ 0 h 255" name="T23"/>
                <a:gd fmla="*/ 405 w 405" name="T24"/>
                <a:gd fmla="*/ 17 h 255" name="T25"/>
                <a:gd fmla="*/ 277 w 405" name="T26"/>
                <a:gd fmla="*/ 17 h 255" name="T27"/>
                <a:gd fmla="*/ 237 w 405" name="T28"/>
                <a:gd fmla="*/ 24 h 255" name="T29"/>
                <a:gd fmla="*/ 211 w 405" name="T30"/>
                <a:gd fmla="*/ 54 h 255" name="T31"/>
                <a:gd fmla="*/ 199 w 405" name="T32"/>
                <a:gd fmla="*/ 101 h 255" name="T33"/>
                <a:gd fmla="*/ 186 w 405" name="T34"/>
                <a:gd fmla="*/ 167 h 255" name="T35"/>
                <a:gd fmla="*/ 148 w 405" name="T36"/>
                <a:gd fmla="*/ 243 h 255" name="T37"/>
                <a:gd fmla="*/ 100 w 405" name="T38"/>
                <a:gd fmla="*/ 255 h 255"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255" w="405">
                  <a:moveTo>
                    <a:pt x="100" y="255"/>
                  </a:moveTo>
                  <a:cubicBezTo>
                    <a:pt x="98" y="255"/>
                    <a:pt x="96" y="255"/>
                    <a:pt x="94" y="255"/>
                  </a:cubicBezTo>
                  <a:cubicBezTo>
                    <a:pt x="0" y="255"/>
                    <a:pt x="0" y="255"/>
                    <a:pt x="0" y="255"/>
                  </a:cubicBezTo>
                  <a:cubicBezTo>
                    <a:pt x="0" y="238"/>
                    <a:pt x="0" y="238"/>
                    <a:pt x="0" y="238"/>
                  </a:cubicBezTo>
                  <a:cubicBezTo>
                    <a:pt x="94" y="238"/>
                    <a:pt x="94" y="238"/>
                    <a:pt x="94" y="238"/>
                  </a:cubicBezTo>
                  <a:cubicBezTo>
                    <a:pt x="109" y="238"/>
                    <a:pt x="126" y="238"/>
                    <a:pt x="137" y="230"/>
                  </a:cubicBezTo>
                  <a:cubicBezTo>
                    <a:pt x="157" y="215"/>
                    <a:pt x="163" y="189"/>
                    <a:pt x="170" y="164"/>
                  </a:cubicBezTo>
                  <a:cubicBezTo>
                    <a:pt x="175" y="141"/>
                    <a:pt x="179" y="119"/>
                    <a:pt x="183" y="98"/>
                  </a:cubicBezTo>
                  <a:cubicBezTo>
                    <a:pt x="186" y="81"/>
                    <a:pt x="189" y="64"/>
                    <a:pt x="195" y="48"/>
                  </a:cubicBezTo>
                  <a:cubicBezTo>
                    <a:pt x="201" y="32"/>
                    <a:pt x="213" y="18"/>
                    <a:pt x="228" y="9"/>
                  </a:cubicBezTo>
                  <a:cubicBezTo>
                    <a:pt x="245" y="0"/>
                    <a:pt x="260" y="0"/>
                    <a:pt x="277" y="0"/>
                  </a:cubicBezTo>
                  <a:cubicBezTo>
                    <a:pt x="405" y="0"/>
                    <a:pt x="405" y="0"/>
                    <a:pt x="405" y="0"/>
                  </a:cubicBezTo>
                  <a:cubicBezTo>
                    <a:pt x="405" y="17"/>
                    <a:pt x="405" y="17"/>
                    <a:pt x="405" y="17"/>
                  </a:cubicBezTo>
                  <a:cubicBezTo>
                    <a:pt x="277" y="17"/>
                    <a:pt x="277" y="17"/>
                    <a:pt x="277" y="17"/>
                  </a:cubicBezTo>
                  <a:cubicBezTo>
                    <a:pt x="262" y="17"/>
                    <a:pt x="249" y="17"/>
                    <a:pt x="237" y="24"/>
                  </a:cubicBezTo>
                  <a:cubicBezTo>
                    <a:pt x="225" y="31"/>
                    <a:pt x="215" y="42"/>
                    <a:pt x="211" y="54"/>
                  </a:cubicBezTo>
                  <a:cubicBezTo>
                    <a:pt x="205" y="69"/>
                    <a:pt x="202" y="84"/>
                    <a:pt x="199" y="101"/>
                  </a:cubicBezTo>
                  <a:cubicBezTo>
                    <a:pt x="196" y="122"/>
                    <a:pt x="192" y="145"/>
                    <a:pt x="186" y="167"/>
                  </a:cubicBezTo>
                  <a:cubicBezTo>
                    <a:pt x="179" y="195"/>
                    <a:pt x="172" y="225"/>
                    <a:pt x="148" y="243"/>
                  </a:cubicBezTo>
                  <a:cubicBezTo>
                    <a:pt x="134" y="254"/>
                    <a:pt x="116" y="255"/>
                    <a:pt x="100" y="255"/>
                  </a:cubicBezTo>
                  <a:close/>
                </a:path>
              </a:pathLst>
            </a:custGeom>
            <a:solidFill>
              <a:schemeClr val="bg1">
                <a:lumMod val="65000"/>
              </a:schemeClr>
            </a:solidFill>
            <a:ln>
              <a:noFill/>
            </a:ln>
            <a:extLst>
              <a:ext uri="{91240B29-F687-4F45-9708-019B960494DF}">
                <a14:hiddenLine w="9525">
                  <a:solidFill>
                    <a:srgbClr val="000000"/>
                  </a:solidFill>
                  <a:round/>
                </a14:hiddenLine>
              </a:ext>
            </a:extLst>
          </p:spPr>
          <p:txBody>
            <a:bodyPr anchor="t" anchorCtr="0" bIns="45712" compatLnSpc="1" lIns="91424" numCol="1" rIns="91424" tIns="45712" vert="horz" wrap="square"/>
            <a:lstStyle/>
            <a:p>
              <a:endParaRPr altLang="en-US" lang="zh-CN">
                <a:solidFill>
                  <a:schemeClr val="tx1">
                    <a:lumMod val="75000"/>
                    <a:lumOff val="25000"/>
                  </a:schemeClr>
                </a:solidFill>
              </a:endParaRPr>
            </a:p>
          </p:txBody>
        </p:sp>
        <p:grpSp>
          <p:nvGrpSpPr>
            <p:cNvPr id="8" name="组合 43"/>
            <p:cNvGrpSpPr/>
            <p:nvPr/>
          </p:nvGrpSpPr>
          <p:grpSpPr>
            <a:xfrm>
              <a:off x="4353545" y="2808461"/>
              <a:ext cx="599456" cy="600285"/>
              <a:chOff x="3069803" y="657624"/>
              <a:chExt cx="1139586" cy="1141162"/>
            </a:xfrm>
          </p:grpSpPr>
          <p:sp>
            <p:nvSpPr>
              <p:cNvPr id="45" name="Freeform 29"/>
              <p:cNvSpPr>
                <a:spLocks noEditPoints="1"/>
              </p:cNvSpPr>
              <p:nvPr/>
            </p:nvSpPr>
            <p:spPr bwMode="auto">
              <a:xfrm flipH="1">
                <a:off x="3069803" y="657624"/>
                <a:ext cx="1139586" cy="1141162"/>
              </a:xfrm>
              <a:custGeom>
                <a:gdLst>
                  <a:gd fmla="*/ 305 w 305" name="T0"/>
                  <a:gd fmla="*/ 154 h 305" name="T1"/>
                  <a:gd fmla="*/ 283 w 305" name="T2"/>
                  <a:gd fmla="*/ 120 h 305" name="T3"/>
                  <a:gd fmla="*/ 295 w 305" name="T4"/>
                  <a:gd fmla="*/ 98 h 305" name="T5"/>
                  <a:gd fmla="*/ 260 w 305" name="T6"/>
                  <a:gd fmla="*/ 72 h 305" name="T7"/>
                  <a:gd fmla="*/ 262 w 305" name="T8"/>
                  <a:gd fmla="*/ 46 h 305" name="T9"/>
                  <a:gd fmla="*/ 222 w 305" name="T10"/>
                  <a:gd fmla="*/ 38 h 305" name="T11"/>
                  <a:gd fmla="*/ 214 w 305" name="T12"/>
                  <a:gd fmla="*/ 13 h 305" name="T13"/>
                  <a:gd fmla="*/ 171 w 305" name="T14"/>
                  <a:gd fmla="*/ 20 h 305" name="T15"/>
                  <a:gd fmla="*/ 155 w 305" name="T16"/>
                  <a:gd fmla="*/ 0 h 305" name="T17"/>
                  <a:gd fmla="*/ 120 w 305" name="T18"/>
                  <a:gd fmla="*/ 22 h 305" name="T19"/>
                  <a:gd fmla="*/ 98 w 305" name="T20"/>
                  <a:gd fmla="*/ 11 h 305" name="T21"/>
                  <a:gd fmla="*/ 72 w 305" name="T22"/>
                  <a:gd fmla="*/ 46 h 305" name="T23"/>
                  <a:gd fmla="*/ 46 w 305" name="T24"/>
                  <a:gd fmla="*/ 44 h 305" name="T25"/>
                  <a:gd fmla="*/ 38 w 305" name="T26"/>
                  <a:gd fmla="*/ 84 h 305" name="T27"/>
                  <a:gd fmla="*/ 13 w 305" name="T28"/>
                  <a:gd fmla="*/ 91 h 305" name="T29"/>
                  <a:gd fmla="*/ 20 w 305" name="T30"/>
                  <a:gd fmla="*/ 134 h 305" name="T31"/>
                  <a:gd fmla="*/ 0 w 305" name="T32"/>
                  <a:gd fmla="*/ 151 h 305" name="T33"/>
                  <a:gd fmla="*/ 23 w 305" name="T34"/>
                  <a:gd fmla="*/ 185 h 305" name="T35"/>
                  <a:gd fmla="*/ 11 w 305" name="T36"/>
                  <a:gd fmla="*/ 207 h 305" name="T37"/>
                  <a:gd fmla="*/ 46 w 305" name="T38"/>
                  <a:gd fmla="*/ 234 h 305" name="T39"/>
                  <a:gd fmla="*/ 44 w 305" name="T40"/>
                  <a:gd fmla="*/ 259 h 305" name="T41"/>
                  <a:gd fmla="*/ 84 w 305" name="T42"/>
                  <a:gd fmla="*/ 268 h 305" name="T43"/>
                  <a:gd fmla="*/ 91 w 305" name="T44"/>
                  <a:gd fmla="*/ 292 h 305" name="T45"/>
                  <a:gd fmla="*/ 134 w 305" name="T46"/>
                  <a:gd fmla="*/ 285 h 305" name="T47"/>
                  <a:gd fmla="*/ 151 w 305" name="T48"/>
                  <a:gd fmla="*/ 305 h 305" name="T49"/>
                  <a:gd fmla="*/ 185 w 305" name="T50"/>
                  <a:gd fmla="*/ 283 h 305" name="T51"/>
                  <a:gd fmla="*/ 207 w 305" name="T52"/>
                  <a:gd fmla="*/ 295 h 305" name="T53"/>
                  <a:gd fmla="*/ 234 w 305" name="T54"/>
                  <a:gd fmla="*/ 259 h 305" name="T55"/>
                  <a:gd fmla="*/ 259 w 305" name="T56"/>
                  <a:gd fmla="*/ 261 h 305" name="T57"/>
                  <a:gd fmla="*/ 267 w 305" name="T58"/>
                  <a:gd fmla="*/ 222 h 305" name="T59"/>
                  <a:gd fmla="*/ 292 w 305" name="T60"/>
                  <a:gd fmla="*/ 214 h 305" name="T61"/>
                  <a:gd fmla="*/ 285 w 305" name="T62"/>
                  <a:gd fmla="*/ 171 h 305" name="T63"/>
                  <a:gd fmla="*/ 187 w 305" name="T64"/>
                  <a:gd fmla="*/ 259 h 305" name="T65"/>
                  <a:gd fmla="*/ 118 w 305" name="T66"/>
                  <a:gd fmla="*/ 47 h 305" name="T67"/>
                  <a:gd fmla="*/ 187 w 305" name="T68"/>
                  <a:gd fmla="*/ 259 h 305"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305" w="305">
                    <a:moveTo>
                      <a:pt x="304" y="172"/>
                    </a:moveTo>
                    <a:cubicBezTo>
                      <a:pt x="305" y="154"/>
                      <a:pt x="305" y="154"/>
                      <a:pt x="305" y="154"/>
                    </a:cubicBezTo>
                    <a:cubicBezTo>
                      <a:pt x="287" y="153"/>
                      <a:pt x="287" y="153"/>
                      <a:pt x="287" y="153"/>
                    </a:cubicBezTo>
                    <a:cubicBezTo>
                      <a:pt x="287" y="142"/>
                      <a:pt x="285" y="131"/>
                      <a:pt x="283" y="120"/>
                    </a:cubicBezTo>
                    <a:cubicBezTo>
                      <a:pt x="300" y="115"/>
                      <a:pt x="300" y="115"/>
                      <a:pt x="300" y="115"/>
                    </a:cubicBezTo>
                    <a:cubicBezTo>
                      <a:pt x="295" y="98"/>
                      <a:pt x="295" y="98"/>
                      <a:pt x="295" y="98"/>
                    </a:cubicBezTo>
                    <a:cubicBezTo>
                      <a:pt x="277" y="103"/>
                      <a:pt x="277" y="103"/>
                      <a:pt x="277" y="103"/>
                    </a:cubicBezTo>
                    <a:cubicBezTo>
                      <a:pt x="273" y="92"/>
                      <a:pt x="267" y="81"/>
                      <a:pt x="260" y="72"/>
                    </a:cubicBezTo>
                    <a:cubicBezTo>
                      <a:pt x="273" y="60"/>
                      <a:pt x="273" y="60"/>
                      <a:pt x="273" y="60"/>
                    </a:cubicBezTo>
                    <a:cubicBezTo>
                      <a:pt x="262" y="46"/>
                      <a:pt x="262" y="46"/>
                      <a:pt x="262" y="46"/>
                    </a:cubicBezTo>
                    <a:cubicBezTo>
                      <a:pt x="248" y="58"/>
                      <a:pt x="248" y="58"/>
                      <a:pt x="248" y="58"/>
                    </a:cubicBezTo>
                    <a:cubicBezTo>
                      <a:pt x="240" y="50"/>
                      <a:pt x="231" y="43"/>
                      <a:pt x="222" y="38"/>
                    </a:cubicBezTo>
                    <a:cubicBezTo>
                      <a:pt x="230" y="22"/>
                      <a:pt x="230" y="22"/>
                      <a:pt x="230" y="22"/>
                    </a:cubicBezTo>
                    <a:cubicBezTo>
                      <a:pt x="214" y="13"/>
                      <a:pt x="214" y="13"/>
                      <a:pt x="214" y="13"/>
                    </a:cubicBezTo>
                    <a:cubicBezTo>
                      <a:pt x="206" y="30"/>
                      <a:pt x="206" y="30"/>
                      <a:pt x="206" y="30"/>
                    </a:cubicBezTo>
                    <a:cubicBezTo>
                      <a:pt x="195" y="24"/>
                      <a:pt x="183" y="21"/>
                      <a:pt x="171" y="20"/>
                    </a:cubicBezTo>
                    <a:cubicBezTo>
                      <a:pt x="172" y="1"/>
                      <a:pt x="172" y="1"/>
                      <a:pt x="172" y="1"/>
                    </a:cubicBezTo>
                    <a:cubicBezTo>
                      <a:pt x="155" y="0"/>
                      <a:pt x="155" y="0"/>
                      <a:pt x="155" y="0"/>
                    </a:cubicBezTo>
                    <a:cubicBezTo>
                      <a:pt x="153" y="18"/>
                      <a:pt x="153" y="18"/>
                      <a:pt x="153" y="18"/>
                    </a:cubicBezTo>
                    <a:cubicBezTo>
                      <a:pt x="142" y="18"/>
                      <a:pt x="131" y="20"/>
                      <a:pt x="120" y="22"/>
                    </a:cubicBezTo>
                    <a:cubicBezTo>
                      <a:pt x="115" y="5"/>
                      <a:pt x="115" y="5"/>
                      <a:pt x="115" y="5"/>
                    </a:cubicBezTo>
                    <a:cubicBezTo>
                      <a:pt x="98" y="11"/>
                      <a:pt x="98" y="11"/>
                      <a:pt x="98" y="11"/>
                    </a:cubicBezTo>
                    <a:cubicBezTo>
                      <a:pt x="103" y="28"/>
                      <a:pt x="103" y="28"/>
                      <a:pt x="103" y="28"/>
                    </a:cubicBezTo>
                    <a:cubicBezTo>
                      <a:pt x="92" y="32"/>
                      <a:pt x="81" y="39"/>
                      <a:pt x="72" y="46"/>
                    </a:cubicBezTo>
                    <a:cubicBezTo>
                      <a:pt x="60" y="32"/>
                      <a:pt x="60" y="32"/>
                      <a:pt x="60" y="32"/>
                    </a:cubicBezTo>
                    <a:cubicBezTo>
                      <a:pt x="46" y="44"/>
                      <a:pt x="46" y="44"/>
                      <a:pt x="46" y="44"/>
                    </a:cubicBezTo>
                    <a:cubicBezTo>
                      <a:pt x="58" y="57"/>
                      <a:pt x="58" y="57"/>
                      <a:pt x="58" y="57"/>
                    </a:cubicBezTo>
                    <a:cubicBezTo>
                      <a:pt x="50" y="65"/>
                      <a:pt x="43" y="74"/>
                      <a:pt x="38" y="84"/>
                    </a:cubicBezTo>
                    <a:cubicBezTo>
                      <a:pt x="22" y="75"/>
                      <a:pt x="22" y="75"/>
                      <a:pt x="22" y="75"/>
                    </a:cubicBezTo>
                    <a:cubicBezTo>
                      <a:pt x="13" y="91"/>
                      <a:pt x="13" y="91"/>
                      <a:pt x="13" y="91"/>
                    </a:cubicBezTo>
                    <a:cubicBezTo>
                      <a:pt x="30" y="99"/>
                      <a:pt x="30" y="99"/>
                      <a:pt x="30" y="99"/>
                    </a:cubicBezTo>
                    <a:cubicBezTo>
                      <a:pt x="25" y="110"/>
                      <a:pt x="21" y="122"/>
                      <a:pt x="20" y="134"/>
                    </a:cubicBezTo>
                    <a:cubicBezTo>
                      <a:pt x="2" y="133"/>
                      <a:pt x="2" y="133"/>
                      <a:pt x="2" y="133"/>
                    </a:cubicBezTo>
                    <a:cubicBezTo>
                      <a:pt x="0" y="151"/>
                      <a:pt x="0" y="151"/>
                      <a:pt x="0" y="151"/>
                    </a:cubicBezTo>
                    <a:cubicBezTo>
                      <a:pt x="18" y="152"/>
                      <a:pt x="18" y="152"/>
                      <a:pt x="18" y="152"/>
                    </a:cubicBezTo>
                    <a:cubicBezTo>
                      <a:pt x="18" y="163"/>
                      <a:pt x="20" y="174"/>
                      <a:pt x="23" y="185"/>
                    </a:cubicBezTo>
                    <a:cubicBezTo>
                      <a:pt x="5" y="190"/>
                      <a:pt x="5" y="190"/>
                      <a:pt x="5" y="190"/>
                    </a:cubicBezTo>
                    <a:cubicBezTo>
                      <a:pt x="11" y="207"/>
                      <a:pt x="11" y="207"/>
                      <a:pt x="11" y="207"/>
                    </a:cubicBezTo>
                    <a:cubicBezTo>
                      <a:pt x="28" y="202"/>
                      <a:pt x="28" y="202"/>
                      <a:pt x="28" y="202"/>
                    </a:cubicBezTo>
                    <a:cubicBezTo>
                      <a:pt x="32" y="213"/>
                      <a:pt x="38" y="224"/>
                      <a:pt x="46" y="234"/>
                    </a:cubicBezTo>
                    <a:cubicBezTo>
                      <a:pt x="32" y="245"/>
                      <a:pt x="32" y="245"/>
                      <a:pt x="32" y="245"/>
                    </a:cubicBezTo>
                    <a:cubicBezTo>
                      <a:pt x="44" y="259"/>
                      <a:pt x="44" y="259"/>
                      <a:pt x="44" y="259"/>
                    </a:cubicBezTo>
                    <a:cubicBezTo>
                      <a:pt x="57" y="247"/>
                      <a:pt x="57" y="247"/>
                      <a:pt x="57" y="247"/>
                    </a:cubicBezTo>
                    <a:cubicBezTo>
                      <a:pt x="65" y="255"/>
                      <a:pt x="74" y="262"/>
                      <a:pt x="84" y="268"/>
                    </a:cubicBezTo>
                    <a:cubicBezTo>
                      <a:pt x="75" y="284"/>
                      <a:pt x="75" y="284"/>
                      <a:pt x="75" y="284"/>
                    </a:cubicBezTo>
                    <a:cubicBezTo>
                      <a:pt x="91" y="292"/>
                      <a:pt x="91" y="292"/>
                      <a:pt x="91" y="292"/>
                    </a:cubicBezTo>
                    <a:cubicBezTo>
                      <a:pt x="99" y="275"/>
                      <a:pt x="99" y="275"/>
                      <a:pt x="99" y="275"/>
                    </a:cubicBezTo>
                    <a:cubicBezTo>
                      <a:pt x="110" y="280"/>
                      <a:pt x="122" y="284"/>
                      <a:pt x="134" y="285"/>
                    </a:cubicBezTo>
                    <a:cubicBezTo>
                      <a:pt x="133" y="304"/>
                      <a:pt x="133" y="304"/>
                      <a:pt x="133" y="304"/>
                    </a:cubicBezTo>
                    <a:cubicBezTo>
                      <a:pt x="151" y="305"/>
                      <a:pt x="151" y="305"/>
                      <a:pt x="151" y="305"/>
                    </a:cubicBezTo>
                    <a:cubicBezTo>
                      <a:pt x="152" y="287"/>
                      <a:pt x="152" y="287"/>
                      <a:pt x="152" y="287"/>
                    </a:cubicBezTo>
                    <a:cubicBezTo>
                      <a:pt x="163" y="287"/>
                      <a:pt x="174" y="285"/>
                      <a:pt x="185" y="283"/>
                    </a:cubicBezTo>
                    <a:cubicBezTo>
                      <a:pt x="190" y="300"/>
                      <a:pt x="190" y="300"/>
                      <a:pt x="190" y="300"/>
                    </a:cubicBezTo>
                    <a:cubicBezTo>
                      <a:pt x="207" y="295"/>
                      <a:pt x="207" y="295"/>
                      <a:pt x="207" y="295"/>
                    </a:cubicBezTo>
                    <a:cubicBezTo>
                      <a:pt x="202" y="277"/>
                      <a:pt x="202" y="277"/>
                      <a:pt x="202" y="277"/>
                    </a:cubicBezTo>
                    <a:cubicBezTo>
                      <a:pt x="214" y="273"/>
                      <a:pt x="224" y="267"/>
                      <a:pt x="234" y="259"/>
                    </a:cubicBezTo>
                    <a:cubicBezTo>
                      <a:pt x="245" y="273"/>
                      <a:pt x="245" y="273"/>
                      <a:pt x="245" y="273"/>
                    </a:cubicBezTo>
                    <a:cubicBezTo>
                      <a:pt x="259" y="261"/>
                      <a:pt x="259" y="261"/>
                      <a:pt x="259" y="261"/>
                    </a:cubicBezTo>
                    <a:cubicBezTo>
                      <a:pt x="247" y="248"/>
                      <a:pt x="247" y="248"/>
                      <a:pt x="247" y="248"/>
                    </a:cubicBezTo>
                    <a:cubicBezTo>
                      <a:pt x="255" y="240"/>
                      <a:pt x="262" y="231"/>
                      <a:pt x="267" y="222"/>
                    </a:cubicBezTo>
                    <a:cubicBezTo>
                      <a:pt x="284" y="230"/>
                      <a:pt x="284" y="230"/>
                      <a:pt x="284" y="230"/>
                    </a:cubicBezTo>
                    <a:cubicBezTo>
                      <a:pt x="292" y="214"/>
                      <a:pt x="292" y="214"/>
                      <a:pt x="292" y="214"/>
                    </a:cubicBezTo>
                    <a:cubicBezTo>
                      <a:pt x="276" y="206"/>
                      <a:pt x="276" y="206"/>
                      <a:pt x="276" y="206"/>
                    </a:cubicBezTo>
                    <a:cubicBezTo>
                      <a:pt x="281" y="195"/>
                      <a:pt x="284" y="183"/>
                      <a:pt x="285" y="171"/>
                    </a:cubicBezTo>
                    <a:lnTo>
                      <a:pt x="304" y="172"/>
                    </a:lnTo>
                    <a:close/>
                    <a:moveTo>
                      <a:pt x="187" y="259"/>
                    </a:moveTo>
                    <a:cubicBezTo>
                      <a:pt x="128" y="277"/>
                      <a:pt x="65" y="245"/>
                      <a:pt x="47" y="186"/>
                    </a:cubicBezTo>
                    <a:cubicBezTo>
                      <a:pt x="28" y="128"/>
                      <a:pt x="60" y="65"/>
                      <a:pt x="118" y="47"/>
                    </a:cubicBezTo>
                    <a:cubicBezTo>
                      <a:pt x="177" y="28"/>
                      <a:pt x="240" y="60"/>
                      <a:pt x="258" y="118"/>
                    </a:cubicBezTo>
                    <a:cubicBezTo>
                      <a:pt x="277" y="177"/>
                      <a:pt x="245" y="240"/>
                      <a:pt x="187" y="259"/>
                    </a:cubicBezTo>
                    <a:close/>
                  </a:path>
                </a:pathLst>
              </a:custGeom>
              <a:solidFill>
                <a:schemeClr val="accent2"/>
              </a:solidFill>
              <a:ln>
                <a:noFill/>
              </a:ln>
              <a:extLst>
                <a:ext uri="{91240B29-F687-4F45-9708-019B960494DF}">
                  <a14:hiddenLine w="9525">
                    <a:solidFill>
                      <a:srgbClr val="000000"/>
                    </a:solidFill>
                    <a:round/>
                  </a14:hiddenLine>
                </a:ext>
              </a:extLst>
            </p:spPr>
            <p:txBody>
              <a:bodyPr anchor="t" anchorCtr="0" bIns="45712" compatLnSpc="1" lIns="91424" numCol="1" rIns="91424" tIns="45712" vert="horz" wrap="square"/>
              <a:lstStyle/>
              <a:p>
                <a:endParaRPr altLang="en-US" lang="zh-CN">
                  <a:solidFill>
                    <a:schemeClr val="tx1">
                      <a:lumMod val="75000"/>
                      <a:lumOff val="25000"/>
                    </a:schemeClr>
                  </a:solidFill>
                </a:endParaRPr>
              </a:p>
            </p:txBody>
          </p:sp>
          <p:sp>
            <p:nvSpPr>
              <p:cNvPr id="46" name="Freeform 30"/>
              <p:cNvSpPr/>
              <p:nvPr/>
            </p:nvSpPr>
            <p:spPr bwMode="auto">
              <a:xfrm flipH="1">
                <a:off x="3260523" y="845190"/>
                <a:ext cx="764453" cy="766028"/>
              </a:xfrm>
              <a:custGeom>
                <a:gdLst>
                  <a:gd fmla="*/ 190 w 205" name="T0"/>
                  <a:gd fmla="*/ 74 h 205" name="T1"/>
                  <a:gd fmla="*/ 131 w 205" name="T2"/>
                  <a:gd fmla="*/ 190 h 205" name="T3"/>
                  <a:gd fmla="*/ 15 w 205" name="T4"/>
                  <a:gd fmla="*/ 130 h 205" name="T5"/>
                  <a:gd fmla="*/ 74 w 205" name="T6"/>
                  <a:gd fmla="*/ 15 h 205" name="T7"/>
                  <a:gd fmla="*/ 190 w 205" name="T8"/>
                  <a:gd fmla="*/ 74 h 205" name="T9"/>
                </a:gdLst>
                <a:cxnLst>
                  <a:cxn ang="0">
                    <a:pos x="T0" y="T1"/>
                  </a:cxn>
                  <a:cxn ang="0">
                    <a:pos x="T2" y="T3"/>
                  </a:cxn>
                  <a:cxn ang="0">
                    <a:pos x="T4" y="T5"/>
                  </a:cxn>
                  <a:cxn ang="0">
                    <a:pos x="T6" y="T7"/>
                  </a:cxn>
                  <a:cxn ang="0">
                    <a:pos x="T8" y="T9"/>
                  </a:cxn>
                </a:cxnLst>
                <a:rect b="b" l="0" r="r" t="0"/>
                <a:pathLst>
                  <a:path h="205" w="205">
                    <a:moveTo>
                      <a:pt x="190" y="74"/>
                    </a:moveTo>
                    <a:cubicBezTo>
                      <a:pt x="205" y="123"/>
                      <a:pt x="179" y="174"/>
                      <a:pt x="131" y="190"/>
                    </a:cubicBezTo>
                    <a:cubicBezTo>
                      <a:pt x="82" y="205"/>
                      <a:pt x="31" y="179"/>
                      <a:pt x="15" y="130"/>
                    </a:cubicBezTo>
                    <a:cubicBezTo>
                      <a:pt x="0" y="82"/>
                      <a:pt x="27" y="31"/>
                      <a:pt x="74" y="15"/>
                    </a:cubicBezTo>
                    <a:cubicBezTo>
                      <a:pt x="123" y="0"/>
                      <a:pt x="174" y="26"/>
                      <a:pt x="190" y="74"/>
                    </a:cubicBezTo>
                    <a:close/>
                  </a:path>
                </a:pathLst>
              </a:custGeom>
              <a:solidFill>
                <a:schemeClr val="accent1"/>
              </a:solidFill>
              <a:ln>
                <a:noFill/>
              </a:ln>
              <a:extLst>
                <a:ext uri="{91240B29-F687-4F45-9708-019B960494DF}">
                  <a14:hiddenLine w="9525">
                    <a:solidFill>
                      <a:srgbClr val="000000"/>
                    </a:solidFill>
                    <a:round/>
                  </a14:hiddenLine>
                </a:ext>
              </a:extLst>
            </p:spPr>
            <p:txBody>
              <a:bodyPr anchor="t" anchorCtr="0" bIns="45712" compatLnSpc="1" lIns="91424" numCol="1" rIns="91424" tIns="45712" vert="horz" wrap="square"/>
              <a:lstStyle/>
              <a:p>
                <a:pPr algn="ctr"/>
                <a:r>
                  <a:rPr altLang="zh-CN" lang="en-US">
                    <a:solidFill>
                      <a:schemeClr val="tx1">
                        <a:lumMod val="75000"/>
                        <a:lumOff val="25000"/>
                      </a:schemeClr>
                    </a:solidFill>
                  </a:rPr>
                  <a:t>C</a:t>
                </a:r>
              </a:p>
            </p:txBody>
          </p:sp>
        </p:grpSp>
      </p:grpSp>
      <p:grpSp>
        <p:nvGrpSpPr>
          <p:cNvPr id="9" name="组合 52"/>
          <p:cNvGrpSpPr/>
          <p:nvPr/>
        </p:nvGrpSpPr>
        <p:grpSpPr>
          <a:xfrm>
            <a:off x="3154303" y="2324042"/>
            <a:ext cx="1798698" cy="1737633"/>
            <a:chOff x="3154303" y="2323280"/>
            <a:chExt cx="1798698" cy="1737399"/>
          </a:xfrm>
        </p:grpSpPr>
        <p:sp>
          <p:nvSpPr>
            <p:cNvPr id="11" name="Freeform 5"/>
            <p:cNvSpPr/>
            <p:nvPr/>
          </p:nvSpPr>
          <p:spPr bwMode="auto">
            <a:xfrm flipH="1">
              <a:off x="3154303" y="2323280"/>
              <a:ext cx="1521024" cy="1481619"/>
            </a:xfrm>
            <a:custGeom>
              <a:gdLst>
                <a:gd fmla="*/ 133 w 407" name="T0"/>
                <a:gd fmla="*/ 396 h 396" name="T1"/>
                <a:gd fmla="*/ 0 w 407" name="T2"/>
                <a:gd fmla="*/ 396 h 396" name="T3"/>
                <a:gd fmla="*/ 0 w 407" name="T4"/>
                <a:gd fmla="*/ 379 h 396" name="T5"/>
                <a:gd fmla="*/ 133 w 407" name="T6"/>
                <a:gd fmla="*/ 379 h 396" name="T7"/>
                <a:gd fmla="*/ 167 w 407" name="T8"/>
                <a:gd fmla="*/ 370 h 396" name="T9"/>
                <a:gd fmla="*/ 180 w 407" name="T10"/>
                <a:gd fmla="*/ 355 h 396" name="T11"/>
                <a:gd fmla="*/ 208 w 407" name="T12"/>
                <a:gd fmla="*/ 286 h 396" name="T13"/>
                <a:gd fmla="*/ 224 w 407" name="T14"/>
                <a:gd fmla="*/ 173 h 396" name="T15"/>
                <a:gd fmla="*/ 248 w 407" name="T16"/>
                <a:gd fmla="*/ 49 h 396" name="T17"/>
                <a:gd fmla="*/ 266 w 407" name="T18"/>
                <a:gd fmla="*/ 19 h 396" name="T19"/>
                <a:gd fmla="*/ 285 w 407" name="T20"/>
                <a:gd fmla="*/ 6 h 396" name="T21"/>
                <a:gd fmla="*/ 321 w 407" name="T22"/>
                <a:gd fmla="*/ 1 h 396" name="T23"/>
                <a:gd fmla="*/ 329 w 407" name="T24"/>
                <a:gd fmla="*/ 1 h 396" name="T25"/>
                <a:gd fmla="*/ 407 w 407" name="T26"/>
                <a:gd fmla="*/ 1 h 396" name="T27"/>
                <a:gd fmla="*/ 407 w 407" name="T28"/>
                <a:gd fmla="*/ 18 h 396" name="T29"/>
                <a:gd fmla="*/ 321 w 407" name="T30"/>
                <a:gd fmla="*/ 18 h 396" name="T31"/>
                <a:gd fmla="*/ 293 w 407" name="T32"/>
                <a:gd fmla="*/ 21 h 396" name="T33"/>
                <a:gd fmla="*/ 278 w 407" name="T34"/>
                <a:gd fmla="*/ 31 h 396" name="T35"/>
                <a:gd fmla="*/ 264 w 407" name="T36"/>
                <a:gd fmla="*/ 55 h 396" name="T37"/>
                <a:gd fmla="*/ 241 w 407" name="T38"/>
                <a:gd fmla="*/ 174 h 396" name="T39"/>
                <a:gd fmla="*/ 224 w 407" name="T40"/>
                <a:gd fmla="*/ 290 h 396" name="T41"/>
                <a:gd fmla="*/ 194 w 407" name="T42"/>
                <a:gd fmla="*/ 365 h 396" name="T43"/>
                <a:gd fmla="*/ 178 w 407" name="T44"/>
                <a:gd fmla="*/ 383 h 396" name="T45"/>
                <a:gd fmla="*/ 133 w 407" name="T46"/>
                <a:gd fmla="*/ 396 h 396"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396" w="407">
                  <a:moveTo>
                    <a:pt x="133" y="396"/>
                  </a:moveTo>
                  <a:cubicBezTo>
                    <a:pt x="0" y="396"/>
                    <a:pt x="0" y="396"/>
                    <a:pt x="0" y="396"/>
                  </a:cubicBezTo>
                  <a:cubicBezTo>
                    <a:pt x="0" y="379"/>
                    <a:pt x="0" y="379"/>
                    <a:pt x="0" y="379"/>
                  </a:cubicBezTo>
                  <a:cubicBezTo>
                    <a:pt x="133" y="379"/>
                    <a:pt x="133" y="379"/>
                    <a:pt x="133" y="379"/>
                  </a:cubicBezTo>
                  <a:cubicBezTo>
                    <a:pt x="147" y="379"/>
                    <a:pt x="158" y="377"/>
                    <a:pt x="167" y="370"/>
                  </a:cubicBezTo>
                  <a:cubicBezTo>
                    <a:pt x="172" y="366"/>
                    <a:pt x="176" y="361"/>
                    <a:pt x="180" y="355"/>
                  </a:cubicBezTo>
                  <a:cubicBezTo>
                    <a:pt x="195" y="334"/>
                    <a:pt x="203" y="307"/>
                    <a:pt x="208" y="286"/>
                  </a:cubicBezTo>
                  <a:cubicBezTo>
                    <a:pt x="216" y="254"/>
                    <a:pt x="221" y="218"/>
                    <a:pt x="224" y="173"/>
                  </a:cubicBezTo>
                  <a:cubicBezTo>
                    <a:pt x="227" y="137"/>
                    <a:pt x="232" y="91"/>
                    <a:pt x="248" y="49"/>
                  </a:cubicBezTo>
                  <a:cubicBezTo>
                    <a:pt x="252" y="38"/>
                    <a:pt x="257" y="27"/>
                    <a:pt x="266" y="19"/>
                  </a:cubicBezTo>
                  <a:cubicBezTo>
                    <a:pt x="271" y="14"/>
                    <a:pt x="277" y="9"/>
                    <a:pt x="285" y="6"/>
                  </a:cubicBezTo>
                  <a:cubicBezTo>
                    <a:pt x="298" y="0"/>
                    <a:pt x="310" y="0"/>
                    <a:pt x="321" y="1"/>
                  </a:cubicBezTo>
                  <a:cubicBezTo>
                    <a:pt x="329" y="1"/>
                    <a:pt x="329" y="1"/>
                    <a:pt x="329" y="1"/>
                  </a:cubicBezTo>
                  <a:cubicBezTo>
                    <a:pt x="407" y="1"/>
                    <a:pt x="407" y="1"/>
                    <a:pt x="407" y="1"/>
                  </a:cubicBezTo>
                  <a:cubicBezTo>
                    <a:pt x="407" y="18"/>
                    <a:pt x="407" y="18"/>
                    <a:pt x="407" y="18"/>
                  </a:cubicBezTo>
                  <a:cubicBezTo>
                    <a:pt x="321" y="18"/>
                    <a:pt x="321" y="18"/>
                    <a:pt x="321" y="18"/>
                  </a:cubicBezTo>
                  <a:cubicBezTo>
                    <a:pt x="310" y="17"/>
                    <a:pt x="301" y="17"/>
                    <a:pt x="293" y="21"/>
                  </a:cubicBezTo>
                  <a:cubicBezTo>
                    <a:pt x="286" y="24"/>
                    <a:pt x="281" y="27"/>
                    <a:pt x="278" y="31"/>
                  </a:cubicBezTo>
                  <a:cubicBezTo>
                    <a:pt x="271" y="37"/>
                    <a:pt x="267" y="46"/>
                    <a:pt x="264" y="55"/>
                  </a:cubicBezTo>
                  <a:cubicBezTo>
                    <a:pt x="249" y="95"/>
                    <a:pt x="244" y="140"/>
                    <a:pt x="241" y="174"/>
                  </a:cubicBezTo>
                  <a:cubicBezTo>
                    <a:pt x="238" y="220"/>
                    <a:pt x="233" y="257"/>
                    <a:pt x="224" y="290"/>
                  </a:cubicBezTo>
                  <a:cubicBezTo>
                    <a:pt x="219" y="312"/>
                    <a:pt x="211" y="341"/>
                    <a:pt x="194" y="365"/>
                  </a:cubicBezTo>
                  <a:cubicBezTo>
                    <a:pt x="189" y="372"/>
                    <a:pt x="184" y="378"/>
                    <a:pt x="178" y="383"/>
                  </a:cubicBezTo>
                  <a:cubicBezTo>
                    <a:pt x="165" y="394"/>
                    <a:pt x="148" y="396"/>
                    <a:pt x="133" y="396"/>
                  </a:cubicBezTo>
                  <a:close/>
                </a:path>
              </a:pathLst>
            </a:custGeom>
            <a:solidFill>
              <a:schemeClr val="bg1">
                <a:lumMod val="65000"/>
              </a:schemeClr>
            </a:solidFill>
            <a:ln>
              <a:noFill/>
            </a:ln>
            <a:extLst>
              <a:ext uri="{91240B29-F687-4F45-9708-019B960494DF}">
                <a14:hiddenLine w="9525">
                  <a:solidFill>
                    <a:srgbClr val="000000"/>
                  </a:solidFill>
                  <a:round/>
                </a14:hiddenLine>
              </a:ext>
            </a:extLst>
          </p:spPr>
          <p:txBody>
            <a:bodyPr anchor="t" anchorCtr="0" bIns="45712" compatLnSpc="1" lIns="91424" numCol="1" rIns="91424" tIns="45712" vert="horz" wrap="square"/>
            <a:lstStyle/>
            <a:p>
              <a:endParaRPr altLang="en-US" lang="zh-CN">
                <a:solidFill>
                  <a:schemeClr val="tx1">
                    <a:lumMod val="75000"/>
                    <a:lumOff val="25000"/>
                  </a:schemeClr>
                </a:solidFill>
              </a:endParaRPr>
            </a:p>
          </p:txBody>
        </p:sp>
        <p:grpSp>
          <p:nvGrpSpPr>
            <p:cNvPr id="10" name="组合 46"/>
            <p:cNvGrpSpPr/>
            <p:nvPr/>
          </p:nvGrpSpPr>
          <p:grpSpPr>
            <a:xfrm>
              <a:off x="4353545" y="3460394"/>
              <a:ext cx="599456" cy="600285"/>
              <a:chOff x="3069803" y="657624"/>
              <a:chExt cx="1139586" cy="1141162"/>
            </a:xfrm>
          </p:grpSpPr>
          <p:sp>
            <p:nvSpPr>
              <p:cNvPr id="48" name="Freeform 29"/>
              <p:cNvSpPr>
                <a:spLocks noEditPoints="1"/>
              </p:cNvSpPr>
              <p:nvPr/>
            </p:nvSpPr>
            <p:spPr bwMode="auto">
              <a:xfrm flipH="1">
                <a:off x="3069803" y="657624"/>
                <a:ext cx="1139586" cy="1141162"/>
              </a:xfrm>
              <a:custGeom>
                <a:gdLst>
                  <a:gd fmla="*/ 305 w 305" name="T0"/>
                  <a:gd fmla="*/ 154 h 305" name="T1"/>
                  <a:gd fmla="*/ 283 w 305" name="T2"/>
                  <a:gd fmla="*/ 120 h 305" name="T3"/>
                  <a:gd fmla="*/ 295 w 305" name="T4"/>
                  <a:gd fmla="*/ 98 h 305" name="T5"/>
                  <a:gd fmla="*/ 260 w 305" name="T6"/>
                  <a:gd fmla="*/ 72 h 305" name="T7"/>
                  <a:gd fmla="*/ 262 w 305" name="T8"/>
                  <a:gd fmla="*/ 46 h 305" name="T9"/>
                  <a:gd fmla="*/ 222 w 305" name="T10"/>
                  <a:gd fmla="*/ 38 h 305" name="T11"/>
                  <a:gd fmla="*/ 214 w 305" name="T12"/>
                  <a:gd fmla="*/ 13 h 305" name="T13"/>
                  <a:gd fmla="*/ 171 w 305" name="T14"/>
                  <a:gd fmla="*/ 20 h 305" name="T15"/>
                  <a:gd fmla="*/ 155 w 305" name="T16"/>
                  <a:gd fmla="*/ 0 h 305" name="T17"/>
                  <a:gd fmla="*/ 120 w 305" name="T18"/>
                  <a:gd fmla="*/ 22 h 305" name="T19"/>
                  <a:gd fmla="*/ 98 w 305" name="T20"/>
                  <a:gd fmla="*/ 11 h 305" name="T21"/>
                  <a:gd fmla="*/ 72 w 305" name="T22"/>
                  <a:gd fmla="*/ 46 h 305" name="T23"/>
                  <a:gd fmla="*/ 46 w 305" name="T24"/>
                  <a:gd fmla="*/ 44 h 305" name="T25"/>
                  <a:gd fmla="*/ 38 w 305" name="T26"/>
                  <a:gd fmla="*/ 84 h 305" name="T27"/>
                  <a:gd fmla="*/ 13 w 305" name="T28"/>
                  <a:gd fmla="*/ 91 h 305" name="T29"/>
                  <a:gd fmla="*/ 20 w 305" name="T30"/>
                  <a:gd fmla="*/ 134 h 305" name="T31"/>
                  <a:gd fmla="*/ 0 w 305" name="T32"/>
                  <a:gd fmla="*/ 151 h 305" name="T33"/>
                  <a:gd fmla="*/ 23 w 305" name="T34"/>
                  <a:gd fmla="*/ 185 h 305" name="T35"/>
                  <a:gd fmla="*/ 11 w 305" name="T36"/>
                  <a:gd fmla="*/ 207 h 305" name="T37"/>
                  <a:gd fmla="*/ 46 w 305" name="T38"/>
                  <a:gd fmla="*/ 234 h 305" name="T39"/>
                  <a:gd fmla="*/ 44 w 305" name="T40"/>
                  <a:gd fmla="*/ 259 h 305" name="T41"/>
                  <a:gd fmla="*/ 84 w 305" name="T42"/>
                  <a:gd fmla="*/ 268 h 305" name="T43"/>
                  <a:gd fmla="*/ 91 w 305" name="T44"/>
                  <a:gd fmla="*/ 292 h 305" name="T45"/>
                  <a:gd fmla="*/ 134 w 305" name="T46"/>
                  <a:gd fmla="*/ 285 h 305" name="T47"/>
                  <a:gd fmla="*/ 151 w 305" name="T48"/>
                  <a:gd fmla="*/ 305 h 305" name="T49"/>
                  <a:gd fmla="*/ 185 w 305" name="T50"/>
                  <a:gd fmla="*/ 283 h 305" name="T51"/>
                  <a:gd fmla="*/ 207 w 305" name="T52"/>
                  <a:gd fmla="*/ 295 h 305" name="T53"/>
                  <a:gd fmla="*/ 234 w 305" name="T54"/>
                  <a:gd fmla="*/ 259 h 305" name="T55"/>
                  <a:gd fmla="*/ 259 w 305" name="T56"/>
                  <a:gd fmla="*/ 261 h 305" name="T57"/>
                  <a:gd fmla="*/ 267 w 305" name="T58"/>
                  <a:gd fmla="*/ 222 h 305" name="T59"/>
                  <a:gd fmla="*/ 292 w 305" name="T60"/>
                  <a:gd fmla="*/ 214 h 305" name="T61"/>
                  <a:gd fmla="*/ 285 w 305" name="T62"/>
                  <a:gd fmla="*/ 171 h 305" name="T63"/>
                  <a:gd fmla="*/ 187 w 305" name="T64"/>
                  <a:gd fmla="*/ 259 h 305" name="T65"/>
                  <a:gd fmla="*/ 118 w 305" name="T66"/>
                  <a:gd fmla="*/ 47 h 305" name="T67"/>
                  <a:gd fmla="*/ 187 w 305" name="T68"/>
                  <a:gd fmla="*/ 259 h 305"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305" w="305">
                    <a:moveTo>
                      <a:pt x="304" y="172"/>
                    </a:moveTo>
                    <a:cubicBezTo>
                      <a:pt x="305" y="154"/>
                      <a:pt x="305" y="154"/>
                      <a:pt x="305" y="154"/>
                    </a:cubicBezTo>
                    <a:cubicBezTo>
                      <a:pt x="287" y="153"/>
                      <a:pt x="287" y="153"/>
                      <a:pt x="287" y="153"/>
                    </a:cubicBezTo>
                    <a:cubicBezTo>
                      <a:pt x="287" y="142"/>
                      <a:pt x="285" y="131"/>
                      <a:pt x="283" y="120"/>
                    </a:cubicBezTo>
                    <a:cubicBezTo>
                      <a:pt x="300" y="115"/>
                      <a:pt x="300" y="115"/>
                      <a:pt x="300" y="115"/>
                    </a:cubicBezTo>
                    <a:cubicBezTo>
                      <a:pt x="295" y="98"/>
                      <a:pt x="295" y="98"/>
                      <a:pt x="295" y="98"/>
                    </a:cubicBezTo>
                    <a:cubicBezTo>
                      <a:pt x="277" y="103"/>
                      <a:pt x="277" y="103"/>
                      <a:pt x="277" y="103"/>
                    </a:cubicBezTo>
                    <a:cubicBezTo>
                      <a:pt x="273" y="92"/>
                      <a:pt x="267" y="81"/>
                      <a:pt x="260" y="72"/>
                    </a:cubicBezTo>
                    <a:cubicBezTo>
                      <a:pt x="273" y="60"/>
                      <a:pt x="273" y="60"/>
                      <a:pt x="273" y="60"/>
                    </a:cubicBezTo>
                    <a:cubicBezTo>
                      <a:pt x="262" y="46"/>
                      <a:pt x="262" y="46"/>
                      <a:pt x="262" y="46"/>
                    </a:cubicBezTo>
                    <a:cubicBezTo>
                      <a:pt x="248" y="58"/>
                      <a:pt x="248" y="58"/>
                      <a:pt x="248" y="58"/>
                    </a:cubicBezTo>
                    <a:cubicBezTo>
                      <a:pt x="240" y="50"/>
                      <a:pt x="231" y="43"/>
                      <a:pt x="222" y="38"/>
                    </a:cubicBezTo>
                    <a:cubicBezTo>
                      <a:pt x="230" y="22"/>
                      <a:pt x="230" y="22"/>
                      <a:pt x="230" y="22"/>
                    </a:cubicBezTo>
                    <a:cubicBezTo>
                      <a:pt x="214" y="13"/>
                      <a:pt x="214" y="13"/>
                      <a:pt x="214" y="13"/>
                    </a:cubicBezTo>
                    <a:cubicBezTo>
                      <a:pt x="206" y="30"/>
                      <a:pt x="206" y="30"/>
                      <a:pt x="206" y="30"/>
                    </a:cubicBezTo>
                    <a:cubicBezTo>
                      <a:pt x="195" y="24"/>
                      <a:pt x="183" y="21"/>
                      <a:pt x="171" y="20"/>
                    </a:cubicBezTo>
                    <a:cubicBezTo>
                      <a:pt x="172" y="1"/>
                      <a:pt x="172" y="1"/>
                      <a:pt x="172" y="1"/>
                    </a:cubicBezTo>
                    <a:cubicBezTo>
                      <a:pt x="155" y="0"/>
                      <a:pt x="155" y="0"/>
                      <a:pt x="155" y="0"/>
                    </a:cubicBezTo>
                    <a:cubicBezTo>
                      <a:pt x="153" y="18"/>
                      <a:pt x="153" y="18"/>
                      <a:pt x="153" y="18"/>
                    </a:cubicBezTo>
                    <a:cubicBezTo>
                      <a:pt x="142" y="18"/>
                      <a:pt x="131" y="20"/>
                      <a:pt x="120" y="22"/>
                    </a:cubicBezTo>
                    <a:cubicBezTo>
                      <a:pt x="115" y="5"/>
                      <a:pt x="115" y="5"/>
                      <a:pt x="115" y="5"/>
                    </a:cubicBezTo>
                    <a:cubicBezTo>
                      <a:pt x="98" y="11"/>
                      <a:pt x="98" y="11"/>
                      <a:pt x="98" y="11"/>
                    </a:cubicBezTo>
                    <a:cubicBezTo>
                      <a:pt x="103" y="28"/>
                      <a:pt x="103" y="28"/>
                      <a:pt x="103" y="28"/>
                    </a:cubicBezTo>
                    <a:cubicBezTo>
                      <a:pt x="92" y="32"/>
                      <a:pt x="81" y="39"/>
                      <a:pt x="72" y="46"/>
                    </a:cubicBezTo>
                    <a:cubicBezTo>
                      <a:pt x="60" y="32"/>
                      <a:pt x="60" y="32"/>
                      <a:pt x="60" y="32"/>
                    </a:cubicBezTo>
                    <a:cubicBezTo>
                      <a:pt x="46" y="44"/>
                      <a:pt x="46" y="44"/>
                      <a:pt x="46" y="44"/>
                    </a:cubicBezTo>
                    <a:cubicBezTo>
                      <a:pt x="58" y="57"/>
                      <a:pt x="58" y="57"/>
                      <a:pt x="58" y="57"/>
                    </a:cubicBezTo>
                    <a:cubicBezTo>
                      <a:pt x="50" y="65"/>
                      <a:pt x="43" y="74"/>
                      <a:pt x="38" y="84"/>
                    </a:cubicBezTo>
                    <a:cubicBezTo>
                      <a:pt x="22" y="75"/>
                      <a:pt x="22" y="75"/>
                      <a:pt x="22" y="75"/>
                    </a:cubicBezTo>
                    <a:cubicBezTo>
                      <a:pt x="13" y="91"/>
                      <a:pt x="13" y="91"/>
                      <a:pt x="13" y="91"/>
                    </a:cubicBezTo>
                    <a:cubicBezTo>
                      <a:pt x="30" y="99"/>
                      <a:pt x="30" y="99"/>
                      <a:pt x="30" y="99"/>
                    </a:cubicBezTo>
                    <a:cubicBezTo>
                      <a:pt x="25" y="110"/>
                      <a:pt x="21" y="122"/>
                      <a:pt x="20" y="134"/>
                    </a:cubicBezTo>
                    <a:cubicBezTo>
                      <a:pt x="2" y="133"/>
                      <a:pt x="2" y="133"/>
                      <a:pt x="2" y="133"/>
                    </a:cubicBezTo>
                    <a:cubicBezTo>
                      <a:pt x="0" y="151"/>
                      <a:pt x="0" y="151"/>
                      <a:pt x="0" y="151"/>
                    </a:cubicBezTo>
                    <a:cubicBezTo>
                      <a:pt x="18" y="152"/>
                      <a:pt x="18" y="152"/>
                      <a:pt x="18" y="152"/>
                    </a:cubicBezTo>
                    <a:cubicBezTo>
                      <a:pt x="18" y="163"/>
                      <a:pt x="20" y="174"/>
                      <a:pt x="23" y="185"/>
                    </a:cubicBezTo>
                    <a:cubicBezTo>
                      <a:pt x="5" y="190"/>
                      <a:pt x="5" y="190"/>
                      <a:pt x="5" y="190"/>
                    </a:cubicBezTo>
                    <a:cubicBezTo>
                      <a:pt x="11" y="207"/>
                      <a:pt x="11" y="207"/>
                      <a:pt x="11" y="207"/>
                    </a:cubicBezTo>
                    <a:cubicBezTo>
                      <a:pt x="28" y="202"/>
                      <a:pt x="28" y="202"/>
                      <a:pt x="28" y="202"/>
                    </a:cubicBezTo>
                    <a:cubicBezTo>
                      <a:pt x="32" y="213"/>
                      <a:pt x="38" y="224"/>
                      <a:pt x="46" y="234"/>
                    </a:cubicBezTo>
                    <a:cubicBezTo>
                      <a:pt x="32" y="245"/>
                      <a:pt x="32" y="245"/>
                      <a:pt x="32" y="245"/>
                    </a:cubicBezTo>
                    <a:cubicBezTo>
                      <a:pt x="44" y="259"/>
                      <a:pt x="44" y="259"/>
                      <a:pt x="44" y="259"/>
                    </a:cubicBezTo>
                    <a:cubicBezTo>
                      <a:pt x="57" y="247"/>
                      <a:pt x="57" y="247"/>
                      <a:pt x="57" y="247"/>
                    </a:cubicBezTo>
                    <a:cubicBezTo>
                      <a:pt x="65" y="255"/>
                      <a:pt x="74" y="262"/>
                      <a:pt x="84" y="268"/>
                    </a:cubicBezTo>
                    <a:cubicBezTo>
                      <a:pt x="75" y="284"/>
                      <a:pt x="75" y="284"/>
                      <a:pt x="75" y="284"/>
                    </a:cubicBezTo>
                    <a:cubicBezTo>
                      <a:pt x="91" y="292"/>
                      <a:pt x="91" y="292"/>
                      <a:pt x="91" y="292"/>
                    </a:cubicBezTo>
                    <a:cubicBezTo>
                      <a:pt x="99" y="275"/>
                      <a:pt x="99" y="275"/>
                      <a:pt x="99" y="275"/>
                    </a:cubicBezTo>
                    <a:cubicBezTo>
                      <a:pt x="110" y="280"/>
                      <a:pt x="122" y="284"/>
                      <a:pt x="134" y="285"/>
                    </a:cubicBezTo>
                    <a:cubicBezTo>
                      <a:pt x="133" y="304"/>
                      <a:pt x="133" y="304"/>
                      <a:pt x="133" y="304"/>
                    </a:cubicBezTo>
                    <a:cubicBezTo>
                      <a:pt x="151" y="305"/>
                      <a:pt x="151" y="305"/>
                      <a:pt x="151" y="305"/>
                    </a:cubicBezTo>
                    <a:cubicBezTo>
                      <a:pt x="152" y="287"/>
                      <a:pt x="152" y="287"/>
                      <a:pt x="152" y="287"/>
                    </a:cubicBezTo>
                    <a:cubicBezTo>
                      <a:pt x="163" y="287"/>
                      <a:pt x="174" y="285"/>
                      <a:pt x="185" y="283"/>
                    </a:cubicBezTo>
                    <a:cubicBezTo>
                      <a:pt x="190" y="300"/>
                      <a:pt x="190" y="300"/>
                      <a:pt x="190" y="300"/>
                    </a:cubicBezTo>
                    <a:cubicBezTo>
                      <a:pt x="207" y="295"/>
                      <a:pt x="207" y="295"/>
                      <a:pt x="207" y="295"/>
                    </a:cubicBezTo>
                    <a:cubicBezTo>
                      <a:pt x="202" y="277"/>
                      <a:pt x="202" y="277"/>
                      <a:pt x="202" y="277"/>
                    </a:cubicBezTo>
                    <a:cubicBezTo>
                      <a:pt x="214" y="273"/>
                      <a:pt x="224" y="267"/>
                      <a:pt x="234" y="259"/>
                    </a:cubicBezTo>
                    <a:cubicBezTo>
                      <a:pt x="245" y="273"/>
                      <a:pt x="245" y="273"/>
                      <a:pt x="245" y="273"/>
                    </a:cubicBezTo>
                    <a:cubicBezTo>
                      <a:pt x="259" y="261"/>
                      <a:pt x="259" y="261"/>
                      <a:pt x="259" y="261"/>
                    </a:cubicBezTo>
                    <a:cubicBezTo>
                      <a:pt x="247" y="248"/>
                      <a:pt x="247" y="248"/>
                      <a:pt x="247" y="248"/>
                    </a:cubicBezTo>
                    <a:cubicBezTo>
                      <a:pt x="255" y="240"/>
                      <a:pt x="262" y="231"/>
                      <a:pt x="267" y="222"/>
                    </a:cubicBezTo>
                    <a:cubicBezTo>
                      <a:pt x="284" y="230"/>
                      <a:pt x="284" y="230"/>
                      <a:pt x="284" y="230"/>
                    </a:cubicBezTo>
                    <a:cubicBezTo>
                      <a:pt x="292" y="214"/>
                      <a:pt x="292" y="214"/>
                      <a:pt x="292" y="214"/>
                    </a:cubicBezTo>
                    <a:cubicBezTo>
                      <a:pt x="276" y="206"/>
                      <a:pt x="276" y="206"/>
                      <a:pt x="276" y="206"/>
                    </a:cubicBezTo>
                    <a:cubicBezTo>
                      <a:pt x="281" y="195"/>
                      <a:pt x="284" y="183"/>
                      <a:pt x="285" y="171"/>
                    </a:cubicBezTo>
                    <a:lnTo>
                      <a:pt x="304" y="172"/>
                    </a:lnTo>
                    <a:close/>
                    <a:moveTo>
                      <a:pt x="187" y="259"/>
                    </a:moveTo>
                    <a:cubicBezTo>
                      <a:pt x="128" y="277"/>
                      <a:pt x="65" y="245"/>
                      <a:pt x="47" y="186"/>
                    </a:cubicBezTo>
                    <a:cubicBezTo>
                      <a:pt x="28" y="128"/>
                      <a:pt x="60" y="65"/>
                      <a:pt x="118" y="47"/>
                    </a:cubicBezTo>
                    <a:cubicBezTo>
                      <a:pt x="177" y="28"/>
                      <a:pt x="240" y="60"/>
                      <a:pt x="258" y="118"/>
                    </a:cubicBezTo>
                    <a:cubicBezTo>
                      <a:pt x="277" y="177"/>
                      <a:pt x="245" y="240"/>
                      <a:pt x="187" y="259"/>
                    </a:cubicBezTo>
                    <a:close/>
                  </a:path>
                </a:pathLst>
              </a:custGeom>
              <a:solidFill>
                <a:schemeClr val="accent2"/>
              </a:solidFill>
              <a:ln>
                <a:noFill/>
              </a:ln>
              <a:extLst>
                <a:ext uri="{91240B29-F687-4F45-9708-019B960494DF}">
                  <a14:hiddenLine w="9525">
                    <a:solidFill>
                      <a:srgbClr val="000000"/>
                    </a:solidFill>
                    <a:round/>
                  </a14:hiddenLine>
                </a:ext>
              </a:extLst>
            </p:spPr>
            <p:txBody>
              <a:bodyPr anchor="t" anchorCtr="0" bIns="45712" compatLnSpc="1" lIns="91424" numCol="1" rIns="91424" tIns="45712" vert="horz" wrap="square"/>
              <a:lstStyle/>
              <a:p>
                <a:endParaRPr altLang="en-US" lang="zh-CN">
                  <a:solidFill>
                    <a:schemeClr val="tx1">
                      <a:lumMod val="75000"/>
                      <a:lumOff val="25000"/>
                    </a:schemeClr>
                  </a:solidFill>
                </a:endParaRPr>
              </a:p>
            </p:txBody>
          </p:sp>
          <p:sp>
            <p:nvSpPr>
              <p:cNvPr id="49" name="Freeform 30"/>
              <p:cNvSpPr/>
              <p:nvPr/>
            </p:nvSpPr>
            <p:spPr bwMode="auto">
              <a:xfrm flipH="1">
                <a:off x="3260523" y="845190"/>
                <a:ext cx="764453" cy="766028"/>
              </a:xfrm>
              <a:custGeom>
                <a:gdLst>
                  <a:gd fmla="*/ 190 w 205" name="T0"/>
                  <a:gd fmla="*/ 74 h 205" name="T1"/>
                  <a:gd fmla="*/ 131 w 205" name="T2"/>
                  <a:gd fmla="*/ 190 h 205" name="T3"/>
                  <a:gd fmla="*/ 15 w 205" name="T4"/>
                  <a:gd fmla="*/ 130 h 205" name="T5"/>
                  <a:gd fmla="*/ 74 w 205" name="T6"/>
                  <a:gd fmla="*/ 15 h 205" name="T7"/>
                  <a:gd fmla="*/ 190 w 205" name="T8"/>
                  <a:gd fmla="*/ 74 h 205" name="T9"/>
                </a:gdLst>
                <a:cxnLst>
                  <a:cxn ang="0">
                    <a:pos x="T0" y="T1"/>
                  </a:cxn>
                  <a:cxn ang="0">
                    <a:pos x="T2" y="T3"/>
                  </a:cxn>
                  <a:cxn ang="0">
                    <a:pos x="T4" y="T5"/>
                  </a:cxn>
                  <a:cxn ang="0">
                    <a:pos x="T6" y="T7"/>
                  </a:cxn>
                  <a:cxn ang="0">
                    <a:pos x="T8" y="T9"/>
                  </a:cxn>
                </a:cxnLst>
                <a:rect b="b" l="0" r="r" t="0"/>
                <a:pathLst>
                  <a:path h="205" w="205">
                    <a:moveTo>
                      <a:pt x="190" y="74"/>
                    </a:moveTo>
                    <a:cubicBezTo>
                      <a:pt x="205" y="123"/>
                      <a:pt x="179" y="174"/>
                      <a:pt x="131" y="190"/>
                    </a:cubicBezTo>
                    <a:cubicBezTo>
                      <a:pt x="82" y="205"/>
                      <a:pt x="31" y="179"/>
                      <a:pt x="15" y="130"/>
                    </a:cubicBezTo>
                    <a:cubicBezTo>
                      <a:pt x="0" y="82"/>
                      <a:pt x="27" y="31"/>
                      <a:pt x="74" y="15"/>
                    </a:cubicBezTo>
                    <a:cubicBezTo>
                      <a:pt x="123" y="0"/>
                      <a:pt x="174" y="26"/>
                      <a:pt x="190" y="74"/>
                    </a:cubicBezTo>
                    <a:close/>
                  </a:path>
                </a:pathLst>
              </a:custGeom>
              <a:solidFill>
                <a:schemeClr val="accent1"/>
              </a:solidFill>
              <a:ln>
                <a:noFill/>
              </a:ln>
              <a:extLst>
                <a:ext uri="{91240B29-F687-4F45-9708-019B960494DF}">
                  <a14:hiddenLine w="9525">
                    <a:solidFill>
                      <a:srgbClr val="000000"/>
                    </a:solidFill>
                    <a:round/>
                  </a14:hiddenLine>
                </a:ext>
              </a:extLst>
            </p:spPr>
            <p:txBody>
              <a:bodyPr anchor="t" anchorCtr="0" bIns="45712" compatLnSpc="1" lIns="91424" numCol="1" rIns="91424" tIns="45712" vert="horz" wrap="square"/>
              <a:lstStyle/>
              <a:p>
                <a:pPr algn="ctr"/>
                <a:r>
                  <a:rPr altLang="zh-CN" lang="en-US">
                    <a:solidFill>
                      <a:schemeClr val="tx1">
                        <a:lumMod val="75000"/>
                        <a:lumOff val="25000"/>
                      </a:schemeClr>
                    </a:solidFill>
                  </a:rPr>
                  <a:t>D</a:t>
                </a:r>
              </a:p>
            </p:txBody>
          </p:sp>
        </p:grpSp>
      </p:grpSp>
      <p:grpSp>
        <p:nvGrpSpPr>
          <p:cNvPr id="12" name="组合 53"/>
          <p:cNvGrpSpPr/>
          <p:nvPr/>
        </p:nvGrpSpPr>
        <p:grpSpPr>
          <a:xfrm>
            <a:off x="2172336" y="1564215"/>
            <a:ext cx="1139586" cy="1141316"/>
            <a:chOff x="2172336" y="1563557"/>
            <a:chExt cx="1139586" cy="1141162"/>
          </a:xfrm>
        </p:grpSpPr>
        <p:sp>
          <p:nvSpPr>
            <p:cNvPr id="24" name="Freeform 30"/>
            <p:cNvSpPr/>
            <p:nvPr/>
          </p:nvSpPr>
          <p:spPr bwMode="auto">
            <a:xfrm flipH="1">
              <a:off x="2363056" y="1751123"/>
              <a:ext cx="764453" cy="766028"/>
            </a:xfrm>
            <a:custGeom>
              <a:gdLst>
                <a:gd fmla="*/ 190 w 205" name="T0"/>
                <a:gd fmla="*/ 74 h 205" name="T1"/>
                <a:gd fmla="*/ 131 w 205" name="T2"/>
                <a:gd fmla="*/ 190 h 205" name="T3"/>
                <a:gd fmla="*/ 15 w 205" name="T4"/>
                <a:gd fmla="*/ 130 h 205" name="T5"/>
                <a:gd fmla="*/ 74 w 205" name="T6"/>
                <a:gd fmla="*/ 15 h 205" name="T7"/>
                <a:gd fmla="*/ 190 w 205" name="T8"/>
                <a:gd fmla="*/ 74 h 205" name="T9"/>
              </a:gdLst>
              <a:cxnLst>
                <a:cxn ang="0">
                  <a:pos x="T0" y="T1"/>
                </a:cxn>
                <a:cxn ang="0">
                  <a:pos x="T2" y="T3"/>
                </a:cxn>
                <a:cxn ang="0">
                  <a:pos x="T4" y="T5"/>
                </a:cxn>
                <a:cxn ang="0">
                  <a:pos x="T6" y="T7"/>
                </a:cxn>
                <a:cxn ang="0">
                  <a:pos x="T8" y="T9"/>
                </a:cxn>
              </a:cxnLst>
              <a:rect b="b" l="0" r="r" t="0"/>
              <a:pathLst>
                <a:path h="205" w="205">
                  <a:moveTo>
                    <a:pt x="190" y="74"/>
                  </a:moveTo>
                  <a:cubicBezTo>
                    <a:pt x="205" y="123"/>
                    <a:pt x="179" y="174"/>
                    <a:pt x="131" y="190"/>
                  </a:cubicBezTo>
                  <a:cubicBezTo>
                    <a:pt x="82" y="205"/>
                    <a:pt x="31" y="179"/>
                    <a:pt x="15" y="130"/>
                  </a:cubicBezTo>
                  <a:cubicBezTo>
                    <a:pt x="0" y="82"/>
                    <a:pt x="27" y="31"/>
                    <a:pt x="74" y="15"/>
                  </a:cubicBezTo>
                  <a:cubicBezTo>
                    <a:pt x="123" y="0"/>
                    <a:pt x="174" y="26"/>
                    <a:pt x="190" y="74"/>
                  </a:cubicBezTo>
                  <a:close/>
                </a:path>
              </a:pathLst>
            </a:custGeom>
            <a:solidFill>
              <a:schemeClr val="accent1"/>
            </a:solidFill>
            <a:ln>
              <a:noFill/>
            </a:ln>
            <a:extLst>
              <a:ext uri="{91240B29-F687-4F45-9708-019B960494DF}">
                <a14:hiddenLine w="9525">
                  <a:solidFill>
                    <a:srgbClr val="000000"/>
                  </a:solidFill>
                  <a:round/>
                </a14:hiddenLine>
              </a:ext>
            </a:extLst>
          </p:spPr>
          <p:txBody>
            <a:bodyPr anchor="t" anchorCtr="0" bIns="45712" compatLnSpc="1" lIns="91424" numCol="1" rIns="91424" tIns="45712" vert="horz" wrap="square"/>
            <a:lstStyle/>
            <a:p>
              <a:endParaRPr altLang="en-US" lang="zh-CN">
                <a:solidFill>
                  <a:schemeClr val="bg1"/>
                </a:solidFill>
              </a:endParaRPr>
            </a:p>
          </p:txBody>
        </p:sp>
        <p:sp>
          <p:nvSpPr>
            <p:cNvPr id="6" name="文本框 147"/>
            <p:cNvSpPr txBox="1"/>
            <p:nvPr/>
          </p:nvSpPr>
          <p:spPr>
            <a:xfrm flipH="1">
              <a:off x="2451656" y="1951161"/>
              <a:ext cx="827551" cy="365711"/>
            </a:xfrm>
            <a:prstGeom prst="rect">
              <a:avLst/>
            </a:prstGeom>
            <a:noFill/>
          </p:spPr>
          <p:txBody>
            <a:bodyPr rtlCol="0" wrap="square">
              <a:spAutoFit/>
            </a:bodyPr>
            <a:lstStyle/>
            <a:p>
              <a:r>
                <a:rPr altLang="en-US" b="1" lang="zh-CN">
                  <a:solidFill>
                    <a:schemeClr val="tx1">
                      <a:lumMod val="75000"/>
                      <a:lumOff val="25000"/>
                    </a:schemeClr>
                  </a:solidFill>
                  <a:latin charset="-122" pitchFamily="34" typeface="微软雅黑"/>
                  <a:ea charset="-122" panose="020b0503020204020204" pitchFamily="34" typeface="微软雅黑"/>
                </a:rPr>
                <a:t>标题</a:t>
              </a:r>
            </a:p>
          </p:txBody>
        </p:sp>
        <p:sp>
          <p:nvSpPr>
            <p:cNvPr id="23" name="Freeform 29"/>
            <p:cNvSpPr>
              <a:spLocks noEditPoints="1"/>
            </p:cNvSpPr>
            <p:nvPr/>
          </p:nvSpPr>
          <p:spPr bwMode="auto">
            <a:xfrm flipH="1">
              <a:off x="2172336" y="1563557"/>
              <a:ext cx="1139586" cy="1141162"/>
            </a:xfrm>
            <a:custGeom>
              <a:gdLst>
                <a:gd fmla="*/ 305 w 305" name="T0"/>
                <a:gd fmla="*/ 154 h 305" name="T1"/>
                <a:gd fmla="*/ 283 w 305" name="T2"/>
                <a:gd fmla="*/ 120 h 305" name="T3"/>
                <a:gd fmla="*/ 295 w 305" name="T4"/>
                <a:gd fmla="*/ 98 h 305" name="T5"/>
                <a:gd fmla="*/ 260 w 305" name="T6"/>
                <a:gd fmla="*/ 72 h 305" name="T7"/>
                <a:gd fmla="*/ 262 w 305" name="T8"/>
                <a:gd fmla="*/ 46 h 305" name="T9"/>
                <a:gd fmla="*/ 222 w 305" name="T10"/>
                <a:gd fmla="*/ 38 h 305" name="T11"/>
                <a:gd fmla="*/ 214 w 305" name="T12"/>
                <a:gd fmla="*/ 13 h 305" name="T13"/>
                <a:gd fmla="*/ 171 w 305" name="T14"/>
                <a:gd fmla="*/ 20 h 305" name="T15"/>
                <a:gd fmla="*/ 155 w 305" name="T16"/>
                <a:gd fmla="*/ 0 h 305" name="T17"/>
                <a:gd fmla="*/ 120 w 305" name="T18"/>
                <a:gd fmla="*/ 22 h 305" name="T19"/>
                <a:gd fmla="*/ 98 w 305" name="T20"/>
                <a:gd fmla="*/ 11 h 305" name="T21"/>
                <a:gd fmla="*/ 72 w 305" name="T22"/>
                <a:gd fmla="*/ 46 h 305" name="T23"/>
                <a:gd fmla="*/ 46 w 305" name="T24"/>
                <a:gd fmla="*/ 44 h 305" name="T25"/>
                <a:gd fmla="*/ 38 w 305" name="T26"/>
                <a:gd fmla="*/ 84 h 305" name="T27"/>
                <a:gd fmla="*/ 13 w 305" name="T28"/>
                <a:gd fmla="*/ 91 h 305" name="T29"/>
                <a:gd fmla="*/ 20 w 305" name="T30"/>
                <a:gd fmla="*/ 134 h 305" name="T31"/>
                <a:gd fmla="*/ 0 w 305" name="T32"/>
                <a:gd fmla="*/ 151 h 305" name="T33"/>
                <a:gd fmla="*/ 23 w 305" name="T34"/>
                <a:gd fmla="*/ 185 h 305" name="T35"/>
                <a:gd fmla="*/ 11 w 305" name="T36"/>
                <a:gd fmla="*/ 207 h 305" name="T37"/>
                <a:gd fmla="*/ 46 w 305" name="T38"/>
                <a:gd fmla="*/ 234 h 305" name="T39"/>
                <a:gd fmla="*/ 44 w 305" name="T40"/>
                <a:gd fmla="*/ 259 h 305" name="T41"/>
                <a:gd fmla="*/ 84 w 305" name="T42"/>
                <a:gd fmla="*/ 268 h 305" name="T43"/>
                <a:gd fmla="*/ 91 w 305" name="T44"/>
                <a:gd fmla="*/ 292 h 305" name="T45"/>
                <a:gd fmla="*/ 134 w 305" name="T46"/>
                <a:gd fmla="*/ 285 h 305" name="T47"/>
                <a:gd fmla="*/ 151 w 305" name="T48"/>
                <a:gd fmla="*/ 305 h 305" name="T49"/>
                <a:gd fmla="*/ 185 w 305" name="T50"/>
                <a:gd fmla="*/ 283 h 305" name="T51"/>
                <a:gd fmla="*/ 207 w 305" name="T52"/>
                <a:gd fmla="*/ 295 h 305" name="T53"/>
                <a:gd fmla="*/ 234 w 305" name="T54"/>
                <a:gd fmla="*/ 259 h 305" name="T55"/>
                <a:gd fmla="*/ 259 w 305" name="T56"/>
                <a:gd fmla="*/ 261 h 305" name="T57"/>
                <a:gd fmla="*/ 267 w 305" name="T58"/>
                <a:gd fmla="*/ 222 h 305" name="T59"/>
                <a:gd fmla="*/ 292 w 305" name="T60"/>
                <a:gd fmla="*/ 214 h 305" name="T61"/>
                <a:gd fmla="*/ 285 w 305" name="T62"/>
                <a:gd fmla="*/ 171 h 305" name="T63"/>
                <a:gd fmla="*/ 187 w 305" name="T64"/>
                <a:gd fmla="*/ 259 h 305" name="T65"/>
                <a:gd fmla="*/ 118 w 305" name="T66"/>
                <a:gd fmla="*/ 47 h 305" name="T67"/>
                <a:gd fmla="*/ 187 w 305" name="T68"/>
                <a:gd fmla="*/ 259 h 305"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305" w="305">
                  <a:moveTo>
                    <a:pt x="304" y="172"/>
                  </a:moveTo>
                  <a:cubicBezTo>
                    <a:pt x="305" y="154"/>
                    <a:pt x="305" y="154"/>
                    <a:pt x="305" y="154"/>
                  </a:cubicBezTo>
                  <a:cubicBezTo>
                    <a:pt x="287" y="153"/>
                    <a:pt x="287" y="153"/>
                    <a:pt x="287" y="153"/>
                  </a:cubicBezTo>
                  <a:cubicBezTo>
                    <a:pt x="287" y="142"/>
                    <a:pt x="285" y="131"/>
                    <a:pt x="283" y="120"/>
                  </a:cubicBezTo>
                  <a:cubicBezTo>
                    <a:pt x="300" y="115"/>
                    <a:pt x="300" y="115"/>
                    <a:pt x="300" y="115"/>
                  </a:cubicBezTo>
                  <a:cubicBezTo>
                    <a:pt x="295" y="98"/>
                    <a:pt x="295" y="98"/>
                    <a:pt x="295" y="98"/>
                  </a:cubicBezTo>
                  <a:cubicBezTo>
                    <a:pt x="277" y="103"/>
                    <a:pt x="277" y="103"/>
                    <a:pt x="277" y="103"/>
                  </a:cubicBezTo>
                  <a:cubicBezTo>
                    <a:pt x="273" y="92"/>
                    <a:pt x="267" y="81"/>
                    <a:pt x="260" y="72"/>
                  </a:cubicBezTo>
                  <a:cubicBezTo>
                    <a:pt x="273" y="60"/>
                    <a:pt x="273" y="60"/>
                    <a:pt x="273" y="60"/>
                  </a:cubicBezTo>
                  <a:cubicBezTo>
                    <a:pt x="262" y="46"/>
                    <a:pt x="262" y="46"/>
                    <a:pt x="262" y="46"/>
                  </a:cubicBezTo>
                  <a:cubicBezTo>
                    <a:pt x="248" y="58"/>
                    <a:pt x="248" y="58"/>
                    <a:pt x="248" y="58"/>
                  </a:cubicBezTo>
                  <a:cubicBezTo>
                    <a:pt x="240" y="50"/>
                    <a:pt x="231" y="43"/>
                    <a:pt x="222" y="38"/>
                  </a:cubicBezTo>
                  <a:cubicBezTo>
                    <a:pt x="230" y="22"/>
                    <a:pt x="230" y="22"/>
                    <a:pt x="230" y="22"/>
                  </a:cubicBezTo>
                  <a:cubicBezTo>
                    <a:pt x="214" y="13"/>
                    <a:pt x="214" y="13"/>
                    <a:pt x="214" y="13"/>
                  </a:cubicBezTo>
                  <a:cubicBezTo>
                    <a:pt x="206" y="30"/>
                    <a:pt x="206" y="30"/>
                    <a:pt x="206" y="30"/>
                  </a:cubicBezTo>
                  <a:cubicBezTo>
                    <a:pt x="195" y="24"/>
                    <a:pt x="183" y="21"/>
                    <a:pt x="171" y="20"/>
                  </a:cubicBezTo>
                  <a:cubicBezTo>
                    <a:pt x="172" y="1"/>
                    <a:pt x="172" y="1"/>
                    <a:pt x="172" y="1"/>
                  </a:cubicBezTo>
                  <a:cubicBezTo>
                    <a:pt x="155" y="0"/>
                    <a:pt x="155" y="0"/>
                    <a:pt x="155" y="0"/>
                  </a:cubicBezTo>
                  <a:cubicBezTo>
                    <a:pt x="153" y="18"/>
                    <a:pt x="153" y="18"/>
                    <a:pt x="153" y="18"/>
                  </a:cubicBezTo>
                  <a:cubicBezTo>
                    <a:pt x="142" y="18"/>
                    <a:pt x="131" y="20"/>
                    <a:pt x="120" y="22"/>
                  </a:cubicBezTo>
                  <a:cubicBezTo>
                    <a:pt x="115" y="5"/>
                    <a:pt x="115" y="5"/>
                    <a:pt x="115" y="5"/>
                  </a:cubicBezTo>
                  <a:cubicBezTo>
                    <a:pt x="98" y="11"/>
                    <a:pt x="98" y="11"/>
                    <a:pt x="98" y="11"/>
                  </a:cubicBezTo>
                  <a:cubicBezTo>
                    <a:pt x="103" y="28"/>
                    <a:pt x="103" y="28"/>
                    <a:pt x="103" y="28"/>
                  </a:cubicBezTo>
                  <a:cubicBezTo>
                    <a:pt x="92" y="32"/>
                    <a:pt x="81" y="39"/>
                    <a:pt x="72" y="46"/>
                  </a:cubicBezTo>
                  <a:cubicBezTo>
                    <a:pt x="60" y="32"/>
                    <a:pt x="60" y="32"/>
                    <a:pt x="60" y="32"/>
                  </a:cubicBezTo>
                  <a:cubicBezTo>
                    <a:pt x="46" y="44"/>
                    <a:pt x="46" y="44"/>
                    <a:pt x="46" y="44"/>
                  </a:cubicBezTo>
                  <a:cubicBezTo>
                    <a:pt x="58" y="57"/>
                    <a:pt x="58" y="57"/>
                    <a:pt x="58" y="57"/>
                  </a:cubicBezTo>
                  <a:cubicBezTo>
                    <a:pt x="50" y="65"/>
                    <a:pt x="43" y="74"/>
                    <a:pt x="38" y="84"/>
                  </a:cubicBezTo>
                  <a:cubicBezTo>
                    <a:pt x="22" y="75"/>
                    <a:pt x="22" y="75"/>
                    <a:pt x="22" y="75"/>
                  </a:cubicBezTo>
                  <a:cubicBezTo>
                    <a:pt x="13" y="91"/>
                    <a:pt x="13" y="91"/>
                    <a:pt x="13" y="91"/>
                  </a:cubicBezTo>
                  <a:cubicBezTo>
                    <a:pt x="30" y="99"/>
                    <a:pt x="30" y="99"/>
                    <a:pt x="30" y="99"/>
                  </a:cubicBezTo>
                  <a:cubicBezTo>
                    <a:pt x="25" y="110"/>
                    <a:pt x="21" y="122"/>
                    <a:pt x="20" y="134"/>
                  </a:cubicBezTo>
                  <a:cubicBezTo>
                    <a:pt x="2" y="133"/>
                    <a:pt x="2" y="133"/>
                    <a:pt x="2" y="133"/>
                  </a:cubicBezTo>
                  <a:cubicBezTo>
                    <a:pt x="0" y="151"/>
                    <a:pt x="0" y="151"/>
                    <a:pt x="0" y="151"/>
                  </a:cubicBezTo>
                  <a:cubicBezTo>
                    <a:pt x="18" y="152"/>
                    <a:pt x="18" y="152"/>
                    <a:pt x="18" y="152"/>
                  </a:cubicBezTo>
                  <a:cubicBezTo>
                    <a:pt x="18" y="163"/>
                    <a:pt x="20" y="174"/>
                    <a:pt x="23" y="185"/>
                  </a:cubicBezTo>
                  <a:cubicBezTo>
                    <a:pt x="5" y="190"/>
                    <a:pt x="5" y="190"/>
                    <a:pt x="5" y="190"/>
                  </a:cubicBezTo>
                  <a:cubicBezTo>
                    <a:pt x="11" y="207"/>
                    <a:pt x="11" y="207"/>
                    <a:pt x="11" y="207"/>
                  </a:cubicBezTo>
                  <a:cubicBezTo>
                    <a:pt x="28" y="202"/>
                    <a:pt x="28" y="202"/>
                    <a:pt x="28" y="202"/>
                  </a:cubicBezTo>
                  <a:cubicBezTo>
                    <a:pt x="32" y="213"/>
                    <a:pt x="38" y="224"/>
                    <a:pt x="46" y="234"/>
                  </a:cubicBezTo>
                  <a:cubicBezTo>
                    <a:pt x="32" y="245"/>
                    <a:pt x="32" y="245"/>
                    <a:pt x="32" y="245"/>
                  </a:cubicBezTo>
                  <a:cubicBezTo>
                    <a:pt x="44" y="259"/>
                    <a:pt x="44" y="259"/>
                    <a:pt x="44" y="259"/>
                  </a:cubicBezTo>
                  <a:cubicBezTo>
                    <a:pt x="57" y="247"/>
                    <a:pt x="57" y="247"/>
                    <a:pt x="57" y="247"/>
                  </a:cubicBezTo>
                  <a:cubicBezTo>
                    <a:pt x="65" y="255"/>
                    <a:pt x="74" y="262"/>
                    <a:pt x="84" y="268"/>
                  </a:cubicBezTo>
                  <a:cubicBezTo>
                    <a:pt x="75" y="284"/>
                    <a:pt x="75" y="284"/>
                    <a:pt x="75" y="284"/>
                  </a:cubicBezTo>
                  <a:cubicBezTo>
                    <a:pt x="91" y="292"/>
                    <a:pt x="91" y="292"/>
                    <a:pt x="91" y="292"/>
                  </a:cubicBezTo>
                  <a:cubicBezTo>
                    <a:pt x="99" y="275"/>
                    <a:pt x="99" y="275"/>
                    <a:pt x="99" y="275"/>
                  </a:cubicBezTo>
                  <a:cubicBezTo>
                    <a:pt x="110" y="280"/>
                    <a:pt x="122" y="284"/>
                    <a:pt x="134" y="285"/>
                  </a:cubicBezTo>
                  <a:cubicBezTo>
                    <a:pt x="133" y="304"/>
                    <a:pt x="133" y="304"/>
                    <a:pt x="133" y="304"/>
                  </a:cubicBezTo>
                  <a:cubicBezTo>
                    <a:pt x="151" y="305"/>
                    <a:pt x="151" y="305"/>
                    <a:pt x="151" y="305"/>
                  </a:cubicBezTo>
                  <a:cubicBezTo>
                    <a:pt x="152" y="287"/>
                    <a:pt x="152" y="287"/>
                    <a:pt x="152" y="287"/>
                  </a:cubicBezTo>
                  <a:cubicBezTo>
                    <a:pt x="163" y="287"/>
                    <a:pt x="174" y="285"/>
                    <a:pt x="185" y="283"/>
                  </a:cubicBezTo>
                  <a:cubicBezTo>
                    <a:pt x="190" y="300"/>
                    <a:pt x="190" y="300"/>
                    <a:pt x="190" y="300"/>
                  </a:cubicBezTo>
                  <a:cubicBezTo>
                    <a:pt x="207" y="295"/>
                    <a:pt x="207" y="295"/>
                    <a:pt x="207" y="295"/>
                  </a:cubicBezTo>
                  <a:cubicBezTo>
                    <a:pt x="202" y="277"/>
                    <a:pt x="202" y="277"/>
                    <a:pt x="202" y="277"/>
                  </a:cubicBezTo>
                  <a:cubicBezTo>
                    <a:pt x="214" y="273"/>
                    <a:pt x="224" y="267"/>
                    <a:pt x="234" y="259"/>
                  </a:cubicBezTo>
                  <a:cubicBezTo>
                    <a:pt x="245" y="273"/>
                    <a:pt x="245" y="273"/>
                    <a:pt x="245" y="273"/>
                  </a:cubicBezTo>
                  <a:cubicBezTo>
                    <a:pt x="259" y="261"/>
                    <a:pt x="259" y="261"/>
                    <a:pt x="259" y="261"/>
                  </a:cubicBezTo>
                  <a:cubicBezTo>
                    <a:pt x="247" y="248"/>
                    <a:pt x="247" y="248"/>
                    <a:pt x="247" y="248"/>
                  </a:cubicBezTo>
                  <a:cubicBezTo>
                    <a:pt x="255" y="240"/>
                    <a:pt x="262" y="231"/>
                    <a:pt x="267" y="222"/>
                  </a:cubicBezTo>
                  <a:cubicBezTo>
                    <a:pt x="284" y="230"/>
                    <a:pt x="284" y="230"/>
                    <a:pt x="284" y="230"/>
                  </a:cubicBezTo>
                  <a:cubicBezTo>
                    <a:pt x="292" y="214"/>
                    <a:pt x="292" y="214"/>
                    <a:pt x="292" y="214"/>
                  </a:cubicBezTo>
                  <a:cubicBezTo>
                    <a:pt x="276" y="206"/>
                    <a:pt x="276" y="206"/>
                    <a:pt x="276" y="206"/>
                  </a:cubicBezTo>
                  <a:cubicBezTo>
                    <a:pt x="281" y="195"/>
                    <a:pt x="284" y="183"/>
                    <a:pt x="285" y="171"/>
                  </a:cubicBezTo>
                  <a:lnTo>
                    <a:pt x="304" y="172"/>
                  </a:lnTo>
                  <a:close/>
                  <a:moveTo>
                    <a:pt x="187" y="259"/>
                  </a:moveTo>
                  <a:cubicBezTo>
                    <a:pt x="128" y="277"/>
                    <a:pt x="65" y="245"/>
                    <a:pt x="47" y="186"/>
                  </a:cubicBezTo>
                  <a:cubicBezTo>
                    <a:pt x="28" y="128"/>
                    <a:pt x="60" y="65"/>
                    <a:pt x="118" y="47"/>
                  </a:cubicBezTo>
                  <a:cubicBezTo>
                    <a:pt x="177" y="28"/>
                    <a:pt x="240" y="60"/>
                    <a:pt x="258" y="118"/>
                  </a:cubicBezTo>
                  <a:cubicBezTo>
                    <a:pt x="277" y="177"/>
                    <a:pt x="245" y="240"/>
                    <a:pt x="187" y="259"/>
                  </a:cubicBezTo>
                  <a:close/>
                </a:path>
              </a:pathLst>
            </a:custGeom>
            <a:solidFill>
              <a:schemeClr val="accent2"/>
            </a:solidFill>
            <a:ln>
              <a:noFill/>
            </a:ln>
            <a:extLst>
              <a:ext uri="{91240B29-F687-4F45-9708-019B960494DF}">
                <a14:hiddenLine w="9525">
                  <a:solidFill>
                    <a:srgbClr val="000000"/>
                  </a:solidFill>
                  <a:round/>
                </a14:hiddenLine>
              </a:ext>
            </a:extLst>
          </p:spPr>
          <p:txBody>
            <a:bodyPr anchor="t" anchorCtr="0" bIns="45712" compatLnSpc="1" lIns="91424" numCol="1" rIns="91424" tIns="45712" vert="horz" wrap="square"/>
            <a:lstStyle/>
            <a:p>
              <a:endParaRPr altLang="en-US" lang="zh-CN">
                <a:solidFill>
                  <a:schemeClr val="bg1"/>
                </a:solidFill>
              </a:endParaRPr>
            </a:p>
          </p:txBody>
        </p:sp>
      </p:grpSp>
      <p:sp>
        <p:nvSpPr>
          <p:cNvPr id="55" name="灯片编号占位符 54"/>
          <p:cNvSpPr>
            <a:spLocks noGrp="1"/>
          </p:cNvSpPr>
          <p:nvPr>
            <p:ph idx="4294967295" sz="quarter" type="sldNum"/>
          </p:nvPr>
        </p:nvSpPr>
        <p:spPr>
          <a:xfrm>
            <a:off x="7010400" y="4768850"/>
            <a:ext cx="2133600" cy="273050"/>
          </a:xfrm>
          <a:prstGeom prst="rect">
            <a:avLst/>
          </a:prstGeom>
        </p:spPr>
        <p:txBody>
          <a:bodyPr anchor="ctr" bIns="45721" lIns="91442" rIns="91442" rtlCol="0" tIns="45721" vert="horz"/>
          <a:lstStyle/>
          <a:p>
            <a:fld id="{373C6305-DCD8-415C-8A05-81C0B676422C}" type="slidenum">
              <a:rPr altLang="en-US" lang="zh-CN" smtClean="0">
                <a:solidFill>
                  <a:schemeClr val="bg1"/>
                </a:solidFill>
              </a:rPr>
              <a:t>17</a:t>
            </a:fld>
          </a:p>
        </p:txBody>
      </p:sp>
    </p:spTree>
    <p:extLst>
      <p:ext uri="{BB962C8B-B14F-4D97-AF65-F5344CB8AC3E}">
        <p14:creationId val="3424871590"/>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31"/>
                                        </p:tgtEl>
                                        <p:attrNameLst>
                                          <p:attrName>style.visibility</p:attrName>
                                        </p:attrNameLst>
                                      </p:cBhvr>
                                      <p:to>
                                        <p:strVal val="visible"/>
                                      </p:to>
                                    </p:set>
                                    <p:anim calcmode="lin" valueType="num">
                                      <p:cBhvr>
                                        <p:cTn dur="500" fill="hold" id="7"/>
                                        <p:tgtEl>
                                          <p:spTgt spid="31"/>
                                        </p:tgtEl>
                                        <p:attrNameLst>
                                          <p:attrName>ppt_w</p:attrName>
                                        </p:attrNameLst>
                                      </p:cBhvr>
                                      <p:tavLst>
                                        <p:tav tm="0">
                                          <p:val>
                                            <p:fltVal val="0"/>
                                          </p:val>
                                        </p:tav>
                                        <p:tav tm="100000">
                                          <p:val>
                                            <p:strVal val="#ppt_w"/>
                                          </p:val>
                                        </p:tav>
                                      </p:tavLst>
                                    </p:anim>
                                    <p:anim calcmode="lin" valueType="num">
                                      <p:cBhvr>
                                        <p:cTn dur="500" fill="hold" id="8"/>
                                        <p:tgtEl>
                                          <p:spTgt spid="31"/>
                                        </p:tgtEl>
                                        <p:attrNameLst>
                                          <p:attrName>ppt_h</p:attrName>
                                        </p:attrNameLst>
                                      </p:cBhvr>
                                      <p:tavLst>
                                        <p:tav tm="0">
                                          <p:val>
                                            <p:fltVal val="0"/>
                                          </p:val>
                                        </p:tav>
                                        <p:tav tm="100000">
                                          <p:val>
                                            <p:strVal val="#ppt_h"/>
                                          </p:val>
                                        </p:tav>
                                      </p:tavLst>
                                    </p:anim>
                                    <p:animEffect filter="fade" transition="in">
                                      <p:cBhvr>
                                        <p:cTn dur="500" id="9"/>
                                        <p:tgtEl>
                                          <p:spTgt spid="31"/>
                                        </p:tgtEl>
                                      </p:cBhvr>
                                    </p:animEffect>
                                  </p:childTnLst>
                                </p:cTn>
                              </p:par>
                            </p:childTnLst>
                          </p:cTn>
                        </p:par>
                        <p:par>
                          <p:cTn fill="hold" id="10" nodeType="afterGroup">
                            <p:stCondLst>
                              <p:cond delay="500"/>
                            </p:stCondLst>
                            <p:childTnLst>
                              <p:par>
                                <p:cTn fill="hold" grpId="0" id="11" nodeType="afterEffect" presetClass="entr" presetID="53" presetSubtype="0">
                                  <p:stCondLst>
                                    <p:cond delay="0"/>
                                  </p:stCondLst>
                                  <p:childTnLst>
                                    <p:set>
                                      <p:cBhvr>
                                        <p:cTn dur="1" fill="hold" id="12">
                                          <p:stCondLst>
                                            <p:cond delay="0"/>
                                          </p:stCondLst>
                                        </p:cTn>
                                        <p:tgtEl>
                                          <p:spTgt spid="32"/>
                                        </p:tgtEl>
                                        <p:attrNameLst>
                                          <p:attrName>style.visibility</p:attrName>
                                        </p:attrNameLst>
                                      </p:cBhvr>
                                      <p:to>
                                        <p:strVal val="visible"/>
                                      </p:to>
                                    </p:set>
                                    <p:anim calcmode="lin" valueType="num">
                                      <p:cBhvr>
                                        <p:cTn dur="500" fill="hold" id="13"/>
                                        <p:tgtEl>
                                          <p:spTgt spid="32"/>
                                        </p:tgtEl>
                                        <p:attrNameLst>
                                          <p:attrName>ppt_w</p:attrName>
                                        </p:attrNameLst>
                                      </p:cBhvr>
                                      <p:tavLst>
                                        <p:tav tm="0">
                                          <p:val>
                                            <p:fltVal val="0"/>
                                          </p:val>
                                        </p:tav>
                                        <p:tav tm="100000">
                                          <p:val>
                                            <p:strVal val="#ppt_w"/>
                                          </p:val>
                                        </p:tav>
                                      </p:tavLst>
                                    </p:anim>
                                    <p:anim calcmode="lin" valueType="num">
                                      <p:cBhvr>
                                        <p:cTn dur="500" fill="hold" id="14"/>
                                        <p:tgtEl>
                                          <p:spTgt spid="32"/>
                                        </p:tgtEl>
                                        <p:attrNameLst>
                                          <p:attrName>ppt_h</p:attrName>
                                        </p:attrNameLst>
                                      </p:cBhvr>
                                      <p:tavLst>
                                        <p:tav tm="0">
                                          <p:val>
                                            <p:fltVal val="0"/>
                                          </p:val>
                                        </p:tav>
                                        <p:tav tm="100000">
                                          <p:val>
                                            <p:strVal val="#ppt_h"/>
                                          </p:val>
                                        </p:tav>
                                      </p:tavLst>
                                    </p:anim>
                                    <p:animEffect filter="fade" transition="in">
                                      <p:cBhvr>
                                        <p:cTn dur="500" id="15"/>
                                        <p:tgtEl>
                                          <p:spTgt spid="32"/>
                                        </p:tgtEl>
                                      </p:cBhvr>
                                    </p:animEffect>
                                  </p:childTnLst>
                                </p:cTn>
                              </p:par>
                            </p:childTnLst>
                          </p:cTn>
                        </p:par>
                        <p:par>
                          <p:cTn fill="hold" id="16" nodeType="afterGroup">
                            <p:stCondLst>
                              <p:cond delay="1000"/>
                            </p:stCondLst>
                            <p:childTnLst>
                              <p:par>
                                <p:cTn fill="hold" grpId="0" id="17" nodeType="afterEffect" presetClass="entr" presetID="53" presetSubtype="0">
                                  <p:stCondLst>
                                    <p:cond delay="0"/>
                                  </p:stCondLst>
                                  <p:childTnLst>
                                    <p:set>
                                      <p:cBhvr>
                                        <p:cTn dur="1" fill="hold" id="18">
                                          <p:stCondLst>
                                            <p:cond delay="0"/>
                                          </p:stCondLst>
                                        </p:cTn>
                                        <p:tgtEl>
                                          <p:spTgt spid="33"/>
                                        </p:tgtEl>
                                        <p:attrNameLst>
                                          <p:attrName>style.visibility</p:attrName>
                                        </p:attrNameLst>
                                      </p:cBhvr>
                                      <p:to>
                                        <p:strVal val="visible"/>
                                      </p:to>
                                    </p:set>
                                    <p:anim calcmode="lin" valueType="num">
                                      <p:cBhvr>
                                        <p:cTn dur="500" fill="hold" id="19"/>
                                        <p:tgtEl>
                                          <p:spTgt spid="33"/>
                                        </p:tgtEl>
                                        <p:attrNameLst>
                                          <p:attrName>ppt_w</p:attrName>
                                        </p:attrNameLst>
                                      </p:cBhvr>
                                      <p:tavLst>
                                        <p:tav tm="0">
                                          <p:val>
                                            <p:fltVal val="0"/>
                                          </p:val>
                                        </p:tav>
                                        <p:tav tm="100000">
                                          <p:val>
                                            <p:strVal val="#ppt_w"/>
                                          </p:val>
                                        </p:tav>
                                      </p:tavLst>
                                    </p:anim>
                                    <p:anim calcmode="lin" valueType="num">
                                      <p:cBhvr>
                                        <p:cTn dur="500" fill="hold" id="20"/>
                                        <p:tgtEl>
                                          <p:spTgt spid="33"/>
                                        </p:tgtEl>
                                        <p:attrNameLst>
                                          <p:attrName>ppt_h</p:attrName>
                                        </p:attrNameLst>
                                      </p:cBhvr>
                                      <p:tavLst>
                                        <p:tav tm="0">
                                          <p:val>
                                            <p:fltVal val="0"/>
                                          </p:val>
                                        </p:tav>
                                        <p:tav tm="100000">
                                          <p:val>
                                            <p:strVal val="#ppt_h"/>
                                          </p:val>
                                        </p:tav>
                                      </p:tavLst>
                                    </p:anim>
                                    <p:animEffect filter="fade" transition="in">
                                      <p:cBhvr>
                                        <p:cTn dur="500" id="21"/>
                                        <p:tgtEl>
                                          <p:spTgt spid="33"/>
                                        </p:tgtEl>
                                      </p:cBhvr>
                                    </p:animEffect>
                                  </p:childTnLst>
                                </p:cTn>
                              </p:par>
                            </p:childTnLst>
                          </p:cTn>
                        </p:par>
                        <p:par>
                          <p:cTn fill="hold" id="22" nodeType="afterGroup">
                            <p:stCondLst>
                              <p:cond delay="1500"/>
                            </p:stCondLst>
                            <p:childTnLst>
                              <p:par>
                                <p:cTn fill="hold" id="23" nodeType="afterEffect" presetClass="entr" presetID="53" presetSubtype="0">
                                  <p:stCondLst>
                                    <p:cond delay="0"/>
                                  </p:stCondLst>
                                  <p:childTnLst>
                                    <p:set>
                                      <p:cBhvr>
                                        <p:cTn dur="1" fill="hold" id="24">
                                          <p:stCondLst>
                                            <p:cond delay="0"/>
                                          </p:stCondLst>
                                        </p:cTn>
                                        <p:tgtEl>
                                          <p:spTgt spid="12"/>
                                        </p:tgtEl>
                                        <p:attrNameLst>
                                          <p:attrName>style.visibility</p:attrName>
                                        </p:attrNameLst>
                                      </p:cBhvr>
                                      <p:to>
                                        <p:strVal val="visible"/>
                                      </p:to>
                                    </p:set>
                                    <p:anim calcmode="lin" valueType="num">
                                      <p:cBhvr>
                                        <p:cTn dur="500" fill="hold" id="25"/>
                                        <p:tgtEl>
                                          <p:spTgt spid="12"/>
                                        </p:tgtEl>
                                        <p:attrNameLst>
                                          <p:attrName>ppt_w</p:attrName>
                                        </p:attrNameLst>
                                      </p:cBhvr>
                                      <p:tavLst>
                                        <p:tav tm="0">
                                          <p:val>
                                            <p:fltVal val="0"/>
                                          </p:val>
                                        </p:tav>
                                        <p:tav tm="100000">
                                          <p:val>
                                            <p:strVal val="#ppt_w"/>
                                          </p:val>
                                        </p:tav>
                                      </p:tavLst>
                                    </p:anim>
                                    <p:anim calcmode="lin" valueType="num">
                                      <p:cBhvr>
                                        <p:cTn dur="500" fill="hold" id="26"/>
                                        <p:tgtEl>
                                          <p:spTgt spid="12"/>
                                        </p:tgtEl>
                                        <p:attrNameLst>
                                          <p:attrName>ppt_h</p:attrName>
                                        </p:attrNameLst>
                                      </p:cBhvr>
                                      <p:tavLst>
                                        <p:tav tm="0">
                                          <p:val>
                                            <p:fltVal val="0"/>
                                          </p:val>
                                        </p:tav>
                                        <p:tav tm="100000">
                                          <p:val>
                                            <p:strVal val="#ppt_h"/>
                                          </p:val>
                                        </p:tav>
                                      </p:tavLst>
                                    </p:anim>
                                    <p:animEffect filter="fade" transition="in">
                                      <p:cBhvr>
                                        <p:cTn dur="500" id="27"/>
                                        <p:tgtEl>
                                          <p:spTgt spid="12"/>
                                        </p:tgtEl>
                                      </p:cBhvr>
                                    </p:animEffect>
                                  </p:childTnLst>
                                </p:cTn>
                              </p:par>
                            </p:childTnLst>
                          </p:cTn>
                        </p:par>
                        <p:par>
                          <p:cTn fill="hold" id="28" nodeType="afterGroup">
                            <p:stCondLst>
                              <p:cond delay="2000"/>
                            </p:stCondLst>
                            <p:childTnLst>
                              <p:par>
                                <p:cTn fill="hold" id="29" nodeType="afterEffect" presetClass="entr" presetID="22" presetSubtype="8">
                                  <p:stCondLst>
                                    <p:cond delay="0"/>
                                  </p:stCondLst>
                                  <p:childTnLst>
                                    <p:set>
                                      <p:cBhvr>
                                        <p:cTn dur="1" fill="hold" id="30">
                                          <p:stCondLst>
                                            <p:cond delay="0"/>
                                          </p:stCondLst>
                                        </p:cTn>
                                        <p:tgtEl>
                                          <p:spTgt spid="2"/>
                                        </p:tgtEl>
                                        <p:attrNameLst>
                                          <p:attrName>style.visibility</p:attrName>
                                        </p:attrNameLst>
                                      </p:cBhvr>
                                      <p:to>
                                        <p:strVal val="visible"/>
                                      </p:to>
                                    </p:set>
                                    <p:animEffect filter="wipe(left)" transition="in">
                                      <p:cBhvr>
                                        <p:cTn dur="500" id="31"/>
                                        <p:tgtEl>
                                          <p:spTgt spid="2"/>
                                        </p:tgtEl>
                                      </p:cBhvr>
                                    </p:animEffect>
                                  </p:childTnLst>
                                </p:cTn>
                              </p:par>
                            </p:childTnLst>
                          </p:cTn>
                        </p:par>
                        <p:par>
                          <p:cTn fill="hold" id="32" nodeType="afterGroup">
                            <p:stCondLst>
                              <p:cond delay="2500"/>
                            </p:stCondLst>
                            <p:childTnLst>
                              <p:par>
                                <p:cTn fill="hold" grpId="0" id="33" nodeType="afterEffect" presetClass="entr" presetID="22" presetSubtype="8">
                                  <p:stCondLst>
                                    <p:cond delay="0"/>
                                  </p:stCondLst>
                                  <p:childTnLst>
                                    <p:set>
                                      <p:cBhvr>
                                        <p:cTn dur="1" fill="hold" id="34">
                                          <p:stCondLst>
                                            <p:cond delay="0"/>
                                          </p:stCondLst>
                                        </p:cTn>
                                        <p:tgtEl>
                                          <p:spTgt spid="25"/>
                                        </p:tgtEl>
                                        <p:attrNameLst>
                                          <p:attrName>style.visibility</p:attrName>
                                        </p:attrNameLst>
                                      </p:cBhvr>
                                      <p:to>
                                        <p:strVal val="visible"/>
                                      </p:to>
                                    </p:set>
                                    <p:animEffect filter="wipe(left)" transition="in">
                                      <p:cBhvr>
                                        <p:cTn dur="500" id="35"/>
                                        <p:tgtEl>
                                          <p:spTgt spid="25"/>
                                        </p:tgtEl>
                                      </p:cBhvr>
                                    </p:animEffect>
                                  </p:childTnLst>
                                </p:cTn>
                              </p:par>
                            </p:childTnLst>
                          </p:cTn>
                        </p:par>
                        <p:par>
                          <p:cTn fill="hold" id="36" nodeType="afterGroup">
                            <p:stCondLst>
                              <p:cond delay="3000"/>
                            </p:stCondLst>
                            <p:childTnLst>
                              <p:par>
                                <p:cTn fill="hold" id="37" nodeType="afterEffect" presetClass="entr" presetID="22" presetSubtype="8">
                                  <p:stCondLst>
                                    <p:cond delay="0"/>
                                  </p:stCondLst>
                                  <p:childTnLst>
                                    <p:set>
                                      <p:cBhvr>
                                        <p:cTn dur="1" fill="hold" id="38">
                                          <p:stCondLst>
                                            <p:cond delay="0"/>
                                          </p:stCondLst>
                                        </p:cTn>
                                        <p:tgtEl>
                                          <p:spTgt spid="4"/>
                                        </p:tgtEl>
                                        <p:attrNameLst>
                                          <p:attrName>style.visibility</p:attrName>
                                        </p:attrNameLst>
                                      </p:cBhvr>
                                      <p:to>
                                        <p:strVal val="visible"/>
                                      </p:to>
                                    </p:set>
                                    <p:animEffect filter="wipe(left)" transition="in">
                                      <p:cBhvr>
                                        <p:cTn dur="500" id="39"/>
                                        <p:tgtEl>
                                          <p:spTgt spid="4"/>
                                        </p:tgtEl>
                                      </p:cBhvr>
                                    </p:animEffect>
                                  </p:childTnLst>
                                </p:cTn>
                              </p:par>
                            </p:childTnLst>
                          </p:cTn>
                        </p:par>
                        <p:par>
                          <p:cTn fill="hold" id="40" nodeType="afterGroup">
                            <p:stCondLst>
                              <p:cond delay="3500"/>
                            </p:stCondLst>
                            <p:childTnLst>
                              <p:par>
                                <p:cTn fill="hold" grpId="0" id="41" nodeType="afterEffect" presetClass="entr" presetID="22" presetSubtype="8">
                                  <p:stCondLst>
                                    <p:cond delay="0"/>
                                  </p:stCondLst>
                                  <p:childTnLst>
                                    <p:set>
                                      <p:cBhvr>
                                        <p:cTn dur="1" fill="hold" id="42">
                                          <p:stCondLst>
                                            <p:cond delay="0"/>
                                          </p:stCondLst>
                                        </p:cTn>
                                        <p:tgtEl>
                                          <p:spTgt spid="26"/>
                                        </p:tgtEl>
                                        <p:attrNameLst>
                                          <p:attrName>style.visibility</p:attrName>
                                        </p:attrNameLst>
                                      </p:cBhvr>
                                      <p:to>
                                        <p:strVal val="visible"/>
                                      </p:to>
                                    </p:set>
                                    <p:animEffect filter="wipe(left)" transition="in">
                                      <p:cBhvr>
                                        <p:cTn dur="500" id="43"/>
                                        <p:tgtEl>
                                          <p:spTgt spid="26"/>
                                        </p:tgtEl>
                                      </p:cBhvr>
                                    </p:animEffect>
                                  </p:childTnLst>
                                </p:cTn>
                              </p:par>
                            </p:childTnLst>
                          </p:cTn>
                        </p:par>
                        <p:par>
                          <p:cTn fill="hold" id="44" nodeType="afterGroup">
                            <p:stCondLst>
                              <p:cond delay="4000"/>
                            </p:stCondLst>
                            <p:childTnLst>
                              <p:par>
                                <p:cTn fill="hold" id="45" nodeType="afterEffect" presetClass="entr" presetID="22" presetSubtype="8">
                                  <p:stCondLst>
                                    <p:cond delay="0"/>
                                  </p:stCondLst>
                                  <p:childTnLst>
                                    <p:set>
                                      <p:cBhvr>
                                        <p:cTn dur="1" fill="hold" id="46">
                                          <p:stCondLst>
                                            <p:cond delay="0"/>
                                          </p:stCondLst>
                                        </p:cTn>
                                        <p:tgtEl>
                                          <p:spTgt spid="7"/>
                                        </p:tgtEl>
                                        <p:attrNameLst>
                                          <p:attrName>style.visibility</p:attrName>
                                        </p:attrNameLst>
                                      </p:cBhvr>
                                      <p:to>
                                        <p:strVal val="visible"/>
                                      </p:to>
                                    </p:set>
                                    <p:animEffect filter="wipe(left)" transition="in">
                                      <p:cBhvr>
                                        <p:cTn dur="500" id="47"/>
                                        <p:tgtEl>
                                          <p:spTgt spid="7"/>
                                        </p:tgtEl>
                                      </p:cBhvr>
                                    </p:animEffect>
                                  </p:childTnLst>
                                </p:cTn>
                              </p:par>
                            </p:childTnLst>
                          </p:cTn>
                        </p:par>
                        <p:par>
                          <p:cTn fill="hold" id="48" nodeType="afterGroup">
                            <p:stCondLst>
                              <p:cond delay="4500"/>
                            </p:stCondLst>
                            <p:childTnLst>
                              <p:par>
                                <p:cTn fill="hold" grpId="0" id="49" nodeType="afterEffect" presetClass="entr" presetID="22" presetSubtype="8">
                                  <p:stCondLst>
                                    <p:cond delay="0"/>
                                  </p:stCondLst>
                                  <p:childTnLst>
                                    <p:set>
                                      <p:cBhvr>
                                        <p:cTn dur="1" fill="hold" id="50">
                                          <p:stCondLst>
                                            <p:cond delay="0"/>
                                          </p:stCondLst>
                                        </p:cTn>
                                        <p:tgtEl>
                                          <p:spTgt spid="27"/>
                                        </p:tgtEl>
                                        <p:attrNameLst>
                                          <p:attrName>style.visibility</p:attrName>
                                        </p:attrNameLst>
                                      </p:cBhvr>
                                      <p:to>
                                        <p:strVal val="visible"/>
                                      </p:to>
                                    </p:set>
                                    <p:animEffect filter="wipe(left)" transition="in">
                                      <p:cBhvr>
                                        <p:cTn dur="500" id="51"/>
                                        <p:tgtEl>
                                          <p:spTgt spid="27"/>
                                        </p:tgtEl>
                                      </p:cBhvr>
                                    </p:animEffect>
                                  </p:childTnLst>
                                </p:cTn>
                              </p:par>
                            </p:childTnLst>
                          </p:cTn>
                        </p:par>
                        <p:par>
                          <p:cTn fill="hold" id="52" nodeType="afterGroup">
                            <p:stCondLst>
                              <p:cond delay="5000"/>
                            </p:stCondLst>
                            <p:childTnLst>
                              <p:par>
                                <p:cTn fill="hold" id="53" nodeType="afterEffect" presetClass="entr" presetID="22" presetSubtype="8">
                                  <p:stCondLst>
                                    <p:cond delay="0"/>
                                  </p:stCondLst>
                                  <p:childTnLst>
                                    <p:set>
                                      <p:cBhvr>
                                        <p:cTn dur="1" fill="hold" id="54">
                                          <p:stCondLst>
                                            <p:cond delay="0"/>
                                          </p:stCondLst>
                                        </p:cTn>
                                        <p:tgtEl>
                                          <p:spTgt spid="9"/>
                                        </p:tgtEl>
                                        <p:attrNameLst>
                                          <p:attrName>style.visibility</p:attrName>
                                        </p:attrNameLst>
                                      </p:cBhvr>
                                      <p:to>
                                        <p:strVal val="visible"/>
                                      </p:to>
                                    </p:set>
                                    <p:animEffect filter="wipe(left)" transition="in">
                                      <p:cBhvr>
                                        <p:cTn dur="500" id="55"/>
                                        <p:tgtEl>
                                          <p:spTgt spid="9"/>
                                        </p:tgtEl>
                                      </p:cBhvr>
                                    </p:animEffect>
                                  </p:childTnLst>
                                </p:cTn>
                              </p:par>
                            </p:childTnLst>
                          </p:cTn>
                        </p:par>
                        <p:par>
                          <p:cTn fill="hold" id="56" nodeType="afterGroup">
                            <p:stCondLst>
                              <p:cond delay="5500"/>
                            </p:stCondLst>
                            <p:childTnLst>
                              <p:par>
                                <p:cTn fill="hold" grpId="0" id="57" nodeType="afterEffect" presetClass="entr" presetID="22" presetSubtype="8">
                                  <p:stCondLst>
                                    <p:cond delay="0"/>
                                  </p:stCondLst>
                                  <p:childTnLst>
                                    <p:set>
                                      <p:cBhvr>
                                        <p:cTn dur="1" fill="hold" id="58">
                                          <p:stCondLst>
                                            <p:cond delay="0"/>
                                          </p:stCondLst>
                                        </p:cTn>
                                        <p:tgtEl>
                                          <p:spTgt spid="28"/>
                                        </p:tgtEl>
                                        <p:attrNameLst>
                                          <p:attrName>style.visibility</p:attrName>
                                        </p:attrNameLst>
                                      </p:cBhvr>
                                      <p:to>
                                        <p:strVal val="visible"/>
                                      </p:to>
                                    </p:set>
                                    <p:animEffect filter="wipe(left)" transition="in">
                                      <p:cBhvr>
                                        <p:cTn dur="500" id="59"/>
                                        <p:tgtEl>
                                          <p:spTgt spid="2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5"/>
      <p:bldP grpId="0" spid="26"/>
      <p:bldP grpId="0" spid="27"/>
      <p:bldP grpId="0" spid="28"/>
      <p:bldP grpId="0" spid="31"/>
      <p:bldP grpId="0" spid="32"/>
      <p:bldP grpId="0" spid="33"/>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8" name="淘宝网chenying0907出品 27"/>
          <p:cNvSpPr/>
          <p:nvPr/>
        </p:nvSpPr>
        <p:spPr>
          <a:xfrm>
            <a:off x="3934973" y="1459226"/>
            <a:ext cx="1252625" cy="1252624"/>
          </a:xfrm>
          <a:prstGeom prst="ellipse">
            <a:avLst/>
          </a:prstGeom>
          <a:solidFill>
            <a:schemeClr val="bg1"/>
          </a:solidFill>
          <a:ln>
            <a:solidFill>
              <a:schemeClr val="accent4"/>
            </a:solidFill>
          </a:ln>
          <a:effectLst>
            <a:outerShdw algn="ctr" blurRad="190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schemeClr val="tx2"/>
              </a:solidFill>
              <a:latin charset="-122" pitchFamily="34" typeface="微软雅黑"/>
              <a:ea charset="-122" panose="020b0503020204020204" pitchFamily="34" typeface="微软雅黑"/>
            </a:endParaRPr>
          </a:p>
        </p:txBody>
      </p:sp>
      <p:sp>
        <p:nvSpPr>
          <p:cNvPr id="29" name="淘宝网chenying0907出品 28"/>
          <p:cNvSpPr/>
          <p:nvPr/>
        </p:nvSpPr>
        <p:spPr>
          <a:xfrm>
            <a:off x="4036220" y="1560473"/>
            <a:ext cx="1050131" cy="1050131"/>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defTabSz="685783">
              <a:defRPr/>
            </a:pPr>
            <a:r>
              <a:rPr altLang="en-US" lang="zh-CN">
                <a:solidFill>
                  <a:schemeClr val="bg1"/>
                </a:solidFill>
                <a:latin charset="-122" pitchFamily="34" typeface="微软雅黑"/>
                <a:ea charset="-122" panose="020b0503020204020204" pitchFamily="34" typeface="微软雅黑"/>
              </a:rPr>
              <a:t>添加标题</a:t>
            </a:r>
          </a:p>
        </p:txBody>
      </p:sp>
      <p:grpSp>
        <p:nvGrpSpPr>
          <p:cNvPr id="30" name="淘宝网chenying0907出品 29"/>
          <p:cNvGrpSpPr/>
          <p:nvPr/>
        </p:nvGrpSpPr>
        <p:grpSpPr>
          <a:xfrm>
            <a:off x="4068916" y="3452334"/>
            <a:ext cx="984734" cy="984733"/>
            <a:chOff x="1908117" y="4302011"/>
            <a:chExt cx="1312979" cy="1312977"/>
          </a:xfrm>
          <a:solidFill>
            <a:schemeClr val="accent2"/>
          </a:solidFill>
        </p:grpSpPr>
        <p:sp>
          <p:nvSpPr>
            <p:cNvPr id="31" name="淘宝网chenying0907出品 30"/>
            <p:cNvSpPr/>
            <p:nvPr/>
          </p:nvSpPr>
          <p:spPr>
            <a:xfrm>
              <a:off x="1908117" y="4302011"/>
              <a:ext cx="1312979" cy="1312977"/>
            </a:xfrm>
            <a:prstGeom prst="ellipse">
              <a:avLst/>
            </a:prstGeom>
            <a:grpFill/>
            <a:ln>
              <a:noFill/>
            </a:ln>
            <a:effectLst>
              <a:outerShdw algn="ctr" blurRad="190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charset="-122" pitchFamily="34" typeface="微软雅黑"/>
                <a:ea charset="-122" panose="020b0503020204020204" pitchFamily="34" typeface="微软雅黑"/>
              </a:endParaRPr>
            </a:p>
          </p:txBody>
        </p:sp>
        <p:sp>
          <p:nvSpPr>
            <p:cNvPr id="32" name="淘宝网chenying0907出品 31"/>
            <p:cNvSpPr/>
            <p:nvPr/>
          </p:nvSpPr>
          <p:spPr>
            <a:xfrm>
              <a:off x="2014241" y="4408135"/>
              <a:ext cx="1100728" cy="1100728"/>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defTabSz="685783">
                <a:defRPr/>
              </a:pPr>
              <a:r>
                <a:rPr altLang="en-US" lang="zh-CN">
                  <a:solidFill>
                    <a:schemeClr val="bg1"/>
                  </a:solidFill>
                  <a:latin charset="-122" pitchFamily="34" typeface="微软雅黑"/>
                  <a:ea charset="-122" panose="020b0503020204020204" pitchFamily="34" typeface="微软雅黑"/>
                </a:rPr>
                <a:t>添加标题</a:t>
              </a:r>
            </a:p>
          </p:txBody>
        </p:sp>
      </p:grpSp>
      <p:grpSp>
        <p:nvGrpSpPr>
          <p:cNvPr id="33" name="淘宝网chenying0907出品 32"/>
          <p:cNvGrpSpPr/>
          <p:nvPr/>
        </p:nvGrpSpPr>
        <p:grpSpPr>
          <a:xfrm>
            <a:off x="2440141" y="3452334"/>
            <a:ext cx="984734" cy="984733"/>
            <a:chOff x="1908117" y="4302011"/>
            <a:chExt cx="1312979" cy="1312977"/>
          </a:xfrm>
          <a:solidFill>
            <a:schemeClr val="accent1"/>
          </a:solidFill>
        </p:grpSpPr>
        <p:sp>
          <p:nvSpPr>
            <p:cNvPr id="34" name="淘宝网chenying0907出品 33"/>
            <p:cNvSpPr/>
            <p:nvPr/>
          </p:nvSpPr>
          <p:spPr>
            <a:xfrm>
              <a:off x="1908117" y="4302011"/>
              <a:ext cx="1312979" cy="1312977"/>
            </a:xfrm>
            <a:prstGeom prst="ellipse">
              <a:avLst/>
            </a:prstGeom>
            <a:grpFill/>
            <a:ln>
              <a:noFill/>
            </a:ln>
            <a:effectLst>
              <a:outerShdw algn="ctr" blurRad="190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latin charset="-122" pitchFamily="34" typeface="微软雅黑"/>
                <a:ea charset="-122" panose="020b0503020204020204" pitchFamily="34" typeface="微软雅黑"/>
              </a:endParaRPr>
            </a:p>
          </p:txBody>
        </p:sp>
        <p:sp>
          <p:nvSpPr>
            <p:cNvPr id="35" name="淘宝网chenying0907出品 34"/>
            <p:cNvSpPr/>
            <p:nvPr/>
          </p:nvSpPr>
          <p:spPr>
            <a:xfrm>
              <a:off x="2014241" y="4408135"/>
              <a:ext cx="1100728" cy="1100728"/>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defTabSz="685783">
                <a:defRPr/>
              </a:pPr>
              <a:r>
                <a:rPr altLang="en-US" lang="zh-CN">
                  <a:solidFill>
                    <a:schemeClr val="tx1">
                      <a:lumMod val="75000"/>
                      <a:lumOff val="25000"/>
                    </a:schemeClr>
                  </a:solidFill>
                  <a:latin charset="-122" pitchFamily="34" typeface="微软雅黑"/>
                  <a:ea charset="-122" panose="020b0503020204020204" pitchFamily="34" typeface="微软雅黑"/>
                </a:rPr>
                <a:t>添加标题</a:t>
              </a:r>
            </a:p>
          </p:txBody>
        </p:sp>
      </p:grpSp>
      <p:grpSp>
        <p:nvGrpSpPr>
          <p:cNvPr id="36" name="淘宝网chenying0907出品 35"/>
          <p:cNvGrpSpPr/>
          <p:nvPr/>
        </p:nvGrpSpPr>
        <p:grpSpPr>
          <a:xfrm>
            <a:off x="5858426" y="3452334"/>
            <a:ext cx="984734" cy="984733"/>
            <a:chOff x="1908117" y="4302011"/>
            <a:chExt cx="1312979" cy="1312977"/>
          </a:xfrm>
          <a:solidFill>
            <a:schemeClr val="accent3"/>
          </a:solidFill>
        </p:grpSpPr>
        <p:sp>
          <p:nvSpPr>
            <p:cNvPr id="37" name="淘宝网chenying0907出品 36"/>
            <p:cNvSpPr/>
            <p:nvPr/>
          </p:nvSpPr>
          <p:spPr>
            <a:xfrm>
              <a:off x="1908117" y="4302011"/>
              <a:ext cx="1312979" cy="1312977"/>
            </a:xfrm>
            <a:prstGeom prst="ellipse">
              <a:avLst/>
            </a:prstGeom>
            <a:grpFill/>
            <a:ln>
              <a:noFill/>
            </a:ln>
            <a:effectLst>
              <a:outerShdw algn="ctr" blurRad="190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latin charset="-122" pitchFamily="34" typeface="微软雅黑"/>
                <a:ea charset="-122" panose="020b0503020204020204" pitchFamily="34" typeface="微软雅黑"/>
              </a:endParaRPr>
            </a:p>
          </p:txBody>
        </p:sp>
        <p:sp>
          <p:nvSpPr>
            <p:cNvPr id="38" name="淘宝网chenying0907出品 37"/>
            <p:cNvSpPr/>
            <p:nvPr/>
          </p:nvSpPr>
          <p:spPr>
            <a:xfrm>
              <a:off x="2014241" y="4408135"/>
              <a:ext cx="1100728" cy="1100728"/>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defTabSz="685783">
                <a:defRPr/>
              </a:pPr>
              <a:r>
                <a:rPr altLang="en-US" lang="zh-CN">
                  <a:solidFill>
                    <a:schemeClr val="tx1">
                      <a:lumMod val="75000"/>
                      <a:lumOff val="25000"/>
                    </a:schemeClr>
                  </a:solidFill>
                  <a:latin charset="-122" pitchFamily="34" typeface="微软雅黑"/>
                  <a:ea charset="-122" panose="020b0503020204020204" pitchFamily="34" typeface="微软雅黑"/>
                </a:rPr>
                <a:t>添加标题</a:t>
              </a:r>
            </a:p>
          </p:txBody>
        </p:sp>
      </p:grpSp>
      <p:cxnSp>
        <p:nvCxnSpPr>
          <p:cNvPr id="39" name="淘宝网chenying0907出品 38"/>
          <p:cNvCxnSpPr>
            <a:stCxn id="28" idx="3"/>
            <a:endCxn id="34" idx="7"/>
          </p:cNvCxnSpPr>
          <p:nvPr/>
        </p:nvCxnSpPr>
        <p:spPr>
          <a:xfrm flipH="1">
            <a:off x="3280664" y="2528408"/>
            <a:ext cx="837750" cy="106813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40" name="淘宝网chenying0907出品 39"/>
          <p:cNvCxnSpPr>
            <a:stCxn id="28" idx="5"/>
            <a:endCxn id="37" idx="1"/>
          </p:cNvCxnSpPr>
          <p:nvPr/>
        </p:nvCxnSpPr>
        <p:spPr>
          <a:xfrm>
            <a:off x="5004155" y="2528408"/>
            <a:ext cx="998482" cy="106813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41" name="淘宝网chenying0907出品 40"/>
          <p:cNvCxnSpPr>
            <a:stCxn id="28" idx="4"/>
            <a:endCxn id="31" idx="0"/>
          </p:cNvCxnSpPr>
          <p:nvPr/>
        </p:nvCxnSpPr>
        <p:spPr>
          <a:xfrm flipH="1">
            <a:off x="4561283" y="2711851"/>
            <a:ext cx="2" cy="740483"/>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2" name="淘宝网chenying0907出品 41"/>
          <p:cNvSpPr txBox="1"/>
          <p:nvPr/>
        </p:nvSpPr>
        <p:spPr>
          <a:xfrm>
            <a:off x="1229394" y="1606483"/>
            <a:ext cx="2536644" cy="1082040"/>
          </a:xfrm>
          <a:prstGeom prst="rect">
            <a:avLst/>
          </a:prstGeom>
          <a:noFill/>
        </p:spPr>
        <p:txBody>
          <a:bodyPr rtlCol="0" wrap="square">
            <a:spAutoFit/>
          </a:bodyPr>
          <a:lstStyle/>
          <a:p>
            <a:pPr>
              <a:lnSpc>
                <a:spcPct val="130000"/>
              </a:lnSpc>
            </a:pPr>
            <a:r>
              <a:rPr altLang="en-US" lang="zh-CN" sz="1000">
                <a:solidFill>
                  <a:schemeClr val="bg1"/>
                </a:solidFill>
                <a:latin charset="-122" pitchFamily="34" typeface="微软雅黑"/>
                <a:ea charset="-122" panose="020b0503020204020204" pitchFamily="34" typeface="微软雅黑"/>
              </a:rPr>
              <a:t>在此处添加详细文本描述，建议与标题相关并符合整体语言风格，语言描述尽量简洁生动。尽量将每页版面的文字数控制在200字以内。</a:t>
            </a:r>
          </a:p>
          <a:p>
            <a:pPr>
              <a:lnSpc>
                <a:spcPct val="130000"/>
              </a:lnSpc>
            </a:pPr>
            <a:r>
              <a:rPr altLang="en-US" lang="zh-CN" sz="1000">
                <a:solidFill>
                  <a:schemeClr val="bg1"/>
                </a:solidFill>
                <a:latin charset="-122" pitchFamily="34" typeface="微软雅黑"/>
                <a:ea charset="-122" panose="020b0503020204020204" pitchFamily="34" typeface="微软雅黑"/>
              </a:rPr>
              <a:t> </a:t>
            </a:r>
          </a:p>
        </p:txBody>
      </p:sp>
      <p:sp>
        <p:nvSpPr>
          <p:cNvPr id="43" name="淘宝网chenying0907出品 42"/>
          <p:cNvSpPr txBox="1"/>
          <p:nvPr/>
        </p:nvSpPr>
        <p:spPr>
          <a:xfrm>
            <a:off x="5367917" y="1606483"/>
            <a:ext cx="2536644" cy="1082040"/>
          </a:xfrm>
          <a:prstGeom prst="rect">
            <a:avLst/>
          </a:prstGeom>
          <a:noFill/>
        </p:spPr>
        <p:txBody>
          <a:bodyPr rtlCol="0" wrap="square">
            <a:spAutoFit/>
          </a:bodyPr>
          <a:lstStyle/>
          <a:p>
            <a:pPr>
              <a:lnSpc>
                <a:spcPct val="130000"/>
              </a:lnSpc>
            </a:pPr>
            <a:r>
              <a:rPr altLang="en-US" lang="zh-CN" sz="1000">
                <a:solidFill>
                  <a:schemeClr val="bg1"/>
                </a:solidFill>
                <a:latin charset="-122" pitchFamily="34" typeface="微软雅黑"/>
                <a:ea charset="-122" panose="020b0503020204020204" pitchFamily="34" typeface="微软雅黑"/>
              </a:rPr>
              <a:t>在此处添加详细文本描述，建议与标题相关并符合整体语言风格，语言描述尽量简洁生动。尽量将每页版面的文字数控制在200字以内。</a:t>
            </a:r>
          </a:p>
          <a:p>
            <a:pPr>
              <a:lnSpc>
                <a:spcPct val="130000"/>
              </a:lnSpc>
            </a:pPr>
            <a:r>
              <a:rPr altLang="en-US" lang="zh-CN" sz="1000">
                <a:solidFill>
                  <a:schemeClr val="bg1"/>
                </a:solidFill>
                <a:latin charset="-122" pitchFamily="34" typeface="微软雅黑"/>
                <a:ea charset="-122" panose="020b0503020204020204" pitchFamily="34" typeface="微软雅黑"/>
              </a:rPr>
              <a:t> </a:t>
            </a:r>
          </a:p>
        </p:txBody>
      </p:sp>
    </p:spTree>
    <p:extLst>
      <p:ext uri="{BB962C8B-B14F-4D97-AF65-F5344CB8AC3E}">
        <p14:creationId val="1227739213"/>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1" presetSubtype="2">
                                  <p:stCondLst>
                                    <p:cond delay="0"/>
                                  </p:stCondLst>
                                  <p:childTnLst>
                                    <p:set>
                                      <p:cBhvr>
                                        <p:cTn dur="1" fill="hold" id="6">
                                          <p:stCondLst>
                                            <p:cond delay="0"/>
                                          </p:stCondLst>
                                        </p:cTn>
                                        <p:tgtEl>
                                          <p:spTgt spid="29"/>
                                        </p:tgtEl>
                                        <p:attrNameLst>
                                          <p:attrName>style.visibility</p:attrName>
                                        </p:attrNameLst>
                                      </p:cBhvr>
                                      <p:to>
                                        <p:strVal val="visible"/>
                                      </p:to>
                                    </p:set>
                                    <p:animEffect filter="wheel(2)" transition="in">
                                      <p:cBhvr>
                                        <p:cTn dur="500" id="7"/>
                                        <p:tgtEl>
                                          <p:spTgt spid="29"/>
                                        </p:tgtEl>
                                      </p:cBhvr>
                                    </p:animEffect>
                                  </p:childTnLst>
                                </p:cTn>
                              </p:par>
                              <p:par>
                                <p:cTn fill="hold" grpId="0" id="8" nodeType="withEffect" presetClass="entr" presetID="21" presetSubtype="2">
                                  <p:stCondLst>
                                    <p:cond delay="0"/>
                                  </p:stCondLst>
                                  <p:childTnLst>
                                    <p:set>
                                      <p:cBhvr>
                                        <p:cTn dur="1" fill="hold" id="9">
                                          <p:stCondLst>
                                            <p:cond delay="0"/>
                                          </p:stCondLst>
                                        </p:cTn>
                                        <p:tgtEl>
                                          <p:spTgt spid="28"/>
                                        </p:tgtEl>
                                        <p:attrNameLst>
                                          <p:attrName>style.visibility</p:attrName>
                                        </p:attrNameLst>
                                      </p:cBhvr>
                                      <p:to>
                                        <p:strVal val="visible"/>
                                      </p:to>
                                    </p:set>
                                    <p:animEffect filter="wheel(2)" transition="in">
                                      <p:cBhvr>
                                        <p:cTn dur="500" id="10"/>
                                        <p:tgtEl>
                                          <p:spTgt spid="28"/>
                                        </p:tgtEl>
                                      </p:cBhvr>
                                    </p:animEffect>
                                  </p:childTnLst>
                                </p:cTn>
                              </p:par>
                            </p:childTnLst>
                          </p:cTn>
                        </p:par>
                        <p:par>
                          <p:cTn fill="hold" id="11" nodeType="afterGroup">
                            <p:stCondLst>
                              <p:cond delay="500"/>
                            </p:stCondLst>
                            <p:childTnLst>
                              <p:par>
                                <p:cTn fill="hold" id="12" nodeType="afterEffect" presetClass="entr" presetID="22" presetSubtype="1">
                                  <p:stCondLst>
                                    <p:cond delay="0"/>
                                  </p:stCondLst>
                                  <p:childTnLst>
                                    <p:set>
                                      <p:cBhvr>
                                        <p:cTn dur="1" fill="hold" id="13">
                                          <p:stCondLst>
                                            <p:cond delay="0"/>
                                          </p:stCondLst>
                                        </p:cTn>
                                        <p:tgtEl>
                                          <p:spTgt spid="39"/>
                                        </p:tgtEl>
                                        <p:attrNameLst>
                                          <p:attrName>style.visibility</p:attrName>
                                        </p:attrNameLst>
                                      </p:cBhvr>
                                      <p:to>
                                        <p:strVal val="visible"/>
                                      </p:to>
                                    </p:set>
                                    <p:animEffect filter="wipe(up)" transition="in">
                                      <p:cBhvr>
                                        <p:cTn dur="500" id="14"/>
                                        <p:tgtEl>
                                          <p:spTgt spid="39"/>
                                        </p:tgtEl>
                                      </p:cBhvr>
                                    </p:animEffect>
                                  </p:childTnLst>
                                </p:cTn>
                              </p:par>
                              <p:par>
                                <p:cTn fill="hold" id="15" nodeType="withEffect" presetClass="entr" presetID="22" presetSubtype="1">
                                  <p:stCondLst>
                                    <p:cond delay="0"/>
                                  </p:stCondLst>
                                  <p:childTnLst>
                                    <p:set>
                                      <p:cBhvr>
                                        <p:cTn dur="1" fill="hold" id="16">
                                          <p:stCondLst>
                                            <p:cond delay="0"/>
                                          </p:stCondLst>
                                        </p:cTn>
                                        <p:tgtEl>
                                          <p:spTgt spid="41"/>
                                        </p:tgtEl>
                                        <p:attrNameLst>
                                          <p:attrName>style.visibility</p:attrName>
                                        </p:attrNameLst>
                                      </p:cBhvr>
                                      <p:to>
                                        <p:strVal val="visible"/>
                                      </p:to>
                                    </p:set>
                                    <p:animEffect filter="wipe(up)" transition="in">
                                      <p:cBhvr>
                                        <p:cTn dur="500" id="17"/>
                                        <p:tgtEl>
                                          <p:spTgt spid="41"/>
                                        </p:tgtEl>
                                      </p:cBhvr>
                                    </p:animEffect>
                                  </p:childTnLst>
                                </p:cTn>
                              </p:par>
                              <p:par>
                                <p:cTn fill="hold" id="18" nodeType="withEffect" presetClass="entr" presetID="22" presetSubtype="1">
                                  <p:stCondLst>
                                    <p:cond delay="0"/>
                                  </p:stCondLst>
                                  <p:childTnLst>
                                    <p:set>
                                      <p:cBhvr>
                                        <p:cTn dur="1" fill="hold" id="19">
                                          <p:stCondLst>
                                            <p:cond delay="0"/>
                                          </p:stCondLst>
                                        </p:cTn>
                                        <p:tgtEl>
                                          <p:spTgt spid="40"/>
                                        </p:tgtEl>
                                        <p:attrNameLst>
                                          <p:attrName>style.visibility</p:attrName>
                                        </p:attrNameLst>
                                      </p:cBhvr>
                                      <p:to>
                                        <p:strVal val="visible"/>
                                      </p:to>
                                    </p:set>
                                    <p:animEffect filter="wipe(up)" transition="in">
                                      <p:cBhvr>
                                        <p:cTn dur="500" id="20"/>
                                        <p:tgtEl>
                                          <p:spTgt spid="40"/>
                                        </p:tgtEl>
                                      </p:cBhvr>
                                    </p:animEffect>
                                  </p:childTnLst>
                                </p:cTn>
                              </p:par>
                            </p:childTnLst>
                          </p:cTn>
                        </p:par>
                        <p:par>
                          <p:cTn fill="hold" id="21" nodeType="afterGroup">
                            <p:stCondLst>
                              <p:cond delay="1000"/>
                            </p:stCondLst>
                            <p:childTnLst>
                              <p:par>
                                <p:cTn fill="hold" id="22" nodeType="afterEffect" presetClass="entr" presetID="10" presetSubtype="0">
                                  <p:stCondLst>
                                    <p:cond delay="0"/>
                                  </p:stCondLst>
                                  <p:childTnLst>
                                    <p:set>
                                      <p:cBhvr>
                                        <p:cTn dur="1" fill="hold" id="23">
                                          <p:stCondLst>
                                            <p:cond delay="0"/>
                                          </p:stCondLst>
                                        </p:cTn>
                                        <p:tgtEl>
                                          <p:spTgt spid="33"/>
                                        </p:tgtEl>
                                        <p:attrNameLst>
                                          <p:attrName>style.visibility</p:attrName>
                                        </p:attrNameLst>
                                      </p:cBhvr>
                                      <p:to>
                                        <p:strVal val="visible"/>
                                      </p:to>
                                    </p:set>
                                    <p:animEffect filter="fade" transition="in">
                                      <p:cBhvr>
                                        <p:cTn dur="500" id="24"/>
                                        <p:tgtEl>
                                          <p:spTgt spid="33"/>
                                        </p:tgtEl>
                                      </p:cBhvr>
                                    </p:animEffect>
                                  </p:childTnLst>
                                </p:cTn>
                              </p:par>
                              <p:par>
                                <p:cTn fill="hold" id="25" nodeType="withEffect" presetClass="entr" presetID="10" presetSubtype="0">
                                  <p:stCondLst>
                                    <p:cond delay="0"/>
                                  </p:stCondLst>
                                  <p:childTnLst>
                                    <p:set>
                                      <p:cBhvr>
                                        <p:cTn dur="1" fill="hold" id="26">
                                          <p:stCondLst>
                                            <p:cond delay="0"/>
                                          </p:stCondLst>
                                        </p:cTn>
                                        <p:tgtEl>
                                          <p:spTgt spid="30"/>
                                        </p:tgtEl>
                                        <p:attrNameLst>
                                          <p:attrName>style.visibility</p:attrName>
                                        </p:attrNameLst>
                                      </p:cBhvr>
                                      <p:to>
                                        <p:strVal val="visible"/>
                                      </p:to>
                                    </p:set>
                                    <p:animEffect filter="fade" transition="in">
                                      <p:cBhvr>
                                        <p:cTn dur="500" id="27"/>
                                        <p:tgtEl>
                                          <p:spTgt spid="30"/>
                                        </p:tgtEl>
                                      </p:cBhvr>
                                    </p:animEffect>
                                  </p:childTnLst>
                                </p:cTn>
                              </p:par>
                              <p:par>
                                <p:cTn fill="hold" id="28" nodeType="withEffect" presetClass="entr" presetID="10" presetSubtype="0">
                                  <p:stCondLst>
                                    <p:cond delay="0"/>
                                  </p:stCondLst>
                                  <p:childTnLst>
                                    <p:set>
                                      <p:cBhvr>
                                        <p:cTn dur="1" fill="hold" id="29">
                                          <p:stCondLst>
                                            <p:cond delay="0"/>
                                          </p:stCondLst>
                                        </p:cTn>
                                        <p:tgtEl>
                                          <p:spTgt spid="36"/>
                                        </p:tgtEl>
                                        <p:attrNameLst>
                                          <p:attrName>style.visibility</p:attrName>
                                        </p:attrNameLst>
                                      </p:cBhvr>
                                      <p:to>
                                        <p:strVal val="visible"/>
                                      </p:to>
                                    </p:set>
                                    <p:animEffect filter="fade" transition="in">
                                      <p:cBhvr>
                                        <p:cTn dur="500" id="30"/>
                                        <p:tgtEl>
                                          <p:spTgt spid="36"/>
                                        </p:tgtEl>
                                      </p:cBhvr>
                                    </p:animEffect>
                                  </p:childTnLst>
                                </p:cTn>
                              </p:par>
                            </p:childTnLst>
                          </p:cTn>
                        </p:par>
                        <p:par>
                          <p:cTn fill="hold" id="31" nodeType="afterGroup">
                            <p:stCondLst>
                              <p:cond delay="1500"/>
                            </p:stCondLst>
                            <p:childTnLst>
                              <p:par>
                                <p:cTn fill="hold" grpId="0" id="32" nodeType="afterEffect" presetClass="entr" presetID="10" presetSubtype="0">
                                  <p:stCondLst>
                                    <p:cond delay="0"/>
                                  </p:stCondLst>
                                  <p:iterate type="lt">
                                    <p:tmPct val="10000"/>
                                  </p:iterate>
                                  <p:childTnLst>
                                    <p:set>
                                      <p:cBhvr>
                                        <p:cTn dur="1" fill="hold" id="33">
                                          <p:stCondLst>
                                            <p:cond delay="0"/>
                                          </p:stCondLst>
                                        </p:cTn>
                                        <p:tgtEl>
                                          <p:spTgt spid="42"/>
                                        </p:tgtEl>
                                        <p:attrNameLst>
                                          <p:attrName>style.visibility</p:attrName>
                                        </p:attrNameLst>
                                      </p:cBhvr>
                                      <p:to>
                                        <p:strVal val="visible"/>
                                      </p:to>
                                    </p:set>
                                    <p:animEffect filter="fade" transition="in">
                                      <p:cBhvr>
                                        <p:cTn dur="500" id="34"/>
                                        <p:tgtEl>
                                          <p:spTgt spid="42"/>
                                        </p:tgtEl>
                                      </p:cBhvr>
                                    </p:animEffect>
                                  </p:childTnLst>
                                </p:cTn>
                              </p:par>
                              <p:par>
                                <p:cTn fill="hold" grpId="0" id="35" nodeType="withEffect" presetClass="entr" presetID="10" presetSubtype="0">
                                  <p:stCondLst>
                                    <p:cond delay="0"/>
                                  </p:stCondLst>
                                  <p:iterate type="lt">
                                    <p:tmPct val="10000"/>
                                  </p:iterate>
                                  <p:childTnLst>
                                    <p:set>
                                      <p:cBhvr>
                                        <p:cTn dur="1" fill="hold" id="36">
                                          <p:stCondLst>
                                            <p:cond delay="0"/>
                                          </p:stCondLst>
                                        </p:cTn>
                                        <p:tgtEl>
                                          <p:spTgt spid="43"/>
                                        </p:tgtEl>
                                        <p:attrNameLst>
                                          <p:attrName>style.visibility</p:attrName>
                                        </p:attrNameLst>
                                      </p:cBhvr>
                                      <p:to>
                                        <p:strVal val="visible"/>
                                      </p:to>
                                    </p:set>
                                    <p:animEffect filter="fade" transition="in">
                                      <p:cBhvr>
                                        <p:cTn dur="500" id="37"/>
                                        <p:tgtEl>
                                          <p:spTgt spid="4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8"/>
      <p:bldP grpId="0" spid="29"/>
      <p:bldP grpId="0" spid="42"/>
      <p:bldP grpId="0" spid="43"/>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9" name="图片 8">
            <a:extLst>
              <a:ext uri="{FF2B5EF4-FFF2-40B4-BE49-F238E27FC236}">
                <a16:creationId xmlns:a16="http://schemas.microsoft.com/office/drawing/2014/main" id="{4BDC68A0-D041-42E4-9AD8-27B265424C72}"/>
              </a:ext>
            </a:extLst>
          </p:cNvPr>
          <p:cNvPicPr>
            <a:picLocks noChangeAspect="1"/>
          </p:cNvPicPr>
          <p:nvPr/>
        </p:nvPicPr>
        <p:blipFill>
          <a:blip r:embed="rId3"/>
          <a:stretch>
            <a:fillRect/>
          </a:stretch>
        </p:blipFill>
        <p:spPr>
          <a:xfrm>
            <a:off x="1601" y="1962"/>
            <a:ext cx="9143244" cy="5144599"/>
          </a:xfrm>
          <a:prstGeom prst="rect">
            <a:avLst/>
          </a:prstGeom>
        </p:spPr>
      </p:pic>
      <p:pic>
        <p:nvPicPr>
          <p:cNvPr id="4" name="图片 3"/>
          <p:cNvPicPr>
            <a:picLocks noChangeAspect="1"/>
          </p:cNvPicPr>
          <p:nvPr/>
        </p:nvPicPr>
        <p:blipFill>
          <a:blip r:embed="rId4">
            <a:lum bright="70000" contrast="-70000"/>
          </a:blip>
          <a:stretch>
            <a:fillRect/>
          </a:stretch>
        </p:blipFill>
        <p:spPr>
          <a:xfrm>
            <a:off x="1475656" y="1960476"/>
            <a:ext cx="2376264" cy="1260140"/>
          </a:xfrm>
          <a:prstGeom prst="rect">
            <a:avLst/>
          </a:prstGeom>
        </p:spPr>
      </p:pic>
      <p:sp>
        <p:nvSpPr>
          <p:cNvPr id="5" name="矩形 4"/>
          <p:cNvSpPr/>
          <p:nvPr/>
        </p:nvSpPr>
        <p:spPr>
          <a:xfrm>
            <a:off x="2431926" y="2065537"/>
            <a:ext cx="2263664" cy="430792"/>
          </a:xfrm>
          <a:prstGeom prst="rect">
            <a:avLst/>
          </a:prstGeom>
          <a:effectLst/>
        </p:spPr>
        <p:txBody>
          <a:bodyPr bIns="32516" lIns="65032" rIns="65032" tIns="32516" vert="horz" wrap="none">
            <a:spAutoFit/>
          </a:bodyPr>
          <a:lstStyle/>
          <a:p>
            <a:r>
              <a:rPr altLang="en-US" lang="zh-CN" sz="2400">
                <a:solidFill>
                  <a:schemeClr val="bg1"/>
                </a:solidFill>
                <a:ea charset="-122" panose="020b0503020204020204" pitchFamily="34" typeface="微软雅黑"/>
              </a:rPr>
              <a:t>工作规划和展望</a:t>
            </a:r>
          </a:p>
        </p:txBody>
      </p:sp>
      <p:sp>
        <p:nvSpPr>
          <p:cNvPr id="6" name="矩形 5"/>
          <p:cNvSpPr/>
          <p:nvPr/>
        </p:nvSpPr>
        <p:spPr>
          <a:xfrm>
            <a:off x="2427547" y="1636440"/>
            <a:ext cx="1300523" cy="491752"/>
          </a:xfrm>
          <a:prstGeom prst="rect">
            <a:avLst/>
          </a:prstGeom>
          <a:effectLst/>
        </p:spPr>
        <p:txBody>
          <a:bodyPr bIns="32516" lIns="65032" rIns="65032" tIns="32516" wrap="none">
            <a:spAutoFit/>
          </a:bodyPr>
          <a:lstStyle/>
          <a:p>
            <a:pPr algn="r"/>
            <a:r>
              <a:rPr altLang="zh-CN" lang="en-US" sz="2800">
                <a:solidFill>
                  <a:schemeClr val="bg1"/>
                </a:solidFill>
                <a:latin charset="0" panose="020b0503020202020204" pitchFamily="34" typeface="Agency FB"/>
                <a:ea charset="-122" panose="020b0503020204020204" pitchFamily="34" typeface="微软雅黑"/>
                <a:cs charset="0" pitchFamily="34" typeface="Arial"/>
              </a:rPr>
              <a:t>PART 04</a:t>
            </a:r>
          </a:p>
        </p:txBody>
      </p:sp>
    </p:spTree>
    <p:extLst>
      <p:ext uri="{BB962C8B-B14F-4D97-AF65-F5344CB8AC3E}">
        <p14:creationId val="1002077207"/>
      </p:ext>
    </p:extLst>
  </p:cSld>
  <p:clrMapOvr>
    <a:masterClrMapping/>
  </p:clrMapOvr>
  <mc:AlternateContent>
    <mc:Choice Requires="p15">
      <p:transition p14:dur="1250" spd="slow">
        <p15:prstTrans prst="airplan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decel="100000" fill="hold" id="5" nodeType="clickEffect" presetClass="entr" presetID="50" presetSubtype="0">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p:cTn dur="1000" fill="hold" id="7"/>
                                        <p:tgtEl>
                                          <p:spTgt spid="9"/>
                                        </p:tgtEl>
                                        <p:attrNameLst>
                                          <p:attrName>ppt_w</p:attrName>
                                        </p:attrNameLst>
                                      </p:cBhvr>
                                      <p:tavLst>
                                        <p:tav tm="0">
                                          <p:val>
                                            <p:strVal val="#ppt_w+.3"/>
                                          </p:val>
                                        </p:tav>
                                        <p:tav tm="100000">
                                          <p:val>
                                            <p:strVal val="#ppt_w"/>
                                          </p:val>
                                        </p:tav>
                                      </p:tavLst>
                                    </p:anim>
                                    <p:anim calcmode="lin" valueType="num">
                                      <p:cBhvr>
                                        <p:cTn dur="1000" fill="hold" id="8"/>
                                        <p:tgtEl>
                                          <p:spTgt spid="9"/>
                                        </p:tgtEl>
                                        <p:attrNameLst>
                                          <p:attrName>ppt_h</p:attrName>
                                        </p:attrNameLst>
                                      </p:cBhvr>
                                      <p:tavLst>
                                        <p:tav tm="0">
                                          <p:val>
                                            <p:strVal val="#ppt_h"/>
                                          </p:val>
                                        </p:tav>
                                        <p:tav tm="100000">
                                          <p:val>
                                            <p:strVal val="#ppt_h"/>
                                          </p:val>
                                        </p:tav>
                                      </p:tavLst>
                                    </p:anim>
                                    <p:animEffect filter="fade" transition="in">
                                      <p:cBhvr>
                                        <p:cTn dur="1000" id="9"/>
                                        <p:tgtEl>
                                          <p:spTgt spid="9"/>
                                        </p:tgtEl>
                                      </p:cBhvr>
                                    </p:animEffect>
                                  </p:childTnLst>
                                </p:cTn>
                              </p:par>
                            </p:childTnLst>
                          </p:cTn>
                        </p:par>
                        <p:par>
                          <p:cTn fill="hold" id="10" nodeType="afterGroup">
                            <p:stCondLst>
                              <p:cond delay="1000"/>
                            </p:stCondLst>
                            <p:childTnLst>
                              <p:par>
                                <p:cTn fill="hold" id="11" nodeType="afterEffect" presetClass="entr" presetID="21" presetSubtype="1">
                                  <p:stCondLst>
                                    <p:cond delay="0"/>
                                  </p:stCondLst>
                                  <p:childTnLst>
                                    <p:set>
                                      <p:cBhvr>
                                        <p:cTn dur="1" fill="hold" id="12">
                                          <p:stCondLst>
                                            <p:cond delay="0"/>
                                          </p:stCondLst>
                                        </p:cTn>
                                        <p:tgtEl>
                                          <p:spTgt spid="4"/>
                                        </p:tgtEl>
                                        <p:attrNameLst>
                                          <p:attrName>style.visibility</p:attrName>
                                        </p:attrNameLst>
                                      </p:cBhvr>
                                      <p:to>
                                        <p:strVal val="visible"/>
                                      </p:to>
                                    </p:set>
                                    <p:animEffect filter="wheel(1)" transition="in">
                                      <p:cBhvr>
                                        <p:cTn dur="1000" id="13"/>
                                        <p:tgtEl>
                                          <p:spTgt spid="4"/>
                                        </p:tgtEl>
                                      </p:cBhvr>
                                    </p:animEffect>
                                  </p:childTnLst>
                                </p:cTn>
                              </p:par>
                            </p:childTnLst>
                          </p:cTn>
                        </p:par>
                        <p:par>
                          <p:cTn fill="hold" id="14" nodeType="afterGroup">
                            <p:stCondLst>
                              <p:cond delay="2000"/>
                            </p:stCondLst>
                            <p:childTnLst>
                              <p:par>
                                <p:cTn fill="hold" grpId="0" id="15" nodeType="afterEffect" presetClass="entr" presetID="41" presetSubtype="0">
                                  <p:stCondLst>
                                    <p:cond delay="0"/>
                                  </p:stCondLst>
                                  <p:iterate type="lt">
                                    <p:tmPct val="0"/>
                                  </p:iterate>
                                  <p:childTnLst>
                                    <p:set>
                                      <p:cBhvr>
                                        <p:cTn dur="1" fill="hold" id="16">
                                          <p:stCondLst>
                                            <p:cond delay="0"/>
                                          </p:stCondLst>
                                        </p:cTn>
                                        <p:tgtEl>
                                          <p:spTgt spid="6"/>
                                        </p:tgtEl>
                                        <p:attrNameLst>
                                          <p:attrName>style.visibility</p:attrName>
                                        </p:attrNameLst>
                                      </p:cBhvr>
                                      <p:to>
                                        <p:strVal val="visible"/>
                                      </p:to>
                                    </p:set>
                                    <p:anim calcmode="lin" valueType="num">
                                      <p:cBhvr>
                                        <p:cTn dur="500" fill="hold" id="17"/>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8"/>
                                        <p:tgtEl>
                                          <p:spTgt spid="6"/>
                                        </p:tgtEl>
                                        <p:attrNameLst>
                                          <p:attrName>ppt_y</p:attrName>
                                        </p:attrNameLst>
                                      </p:cBhvr>
                                      <p:tavLst>
                                        <p:tav tm="0">
                                          <p:val>
                                            <p:strVal val="#ppt_y"/>
                                          </p:val>
                                        </p:tav>
                                        <p:tav tm="100000">
                                          <p:val>
                                            <p:strVal val="#ppt_y"/>
                                          </p:val>
                                        </p:tav>
                                      </p:tavLst>
                                    </p:anim>
                                    <p:anim calcmode="lin" valueType="num">
                                      <p:cBhvr>
                                        <p:cTn dur="500" fill="hold" id="19"/>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0"/>
                                        <p:tgtEl>
                                          <p:spTgt spid="6"/>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1" tmFilter="0,0; .5, 1; 1, 1"/>
                                        <p:tgtEl>
                                          <p:spTgt spid="6"/>
                                        </p:tgtEl>
                                      </p:cBhvr>
                                    </p:animEffect>
                                  </p:childTnLst>
                                </p:cTn>
                              </p:par>
                            </p:childTnLst>
                          </p:cTn>
                        </p:par>
                        <p:par>
                          <p:cTn fill="hold" id="22" nodeType="afterGroup">
                            <p:stCondLst>
                              <p:cond delay="2500"/>
                            </p:stCondLst>
                            <p:childTnLst>
                              <p:par>
                                <p:cTn fill="hold" grpId="0" id="23" nodeType="afterEffect" presetClass="entr" presetID="53" presetSubtype="0">
                                  <p:stCondLst>
                                    <p:cond delay="0"/>
                                  </p:stCondLst>
                                  <p:childTnLst>
                                    <p:set>
                                      <p:cBhvr>
                                        <p:cTn dur="1" fill="hold" id="24">
                                          <p:stCondLst>
                                            <p:cond delay="0"/>
                                          </p:stCondLst>
                                        </p:cTn>
                                        <p:tgtEl>
                                          <p:spTgt spid="5"/>
                                        </p:tgtEl>
                                        <p:attrNameLst>
                                          <p:attrName>style.visibility</p:attrName>
                                        </p:attrNameLst>
                                      </p:cBhvr>
                                      <p:to>
                                        <p:strVal val="visible"/>
                                      </p:to>
                                    </p:set>
                                    <p:anim calcmode="lin" valueType="num">
                                      <p:cBhvr>
                                        <p:cTn dur="500" fill="hold" id="25"/>
                                        <p:tgtEl>
                                          <p:spTgt spid="5"/>
                                        </p:tgtEl>
                                        <p:attrNameLst>
                                          <p:attrName>ppt_w</p:attrName>
                                        </p:attrNameLst>
                                      </p:cBhvr>
                                      <p:tavLst>
                                        <p:tav tm="0">
                                          <p:val>
                                            <p:fltVal val="0"/>
                                          </p:val>
                                        </p:tav>
                                        <p:tav tm="100000">
                                          <p:val>
                                            <p:strVal val="#ppt_w"/>
                                          </p:val>
                                        </p:tav>
                                      </p:tavLst>
                                    </p:anim>
                                    <p:anim calcmode="lin" valueType="num">
                                      <p:cBhvr>
                                        <p:cTn dur="500" fill="hold" id="26"/>
                                        <p:tgtEl>
                                          <p:spTgt spid="5"/>
                                        </p:tgtEl>
                                        <p:attrNameLst>
                                          <p:attrName>ppt_h</p:attrName>
                                        </p:attrNameLst>
                                      </p:cBhvr>
                                      <p:tavLst>
                                        <p:tav tm="0">
                                          <p:val>
                                            <p:fltVal val="0"/>
                                          </p:val>
                                        </p:tav>
                                        <p:tav tm="100000">
                                          <p:val>
                                            <p:strVal val="#ppt_h"/>
                                          </p:val>
                                        </p:tav>
                                      </p:tavLst>
                                    </p:anim>
                                    <p:animEffect filter="fade" transition="in">
                                      <p:cBhvr>
                                        <p:cTn dur="500" id="27"/>
                                        <p:tgtEl>
                                          <p:spTgt spid="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3" name="图片 22">
            <a:extLst>
              <a:ext uri="{FF2B5EF4-FFF2-40B4-BE49-F238E27FC236}">
                <a16:creationId xmlns:a16="http://schemas.microsoft.com/office/drawing/2014/main" id="{6406E74E-9354-4FA4-A739-D0F5AC1C45C5}"/>
              </a:ext>
            </a:extLst>
          </p:cNvPr>
          <p:cNvPicPr>
            <a:picLocks noChangeAspect="1"/>
          </p:cNvPicPr>
          <p:nvPr/>
        </p:nvPicPr>
        <p:blipFill>
          <a:blip r:embed="rId3"/>
          <a:stretch>
            <a:fillRect/>
          </a:stretch>
        </p:blipFill>
        <p:spPr>
          <a:xfrm>
            <a:off x="1348" y="2133"/>
            <a:ext cx="9143244" cy="5144599"/>
          </a:xfrm>
          <a:prstGeom prst="rect">
            <a:avLst/>
          </a:prstGeom>
        </p:spPr>
      </p:pic>
      <p:sp>
        <p:nvSpPr>
          <p:cNvPr id="7" name="矩形 6"/>
          <p:cNvSpPr/>
          <p:nvPr/>
        </p:nvSpPr>
        <p:spPr>
          <a:xfrm>
            <a:off x="1664885" y="3010722"/>
            <a:ext cx="942864" cy="308872"/>
          </a:xfrm>
          <a:prstGeom prst="rect">
            <a:avLst/>
          </a:prstGeom>
          <a:effectLst/>
        </p:spPr>
        <p:txBody>
          <a:bodyPr bIns="32516" lIns="65032" rIns="65032" tIns="32516" vert="horz" wrap="none">
            <a:spAutoFit/>
          </a:bodyPr>
          <a:lstStyle/>
          <a:p>
            <a:pPr algn="r"/>
            <a:r>
              <a:rPr altLang="en-US" lang="zh-CN" sz="1600">
                <a:solidFill>
                  <a:schemeClr val="bg1"/>
                </a:solidFill>
                <a:ea charset="-122" panose="020b0503020204020204" pitchFamily="34" typeface="微软雅黑"/>
              </a:rPr>
              <a:t>工作回顾</a:t>
            </a:r>
          </a:p>
        </p:txBody>
      </p:sp>
      <p:sp>
        <p:nvSpPr>
          <p:cNvPr id="8" name="矩形 7"/>
          <p:cNvSpPr/>
          <p:nvPr/>
        </p:nvSpPr>
        <p:spPr>
          <a:xfrm>
            <a:off x="1884649" y="2300665"/>
            <a:ext cx="492014" cy="491752"/>
          </a:xfrm>
          <a:prstGeom prst="rect">
            <a:avLst/>
          </a:prstGeom>
          <a:ln>
            <a:solidFill>
              <a:schemeClr val="bg1"/>
            </a:solidFill>
          </a:ln>
          <a:effectLst/>
        </p:spPr>
        <p:txBody>
          <a:bodyPr bIns="32516" lIns="65032" rIns="65032" tIns="32516" wrap="none">
            <a:spAutoFit/>
          </a:bodyPr>
          <a:lstStyle/>
          <a:p>
            <a:pPr algn="ctr"/>
            <a:r>
              <a:rPr altLang="zh-CN" lang="en-US" sz="2800">
                <a:solidFill>
                  <a:schemeClr val="bg1"/>
                </a:solidFill>
                <a:latin charset="0" panose="020b0503020202020204" pitchFamily="34" typeface="Agency FB"/>
                <a:ea charset="-122" panose="020b0503020204020204" pitchFamily="34" typeface="微软雅黑"/>
                <a:cs charset="0" pitchFamily="34" typeface="Arial"/>
              </a:rPr>
              <a:t>01</a:t>
            </a:r>
          </a:p>
        </p:txBody>
      </p:sp>
      <p:sp>
        <p:nvSpPr>
          <p:cNvPr id="9" name="矩形 8"/>
          <p:cNvSpPr/>
          <p:nvPr/>
        </p:nvSpPr>
        <p:spPr>
          <a:xfrm>
            <a:off x="3167844" y="3010722"/>
            <a:ext cx="942864" cy="308872"/>
          </a:xfrm>
          <a:prstGeom prst="rect">
            <a:avLst/>
          </a:prstGeom>
          <a:effectLst/>
        </p:spPr>
        <p:txBody>
          <a:bodyPr bIns="32516" lIns="65032" rIns="65032" tIns="32516" vert="horz" wrap="none">
            <a:spAutoFit/>
          </a:bodyPr>
          <a:lstStyle/>
          <a:p>
            <a:r>
              <a:rPr altLang="en-US" lang="zh-CN" sz="1600">
                <a:solidFill>
                  <a:schemeClr val="bg1"/>
                </a:solidFill>
                <a:ea charset="-122" panose="020b0503020204020204" pitchFamily="34" typeface="微软雅黑"/>
              </a:rPr>
              <a:t>自我评价</a:t>
            </a:r>
          </a:p>
        </p:txBody>
      </p:sp>
      <p:sp>
        <p:nvSpPr>
          <p:cNvPr id="10" name="矩形 9"/>
          <p:cNvSpPr/>
          <p:nvPr/>
        </p:nvSpPr>
        <p:spPr>
          <a:xfrm>
            <a:off x="3334145" y="2300665"/>
            <a:ext cx="492014" cy="491752"/>
          </a:xfrm>
          <a:prstGeom prst="rect">
            <a:avLst/>
          </a:prstGeom>
          <a:ln>
            <a:solidFill>
              <a:schemeClr val="bg1"/>
            </a:solidFill>
          </a:ln>
          <a:effectLst/>
        </p:spPr>
        <p:txBody>
          <a:bodyPr bIns="32516" lIns="65032" rIns="65032" tIns="32516" wrap="none">
            <a:spAutoFit/>
          </a:bodyPr>
          <a:lstStyle/>
          <a:p>
            <a:pPr algn="ctr"/>
            <a:r>
              <a:rPr altLang="zh-CN" lang="en-US" sz="2800">
                <a:solidFill>
                  <a:schemeClr val="bg1"/>
                </a:solidFill>
                <a:latin charset="0" panose="020b0503020202020204" pitchFamily="34" typeface="Agency FB"/>
                <a:ea charset="-122" panose="020b0503020204020204" pitchFamily="34" typeface="微软雅黑"/>
                <a:cs charset="0" pitchFamily="34" typeface="Arial"/>
              </a:rPr>
              <a:t>02</a:t>
            </a:r>
          </a:p>
        </p:txBody>
      </p:sp>
      <p:sp>
        <p:nvSpPr>
          <p:cNvPr id="11" name="矩形 10"/>
          <p:cNvSpPr/>
          <p:nvPr/>
        </p:nvSpPr>
        <p:spPr>
          <a:xfrm>
            <a:off x="4565239" y="3010722"/>
            <a:ext cx="942864" cy="308872"/>
          </a:xfrm>
          <a:prstGeom prst="rect">
            <a:avLst/>
          </a:prstGeom>
          <a:effectLst/>
        </p:spPr>
        <p:txBody>
          <a:bodyPr bIns="32516" lIns="65032" rIns="65032" tIns="32516" vert="horz" wrap="none">
            <a:spAutoFit/>
          </a:bodyPr>
          <a:lstStyle/>
          <a:p>
            <a:pPr algn="r"/>
            <a:r>
              <a:rPr altLang="en-US" lang="zh-CN" sz="1600">
                <a:solidFill>
                  <a:schemeClr val="bg1"/>
                </a:solidFill>
                <a:ea charset="-122" panose="020b0503020204020204" pitchFamily="34" typeface="微软雅黑"/>
              </a:rPr>
              <a:t>工作体会</a:t>
            </a:r>
          </a:p>
        </p:txBody>
      </p:sp>
      <p:sp>
        <p:nvSpPr>
          <p:cNvPr id="12" name="矩形 11"/>
          <p:cNvSpPr/>
          <p:nvPr/>
        </p:nvSpPr>
        <p:spPr>
          <a:xfrm>
            <a:off x="4803958" y="2300665"/>
            <a:ext cx="492014" cy="491752"/>
          </a:xfrm>
          <a:prstGeom prst="rect">
            <a:avLst/>
          </a:prstGeom>
          <a:ln>
            <a:solidFill>
              <a:schemeClr val="bg1"/>
            </a:solidFill>
          </a:ln>
          <a:effectLst/>
        </p:spPr>
        <p:txBody>
          <a:bodyPr bIns="32516" lIns="65032" rIns="65032" tIns="32516" wrap="none">
            <a:spAutoFit/>
          </a:bodyPr>
          <a:lstStyle/>
          <a:p>
            <a:pPr algn="ctr"/>
            <a:r>
              <a:rPr altLang="zh-CN" lang="en-US" sz="2800">
                <a:solidFill>
                  <a:schemeClr val="bg1"/>
                </a:solidFill>
                <a:latin charset="0" panose="020b0503020202020204" pitchFamily="34" typeface="Agency FB"/>
                <a:ea charset="-122" panose="020b0503020204020204" pitchFamily="34" typeface="微软雅黑"/>
                <a:cs charset="0" pitchFamily="34" typeface="Arial"/>
              </a:rPr>
              <a:t>03</a:t>
            </a:r>
          </a:p>
        </p:txBody>
      </p:sp>
      <p:sp>
        <p:nvSpPr>
          <p:cNvPr id="13" name="矩形 12"/>
          <p:cNvSpPr/>
          <p:nvPr/>
        </p:nvSpPr>
        <p:spPr>
          <a:xfrm>
            <a:off x="5868144" y="3010722"/>
            <a:ext cx="1552464" cy="308872"/>
          </a:xfrm>
          <a:prstGeom prst="rect">
            <a:avLst/>
          </a:prstGeom>
          <a:effectLst/>
        </p:spPr>
        <p:txBody>
          <a:bodyPr bIns="32516" lIns="65032" rIns="65032" tIns="32516" vert="horz" wrap="none">
            <a:spAutoFit/>
          </a:bodyPr>
          <a:lstStyle/>
          <a:p>
            <a:r>
              <a:rPr altLang="en-US" lang="zh-CN" sz="1600">
                <a:solidFill>
                  <a:schemeClr val="bg1"/>
                </a:solidFill>
                <a:ea charset="-122" panose="020b0503020204020204" pitchFamily="34" typeface="微软雅黑"/>
              </a:rPr>
              <a:t>工作规划和展望</a:t>
            </a:r>
          </a:p>
        </p:txBody>
      </p:sp>
      <p:sp>
        <p:nvSpPr>
          <p:cNvPr id="14" name="矩形 13"/>
          <p:cNvSpPr/>
          <p:nvPr/>
        </p:nvSpPr>
        <p:spPr>
          <a:xfrm>
            <a:off x="6253450" y="2300665"/>
            <a:ext cx="492014" cy="491752"/>
          </a:xfrm>
          <a:prstGeom prst="rect">
            <a:avLst/>
          </a:prstGeom>
          <a:ln>
            <a:solidFill>
              <a:schemeClr val="bg1"/>
            </a:solidFill>
          </a:ln>
          <a:effectLst/>
        </p:spPr>
        <p:txBody>
          <a:bodyPr bIns="32516" lIns="65032" rIns="65032" tIns="32516" wrap="none">
            <a:spAutoFit/>
          </a:bodyPr>
          <a:lstStyle/>
          <a:p>
            <a:pPr algn="ctr"/>
            <a:r>
              <a:rPr altLang="zh-CN" lang="en-US" sz="2800">
                <a:solidFill>
                  <a:schemeClr val="bg1"/>
                </a:solidFill>
                <a:latin charset="0" panose="020b0503020202020204" pitchFamily="34" typeface="Agency FB"/>
                <a:ea charset="-122" panose="020b0503020204020204" pitchFamily="34" typeface="微软雅黑"/>
                <a:cs charset="0" pitchFamily="34" typeface="Arial"/>
              </a:rPr>
              <a:t>04</a:t>
            </a:r>
          </a:p>
        </p:txBody>
      </p:sp>
      <p:sp>
        <p:nvSpPr>
          <p:cNvPr id="5" name="矩形 4"/>
          <p:cNvSpPr/>
          <p:nvPr/>
        </p:nvSpPr>
        <p:spPr>
          <a:xfrm>
            <a:off x="3923928" y="1024372"/>
            <a:ext cx="942864" cy="552712"/>
          </a:xfrm>
          <a:prstGeom prst="rect">
            <a:avLst/>
          </a:prstGeom>
          <a:effectLst/>
        </p:spPr>
        <p:txBody>
          <a:bodyPr bIns="32516" lIns="65032" rIns="65032" tIns="32516" vert="horz" wrap="none">
            <a:spAutoFit/>
          </a:bodyPr>
          <a:lstStyle/>
          <a:p>
            <a:r>
              <a:rPr altLang="en-US" lang="zh-CN" sz="3200">
                <a:solidFill>
                  <a:schemeClr val="bg1"/>
                </a:solidFill>
                <a:ea charset="-122" panose="020b0503020204020204" pitchFamily="34" typeface="微软雅黑"/>
              </a:rPr>
              <a:t>目录</a:t>
            </a:r>
          </a:p>
        </p:txBody>
      </p:sp>
      <p:sp>
        <p:nvSpPr>
          <p:cNvPr id="6" name="矩形 5"/>
          <p:cNvSpPr/>
          <p:nvPr/>
        </p:nvSpPr>
        <p:spPr>
          <a:xfrm>
            <a:off x="3823358" y="1545352"/>
            <a:ext cx="1229777" cy="278392"/>
          </a:xfrm>
          <a:prstGeom prst="rect">
            <a:avLst/>
          </a:prstGeom>
          <a:effectLst/>
        </p:spPr>
        <p:txBody>
          <a:bodyPr bIns="32516" lIns="65032" rIns="65032" tIns="32516" vert="horz" wrap="square">
            <a:spAutoFit/>
          </a:bodyPr>
          <a:lstStyle/>
          <a:p>
            <a:pPr algn="dist"/>
            <a:r>
              <a:rPr altLang="zh-CN" lang="en-US" sz="1400">
                <a:solidFill>
                  <a:schemeClr val="accent3">
                    <a:lumMod val="75000"/>
                  </a:schemeClr>
                </a:solidFill>
                <a:latin charset="-122" pitchFamily="34" typeface="微软雅黑"/>
                <a:ea charset="-122" panose="020b0503020204020204" pitchFamily="34" typeface="微软雅黑"/>
              </a:rPr>
              <a:t>CONTENT</a:t>
            </a:r>
          </a:p>
        </p:txBody>
      </p:sp>
    </p:spTree>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3" presetSubtype="32">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p:cTn dur="500" fill="hold" id="7"/>
                                        <p:tgtEl>
                                          <p:spTgt spid="5"/>
                                        </p:tgtEl>
                                        <p:attrNameLst>
                                          <p:attrName>ppt_w</p:attrName>
                                        </p:attrNameLst>
                                      </p:cBhvr>
                                      <p:tavLst>
                                        <p:tav tm="0">
                                          <p:val>
                                            <p:strVal val="4*#ppt_w"/>
                                          </p:val>
                                        </p:tav>
                                        <p:tav tm="100000">
                                          <p:val>
                                            <p:strVal val="#ppt_w"/>
                                          </p:val>
                                        </p:tav>
                                      </p:tavLst>
                                    </p:anim>
                                    <p:anim calcmode="lin" valueType="num">
                                      <p:cBhvr>
                                        <p:cTn dur="500" fill="hold" id="8"/>
                                        <p:tgtEl>
                                          <p:spTgt spid="5"/>
                                        </p:tgtEl>
                                        <p:attrNameLst>
                                          <p:attrName>ppt_h</p:attrName>
                                        </p:attrNameLst>
                                      </p:cBhvr>
                                      <p:tavLst>
                                        <p:tav tm="0">
                                          <p:val>
                                            <p:strVal val="4*#ppt_h"/>
                                          </p:val>
                                        </p:tav>
                                        <p:tav tm="100000">
                                          <p:val>
                                            <p:strVal val="#ppt_h"/>
                                          </p:val>
                                        </p:tav>
                                      </p:tavLst>
                                    </p:anim>
                                  </p:childTnLst>
                                </p:cTn>
                              </p:par>
                            </p:childTnLst>
                          </p:cTn>
                        </p:par>
                        <p:par>
                          <p:cTn fill="hold" id="9" nodeType="afterGroup">
                            <p:stCondLst>
                              <p:cond delay="500"/>
                            </p:stCondLst>
                            <p:childTnLst>
                              <p:par>
                                <p:cTn fill="hold" grpId="0" id="10" nodeType="afterEffect" presetClass="entr" presetID="23" presetSubtype="32">
                                  <p:stCondLst>
                                    <p:cond delay="0"/>
                                  </p:stCondLst>
                                  <p:childTnLst>
                                    <p:set>
                                      <p:cBhvr>
                                        <p:cTn dur="1" fill="hold" id="11">
                                          <p:stCondLst>
                                            <p:cond delay="0"/>
                                          </p:stCondLst>
                                        </p:cTn>
                                        <p:tgtEl>
                                          <p:spTgt spid="6"/>
                                        </p:tgtEl>
                                        <p:attrNameLst>
                                          <p:attrName>style.visibility</p:attrName>
                                        </p:attrNameLst>
                                      </p:cBhvr>
                                      <p:to>
                                        <p:strVal val="visible"/>
                                      </p:to>
                                    </p:set>
                                    <p:anim calcmode="lin" valueType="num">
                                      <p:cBhvr>
                                        <p:cTn dur="500" fill="hold" id="12"/>
                                        <p:tgtEl>
                                          <p:spTgt spid="6"/>
                                        </p:tgtEl>
                                        <p:attrNameLst>
                                          <p:attrName>ppt_w</p:attrName>
                                        </p:attrNameLst>
                                      </p:cBhvr>
                                      <p:tavLst>
                                        <p:tav tm="0">
                                          <p:val>
                                            <p:strVal val="4*#ppt_w"/>
                                          </p:val>
                                        </p:tav>
                                        <p:tav tm="100000">
                                          <p:val>
                                            <p:strVal val="#ppt_w"/>
                                          </p:val>
                                        </p:tav>
                                      </p:tavLst>
                                    </p:anim>
                                    <p:anim calcmode="lin" valueType="num">
                                      <p:cBhvr>
                                        <p:cTn dur="500" fill="hold" id="13"/>
                                        <p:tgtEl>
                                          <p:spTgt spid="6"/>
                                        </p:tgtEl>
                                        <p:attrNameLst>
                                          <p:attrName>ppt_h</p:attrName>
                                        </p:attrNameLst>
                                      </p:cBhvr>
                                      <p:tavLst>
                                        <p:tav tm="0">
                                          <p:val>
                                            <p:strVal val="4*#ppt_h"/>
                                          </p:val>
                                        </p:tav>
                                        <p:tav tm="100000">
                                          <p:val>
                                            <p:strVal val="#ppt_h"/>
                                          </p:val>
                                        </p:tav>
                                      </p:tavLst>
                                    </p:anim>
                                  </p:childTnLst>
                                </p:cTn>
                              </p:par>
                            </p:childTnLst>
                          </p:cTn>
                        </p:par>
                        <p:par>
                          <p:cTn fill="hold" id="14" nodeType="afterGroup">
                            <p:stCondLst>
                              <p:cond delay="1000"/>
                            </p:stCondLst>
                            <p:childTnLst>
                              <p:par>
                                <p:cTn fill="hold" grpId="0" id="15" nodeType="afterEffect" presetClass="entr" presetID="53" presetSubtype="0">
                                  <p:stCondLst>
                                    <p:cond delay="0"/>
                                  </p:stCondLst>
                                  <p:childTnLst>
                                    <p:set>
                                      <p:cBhvr>
                                        <p:cTn dur="1" fill="hold" id="16">
                                          <p:stCondLst>
                                            <p:cond delay="0"/>
                                          </p:stCondLst>
                                        </p:cTn>
                                        <p:tgtEl>
                                          <p:spTgt spid="8"/>
                                        </p:tgtEl>
                                        <p:attrNameLst>
                                          <p:attrName>style.visibility</p:attrName>
                                        </p:attrNameLst>
                                      </p:cBhvr>
                                      <p:to>
                                        <p:strVal val="visible"/>
                                      </p:to>
                                    </p:set>
                                    <p:anim calcmode="lin" valueType="num">
                                      <p:cBhvr>
                                        <p:cTn dur="500" fill="hold" id="17"/>
                                        <p:tgtEl>
                                          <p:spTgt spid="8"/>
                                        </p:tgtEl>
                                        <p:attrNameLst>
                                          <p:attrName>ppt_w</p:attrName>
                                        </p:attrNameLst>
                                      </p:cBhvr>
                                      <p:tavLst>
                                        <p:tav tm="0">
                                          <p:val>
                                            <p:fltVal val="0"/>
                                          </p:val>
                                        </p:tav>
                                        <p:tav tm="100000">
                                          <p:val>
                                            <p:strVal val="#ppt_w"/>
                                          </p:val>
                                        </p:tav>
                                      </p:tavLst>
                                    </p:anim>
                                    <p:anim calcmode="lin" valueType="num">
                                      <p:cBhvr>
                                        <p:cTn dur="500" fill="hold" id="18"/>
                                        <p:tgtEl>
                                          <p:spTgt spid="8"/>
                                        </p:tgtEl>
                                        <p:attrNameLst>
                                          <p:attrName>ppt_h</p:attrName>
                                        </p:attrNameLst>
                                      </p:cBhvr>
                                      <p:tavLst>
                                        <p:tav tm="0">
                                          <p:val>
                                            <p:fltVal val="0"/>
                                          </p:val>
                                        </p:tav>
                                        <p:tav tm="100000">
                                          <p:val>
                                            <p:strVal val="#ppt_h"/>
                                          </p:val>
                                        </p:tav>
                                      </p:tavLst>
                                    </p:anim>
                                    <p:animEffect filter="fade" transition="in">
                                      <p:cBhvr>
                                        <p:cTn dur="500" id="19"/>
                                        <p:tgtEl>
                                          <p:spTgt spid="8"/>
                                        </p:tgtEl>
                                      </p:cBhvr>
                                    </p:animEffect>
                                  </p:childTnLst>
                                </p:cTn>
                              </p:par>
                            </p:childTnLst>
                          </p:cTn>
                        </p:par>
                        <p:par>
                          <p:cTn fill="hold" id="20" nodeType="afterGroup">
                            <p:stCondLst>
                              <p:cond delay="1500"/>
                            </p:stCondLst>
                            <p:childTnLst>
                              <p:par>
                                <p:cTn fill="hold" grpId="0" id="21" nodeType="afterEffect" presetClass="entr" presetID="22" presetSubtype="1">
                                  <p:stCondLst>
                                    <p:cond delay="0"/>
                                  </p:stCondLst>
                                  <p:childTnLst>
                                    <p:set>
                                      <p:cBhvr>
                                        <p:cTn dur="1" fill="hold" id="22">
                                          <p:stCondLst>
                                            <p:cond delay="0"/>
                                          </p:stCondLst>
                                        </p:cTn>
                                        <p:tgtEl>
                                          <p:spTgt spid="7"/>
                                        </p:tgtEl>
                                        <p:attrNameLst>
                                          <p:attrName>style.visibility</p:attrName>
                                        </p:attrNameLst>
                                      </p:cBhvr>
                                      <p:to>
                                        <p:strVal val="visible"/>
                                      </p:to>
                                    </p:set>
                                    <p:animEffect filter="wipe(up)" transition="in">
                                      <p:cBhvr>
                                        <p:cTn dur="500" id="23"/>
                                        <p:tgtEl>
                                          <p:spTgt spid="7"/>
                                        </p:tgtEl>
                                      </p:cBhvr>
                                    </p:animEffect>
                                  </p:childTnLst>
                                </p:cTn>
                              </p:par>
                            </p:childTnLst>
                          </p:cTn>
                        </p:par>
                        <p:par>
                          <p:cTn fill="hold" id="24" nodeType="afterGroup">
                            <p:stCondLst>
                              <p:cond delay="2000"/>
                            </p:stCondLst>
                            <p:childTnLst>
                              <p:par>
                                <p:cTn fill="hold" grpId="0" id="25" nodeType="afterEffect" presetClass="entr" presetID="53" presetSubtype="0">
                                  <p:stCondLst>
                                    <p:cond delay="0"/>
                                  </p:stCondLst>
                                  <p:childTnLst>
                                    <p:set>
                                      <p:cBhvr>
                                        <p:cTn dur="1" fill="hold" id="26">
                                          <p:stCondLst>
                                            <p:cond delay="0"/>
                                          </p:stCondLst>
                                        </p:cTn>
                                        <p:tgtEl>
                                          <p:spTgt spid="10"/>
                                        </p:tgtEl>
                                        <p:attrNameLst>
                                          <p:attrName>style.visibility</p:attrName>
                                        </p:attrNameLst>
                                      </p:cBhvr>
                                      <p:to>
                                        <p:strVal val="visible"/>
                                      </p:to>
                                    </p:set>
                                    <p:anim calcmode="lin" valueType="num">
                                      <p:cBhvr>
                                        <p:cTn dur="500" fill="hold" id="27"/>
                                        <p:tgtEl>
                                          <p:spTgt spid="10"/>
                                        </p:tgtEl>
                                        <p:attrNameLst>
                                          <p:attrName>ppt_w</p:attrName>
                                        </p:attrNameLst>
                                      </p:cBhvr>
                                      <p:tavLst>
                                        <p:tav tm="0">
                                          <p:val>
                                            <p:fltVal val="0"/>
                                          </p:val>
                                        </p:tav>
                                        <p:tav tm="100000">
                                          <p:val>
                                            <p:strVal val="#ppt_w"/>
                                          </p:val>
                                        </p:tav>
                                      </p:tavLst>
                                    </p:anim>
                                    <p:anim calcmode="lin" valueType="num">
                                      <p:cBhvr>
                                        <p:cTn dur="500" fill="hold" id="28"/>
                                        <p:tgtEl>
                                          <p:spTgt spid="10"/>
                                        </p:tgtEl>
                                        <p:attrNameLst>
                                          <p:attrName>ppt_h</p:attrName>
                                        </p:attrNameLst>
                                      </p:cBhvr>
                                      <p:tavLst>
                                        <p:tav tm="0">
                                          <p:val>
                                            <p:fltVal val="0"/>
                                          </p:val>
                                        </p:tav>
                                        <p:tav tm="100000">
                                          <p:val>
                                            <p:strVal val="#ppt_h"/>
                                          </p:val>
                                        </p:tav>
                                      </p:tavLst>
                                    </p:anim>
                                    <p:animEffect filter="fade" transition="in">
                                      <p:cBhvr>
                                        <p:cTn dur="500" id="29"/>
                                        <p:tgtEl>
                                          <p:spTgt spid="10"/>
                                        </p:tgtEl>
                                      </p:cBhvr>
                                    </p:animEffect>
                                  </p:childTnLst>
                                </p:cTn>
                              </p:par>
                            </p:childTnLst>
                          </p:cTn>
                        </p:par>
                        <p:par>
                          <p:cTn fill="hold" id="30" nodeType="afterGroup">
                            <p:stCondLst>
                              <p:cond delay="2500"/>
                            </p:stCondLst>
                            <p:childTnLst>
                              <p:par>
                                <p:cTn fill="hold" grpId="0" id="31" nodeType="afterEffect" presetClass="entr" presetID="22" presetSubtype="1">
                                  <p:stCondLst>
                                    <p:cond delay="0"/>
                                  </p:stCondLst>
                                  <p:childTnLst>
                                    <p:set>
                                      <p:cBhvr>
                                        <p:cTn dur="1" fill="hold" id="32">
                                          <p:stCondLst>
                                            <p:cond delay="0"/>
                                          </p:stCondLst>
                                        </p:cTn>
                                        <p:tgtEl>
                                          <p:spTgt spid="9"/>
                                        </p:tgtEl>
                                        <p:attrNameLst>
                                          <p:attrName>style.visibility</p:attrName>
                                        </p:attrNameLst>
                                      </p:cBhvr>
                                      <p:to>
                                        <p:strVal val="visible"/>
                                      </p:to>
                                    </p:set>
                                    <p:animEffect filter="wipe(up)" transition="in">
                                      <p:cBhvr>
                                        <p:cTn dur="500" id="33"/>
                                        <p:tgtEl>
                                          <p:spTgt spid="9"/>
                                        </p:tgtEl>
                                      </p:cBhvr>
                                    </p:animEffect>
                                  </p:childTnLst>
                                </p:cTn>
                              </p:par>
                            </p:childTnLst>
                          </p:cTn>
                        </p:par>
                        <p:par>
                          <p:cTn fill="hold" id="34" nodeType="afterGroup">
                            <p:stCondLst>
                              <p:cond delay="3000"/>
                            </p:stCondLst>
                            <p:childTnLst>
                              <p:par>
                                <p:cTn fill="hold" grpId="0" id="35" nodeType="afterEffect" presetClass="entr" presetID="53" presetSubtype="0">
                                  <p:stCondLst>
                                    <p:cond delay="0"/>
                                  </p:stCondLst>
                                  <p:childTnLst>
                                    <p:set>
                                      <p:cBhvr>
                                        <p:cTn dur="1" fill="hold" id="36">
                                          <p:stCondLst>
                                            <p:cond delay="0"/>
                                          </p:stCondLst>
                                        </p:cTn>
                                        <p:tgtEl>
                                          <p:spTgt spid="12"/>
                                        </p:tgtEl>
                                        <p:attrNameLst>
                                          <p:attrName>style.visibility</p:attrName>
                                        </p:attrNameLst>
                                      </p:cBhvr>
                                      <p:to>
                                        <p:strVal val="visible"/>
                                      </p:to>
                                    </p:set>
                                    <p:anim calcmode="lin" valueType="num">
                                      <p:cBhvr>
                                        <p:cTn dur="500" fill="hold" id="37"/>
                                        <p:tgtEl>
                                          <p:spTgt spid="12"/>
                                        </p:tgtEl>
                                        <p:attrNameLst>
                                          <p:attrName>ppt_w</p:attrName>
                                        </p:attrNameLst>
                                      </p:cBhvr>
                                      <p:tavLst>
                                        <p:tav tm="0">
                                          <p:val>
                                            <p:fltVal val="0"/>
                                          </p:val>
                                        </p:tav>
                                        <p:tav tm="100000">
                                          <p:val>
                                            <p:strVal val="#ppt_w"/>
                                          </p:val>
                                        </p:tav>
                                      </p:tavLst>
                                    </p:anim>
                                    <p:anim calcmode="lin" valueType="num">
                                      <p:cBhvr>
                                        <p:cTn dur="500" fill="hold" id="38"/>
                                        <p:tgtEl>
                                          <p:spTgt spid="12"/>
                                        </p:tgtEl>
                                        <p:attrNameLst>
                                          <p:attrName>ppt_h</p:attrName>
                                        </p:attrNameLst>
                                      </p:cBhvr>
                                      <p:tavLst>
                                        <p:tav tm="0">
                                          <p:val>
                                            <p:fltVal val="0"/>
                                          </p:val>
                                        </p:tav>
                                        <p:tav tm="100000">
                                          <p:val>
                                            <p:strVal val="#ppt_h"/>
                                          </p:val>
                                        </p:tav>
                                      </p:tavLst>
                                    </p:anim>
                                    <p:animEffect filter="fade" transition="in">
                                      <p:cBhvr>
                                        <p:cTn dur="500" id="39"/>
                                        <p:tgtEl>
                                          <p:spTgt spid="12"/>
                                        </p:tgtEl>
                                      </p:cBhvr>
                                    </p:animEffect>
                                  </p:childTnLst>
                                </p:cTn>
                              </p:par>
                            </p:childTnLst>
                          </p:cTn>
                        </p:par>
                        <p:par>
                          <p:cTn fill="hold" id="40" nodeType="afterGroup">
                            <p:stCondLst>
                              <p:cond delay="3500"/>
                            </p:stCondLst>
                            <p:childTnLst>
                              <p:par>
                                <p:cTn fill="hold" grpId="0" id="41" nodeType="afterEffect" presetClass="entr" presetID="22" presetSubtype="1">
                                  <p:stCondLst>
                                    <p:cond delay="0"/>
                                  </p:stCondLst>
                                  <p:childTnLst>
                                    <p:set>
                                      <p:cBhvr>
                                        <p:cTn dur="1" fill="hold" id="42">
                                          <p:stCondLst>
                                            <p:cond delay="0"/>
                                          </p:stCondLst>
                                        </p:cTn>
                                        <p:tgtEl>
                                          <p:spTgt spid="11"/>
                                        </p:tgtEl>
                                        <p:attrNameLst>
                                          <p:attrName>style.visibility</p:attrName>
                                        </p:attrNameLst>
                                      </p:cBhvr>
                                      <p:to>
                                        <p:strVal val="visible"/>
                                      </p:to>
                                    </p:set>
                                    <p:animEffect filter="wipe(up)" transition="in">
                                      <p:cBhvr>
                                        <p:cTn dur="500" id="43"/>
                                        <p:tgtEl>
                                          <p:spTgt spid="11"/>
                                        </p:tgtEl>
                                      </p:cBhvr>
                                    </p:animEffect>
                                  </p:childTnLst>
                                </p:cTn>
                              </p:par>
                            </p:childTnLst>
                          </p:cTn>
                        </p:par>
                        <p:par>
                          <p:cTn fill="hold" id="44" nodeType="afterGroup">
                            <p:stCondLst>
                              <p:cond delay="4000"/>
                            </p:stCondLst>
                            <p:childTnLst>
                              <p:par>
                                <p:cTn fill="hold" grpId="0" id="45" nodeType="afterEffect" presetClass="entr" presetID="53" presetSubtype="0">
                                  <p:stCondLst>
                                    <p:cond delay="0"/>
                                  </p:stCondLst>
                                  <p:childTnLst>
                                    <p:set>
                                      <p:cBhvr>
                                        <p:cTn dur="1" fill="hold" id="46">
                                          <p:stCondLst>
                                            <p:cond delay="0"/>
                                          </p:stCondLst>
                                        </p:cTn>
                                        <p:tgtEl>
                                          <p:spTgt spid="14"/>
                                        </p:tgtEl>
                                        <p:attrNameLst>
                                          <p:attrName>style.visibility</p:attrName>
                                        </p:attrNameLst>
                                      </p:cBhvr>
                                      <p:to>
                                        <p:strVal val="visible"/>
                                      </p:to>
                                    </p:set>
                                    <p:anim calcmode="lin" valueType="num">
                                      <p:cBhvr>
                                        <p:cTn dur="500" fill="hold" id="47"/>
                                        <p:tgtEl>
                                          <p:spTgt spid="14"/>
                                        </p:tgtEl>
                                        <p:attrNameLst>
                                          <p:attrName>ppt_w</p:attrName>
                                        </p:attrNameLst>
                                      </p:cBhvr>
                                      <p:tavLst>
                                        <p:tav tm="0">
                                          <p:val>
                                            <p:fltVal val="0"/>
                                          </p:val>
                                        </p:tav>
                                        <p:tav tm="100000">
                                          <p:val>
                                            <p:strVal val="#ppt_w"/>
                                          </p:val>
                                        </p:tav>
                                      </p:tavLst>
                                    </p:anim>
                                    <p:anim calcmode="lin" valueType="num">
                                      <p:cBhvr>
                                        <p:cTn dur="500" fill="hold" id="48"/>
                                        <p:tgtEl>
                                          <p:spTgt spid="14"/>
                                        </p:tgtEl>
                                        <p:attrNameLst>
                                          <p:attrName>ppt_h</p:attrName>
                                        </p:attrNameLst>
                                      </p:cBhvr>
                                      <p:tavLst>
                                        <p:tav tm="0">
                                          <p:val>
                                            <p:fltVal val="0"/>
                                          </p:val>
                                        </p:tav>
                                        <p:tav tm="100000">
                                          <p:val>
                                            <p:strVal val="#ppt_h"/>
                                          </p:val>
                                        </p:tav>
                                      </p:tavLst>
                                    </p:anim>
                                    <p:animEffect filter="fade" transition="in">
                                      <p:cBhvr>
                                        <p:cTn dur="500" id="49"/>
                                        <p:tgtEl>
                                          <p:spTgt spid="14"/>
                                        </p:tgtEl>
                                      </p:cBhvr>
                                    </p:animEffect>
                                  </p:childTnLst>
                                </p:cTn>
                              </p:par>
                            </p:childTnLst>
                          </p:cTn>
                        </p:par>
                        <p:par>
                          <p:cTn fill="hold" id="50" nodeType="afterGroup">
                            <p:stCondLst>
                              <p:cond delay="4500"/>
                            </p:stCondLst>
                            <p:childTnLst>
                              <p:par>
                                <p:cTn fill="hold" grpId="0" id="51" nodeType="afterEffect" presetClass="entr" presetID="22" presetSubtype="1">
                                  <p:stCondLst>
                                    <p:cond delay="0"/>
                                  </p:stCondLst>
                                  <p:childTnLst>
                                    <p:set>
                                      <p:cBhvr>
                                        <p:cTn dur="1" fill="hold" id="52">
                                          <p:stCondLst>
                                            <p:cond delay="0"/>
                                          </p:stCondLst>
                                        </p:cTn>
                                        <p:tgtEl>
                                          <p:spTgt spid="13"/>
                                        </p:tgtEl>
                                        <p:attrNameLst>
                                          <p:attrName>style.visibility</p:attrName>
                                        </p:attrNameLst>
                                      </p:cBhvr>
                                      <p:to>
                                        <p:strVal val="visible"/>
                                      </p:to>
                                    </p:set>
                                    <p:animEffect filter="wipe(up)" transition="in">
                                      <p:cBhvr>
                                        <p:cTn dur="500" id="53"/>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P grpId="0" spid="9"/>
      <p:bldP grpId="0" spid="10"/>
      <p:bldP grpId="0" spid="11"/>
      <p:bldP grpId="0" spid="12"/>
      <p:bldP grpId="0" spid="13"/>
      <p:bldP grpId="0" spid="14"/>
      <p:bldP grpId="0" spid="5"/>
      <p:bldP grpId="0" spid="6"/>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66"/>
          <p:cNvGrpSpPr/>
          <p:nvPr/>
        </p:nvGrpSpPr>
        <p:grpSpPr>
          <a:xfrm>
            <a:off x="788593" y="1130390"/>
            <a:ext cx="2251867" cy="2252562"/>
            <a:chOff x="1661810" y="1568370"/>
            <a:chExt cx="3780526" cy="3780526"/>
          </a:xfrm>
        </p:grpSpPr>
        <p:sp>
          <p:nvSpPr>
            <p:cNvPr id="68" name="椭圆 67"/>
            <p:cNvSpPr/>
            <p:nvPr/>
          </p:nvSpPr>
          <p:spPr>
            <a:xfrm>
              <a:off x="1661810" y="1568370"/>
              <a:ext cx="3780526" cy="3780526"/>
            </a:xfrm>
            <a:prstGeom prst="ellipse">
              <a:avLst/>
            </a:prstGeom>
            <a:gradFill flip="none" rotWithShape="1">
              <a:gsLst>
                <a:gs pos="100000">
                  <a:schemeClr val="bg1">
                    <a:lumMod val="75000"/>
                  </a:schemeClr>
                </a:gs>
                <a:gs pos="0">
                  <a:schemeClr val="bg1"/>
                </a:gs>
              </a:gsLst>
              <a:lin ang="5400000" scaled="1"/>
            </a:gradFill>
            <a:ln w="9525">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Calibri"/>
                <a:ea charset="-122" panose="02010600030101010101" pitchFamily="2" typeface="宋体"/>
              </a:endParaRPr>
            </a:p>
          </p:txBody>
        </p:sp>
        <p:graphicFrame>
          <p:nvGraphicFramePr>
            <p:cNvPr id="69" name="图表 68"/>
            <p:cNvGraphicFramePr/>
            <p:nvPr>
              <p:extLst>
                <p:ext uri="{D42A27DB-BD31-4B8C-83A1-F6EECF244321}">
                  <p14:modId val="2988884460"/>
                </p:ext>
              </p:extLst>
            </p:nvPr>
          </p:nvGraphicFramePr>
          <p:xfrm>
            <a:off x="1847273" y="1994285"/>
            <a:ext cx="3409603" cy="2928698"/>
          </p:xfrm>
          <a:graphic>
            <a:graphicData uri="http://schemas.openxmlformats.org/drawingml/2006/chart">
              <c:chart xmlns:c="http://schemas.openxmlformats.org/drawingml/2006/chart" r:id="rId3"/>
            </a:graphicData>
          </a:graphic>
        </p:graphicFrame>
        <p:sp>
          <p:nvSpPr>
            <p:cNvPr id="70" name="椭圆 69"/>
            <p:cNvSpPr/>
            <p:nvPr/>
          </p:nvSpPr>
          <p:spPr>
            <a:xfrm>
              <a:off x="2222218" y="2128778"/>
              <a:ext cx="2659713" cy="2659713"/>
            </a:xfrm>
            <a:prstGeom prst="ellipse">
              <a:avLst/>
            </a:prstGeom>
            <a:noFill/>
            <a:ln w="69850">
              <a:gradFill flip="none" rotWithShape="1">
                <a:gsLst>
                  <a:gs pos="0">
                    <a:schemeClr val="bg1">
                      <a:lumMod val="65000"/>
                    </a:schemeClr>
                  </a:gs>
                  <a:gs pos="100000">
                    <a:schemeClr val="bg1"/>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Calibri"/>
                <a:ea charset="-122" panose="02010600030101010101" pitchFamily="2" typeface="宋体"/>
              </a:endParaRPr>
            </a:p>
          </p:txBody>
        </p:sp>
        <p:sp>
          <p:nvSpPr>
            <p:cNvPr id="71" name="椭圆 70"/>
            <p:cNvSpPr/>
            <p:nvPr/>
          </p:nvSpPr>
          <p:spPr>
            <a:xfrm>
              <a:off x="2425472" y="2335297"/>
              <a:ext cx="2253202" cy="2253202"/>
            </a:xfrm>
            <a:prstGeom prst="ellipse">
              <a:avLst/>
            </a:prstGeom>
            <a:solidFill>
              <a:schemeClr val="bg1">
                <a:lumMod val="95000"/>
              </a:schemeClr>
            </a:solidFill>
            <a:ln w="50800">
              <a:noFill/>
            </a:ln>
            <a:effectLst/>
            <a:scene3d>
              <a:camera prst="orthographicFront"/>
              <a:lightRig dir="t" rig="threePt"/>
            </a:scene3d>
            <a:sp3d prstMaterial="softEdge">
              <a:bevelT h="31750" prst="angle" w="8255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Calibri"/>
                <a:ea charset="-122" panose="02010600030101010101" pitchFamily="2" typeface="宋体"/>
              </a:endParaRPr>
            </a:p>
          </p:txBody>
        </p:sp>
      </p:grpSp>
      <p:sp>
        <p:nvSpPr>
          <p:cNvPr id="72" name="矩形 71"/>
          <p:cNvSpPr/>
          <p:nvPr/>
        </p:nvSpPr>
        <p:spPr>
          <a:xfrm>
            <a:off x="1624353" y="2077053"/>
            <a:ext cx="556260" cy="312420"/>
          </a:xfrm>
          <a:prstGeom prst="rect">
            <a:avLst/>
          </a:prstGeom>
        </p:spPr>
        <p:txBody>
          <a:bodyPr bIns="34290" lIns="68580" rIns="68580" tIns="34290" wrap="none">
            <a:spAutoFit/>
          </a:bodyPr>
          <a:lstStyle/>
          <a:p>
            <a:pPr algn="ctr"/>
            <a:r>
              <a:rPr altLang="zh-CN" lang="en-US" sz="1600">
                <a:solidFill>
                  <a:schemeClr val="accent2"/>
                </a:solidFill>
                <a:latin charset="-122" pitchFamily="34" typeface="微软雅黑"/>
                <a:ea charset="-122" panose="020b0503020204020204" pitchFamily="34" typeface="微软雅黑"/>
              </a:rPr>
              <a:t>60%</a:t>
            </a:r>
          </a:p>
        </p:txBody>
      </p:sp>
      <p:sp>
        <p:nvSpPr>
          <p:cNvPr id="73" name="椭圆 72"/>
          <p:cNvSpPr/>
          <p:nvPr/>
        </p:nvSpPr>
        <p:spPr>
          <a:xfrm>
            <a:off x="1434163" y="2785252"/>
            <a:ext cx="145453" cy="145499"/>
          </a:xfrm>
          <a:prstGeom prst="ellipse">
            <a:avLst/>
          </a:prstGeom>
          <a:solidFill>
            <a:schemeClr val="bg1">
              <a:lumMod val="95000"/>
            </a:schemeClr>
          </a:solidFill>
          <a:ln w="50800">
            <a:noFill/>
          </a:ln>
          <a:effectLst>
            <a:outerShdw algn="tl" blurRad="50800" dir="2700000" dist="25400" rotWithShape="0">
              <a:schemeClr val="tx1">
                <a:alpha val="35000"/>
              </a:schemeClr>
            </a:outerShdw>
          </a:effectLst>
          <a:scene3d>
            <a:camera prst="orthographicFront"/>
            <a:lightRig dir="t" rig="threePt"/>
          </a:scene3d>
          <a:sp3d prstMaterial="softEdge">
            <a:bevelT h="6350" prst="angle" w="25400"/>
          </a:sp3d>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defRPr/>
            </a:pPr>
            <a:endParaRPr altLang="en-US" lang="zh-CN">
              <a:solidFill>
                <a:schemeClr val="bg1"/>
              </a:solidFill>
              <a:latin typeface="Calibri"/>
              <a:ea charset="-122" panose="02010600030101010101" pitchFamily="2" typeface="宋体"/>
            </a:endParaRPr>
          </a:p>
        </p:txBody>
      </p:sp>
      <p:grpSp>
        <p:nvGrpSpPr>
          <p:cNvPr id="3" name="组合 73"/>
          <p:cNvGrpSpPr/>
          <p:nvPr/>
        </p:nvGrpSpPr>
        <p:grpSpPr>
          <a:xfrm>
            <a:off x="1043608" y="3361670"/>
            <a:ext cx="1761990" cy="1006650"/>
            <a:chOff x="1544057" y="4629752"/>
            <a:chExt cx="2067969" cy="1341786"/>
          </a:xfrm>
        </p:grpSpPr>
        <p:sp>
          <p:nvSpPr>
            <p:cNvPr id="75" name="文本框 22"/>
            <p:cNvSpPr txBox="1"/>
            <p:nvPr/>
          </p:nvSpPr>
          <p:spPr bwMode="auto">
            <a:xfrm>
              <a:off x="1544057" y="5017724"/>
              <a:ext cx="2067969" cy="944589"/>
            </a:xfrm>
            <a:prstGeom prst="rect">
              <a:avLst/>
            </a:prstGeom>
            <a:noFill/>
          </p:spPr>
          <p:txBody>
            <a:bodyPr wrap="square">
              <a:spAutoFit/>
            </a:bodyPr>
            <a:lstStyle/>
            <a:p>
              <a:pPr>
                <a:lnSpc>
                  <a:spcPct val="150000"/>
                </a:lnSpc>
                <a:defRPr/>
              </a:pPr>
              <a:r>
                <a:rPr altLang="en-US" lang="zh-CN" sz="900">
                  <a:solidFill>
                    <a:schemeClr val="bg1"/>
                  </a:solidFill>
                  <a:latin charset="-122" pitchFamily="34" typeface="微软雅黑"/>
                  <a:ea charset="-122" panose="020b0503020204020204" pitchFamily="34" typeface="微软雅黑"/>
                </a:rPr>
                <a:t>点击输入本栏的具体文字，简明扼要的说明分项内容，请根据您的具体内容酌情修改。</a:t>
              </a:r>
            </a:p>
          </p:txBody>
        </p:sp>
        <p:sp>
          <p:nvSpPr>
            <p:cNvPr id="76" name="文本框 23"/>
            <p:cNvSpPr txBox="1"/>
            <p:nvPr/>
          </p:nvSpPr>
          <p:spPr bwMode="auto">
            <a:xfrm>
              <a:off x="1555948" y="4629751"/>
              <a:ext cx="1961391" cy="365647"/>
            </a:xfrm>
            <a:prstGeom prst="rect">
              <a:avLst/>
            </a:prstGeom>
            <a:noFill/>
          </p:spPr>
          <p:txBody>
            <a:bodyPr wrap="square">
              <a:spAutoFit/>
            </a:bodyPr>
            <a:lstStyle/>
            <a:p>
              <a:pPr algn="ctr">
                <a:defRPr/>
              </a:pPr>
              <a:r>
                <a:rPr altLang="en-US" lang="zh-CN" spc="75" sz="1200">
                  <a:solidFill>
                    <a:schemeClr val="bg1"/>
                  </a:solidFill>
                  <a:latin charset="-122" pitchFamily="34" typeface="微软雅黑"/>
                  <a:ea charset="-122" panose="020b0503020204020204" pitchFamily="34" typeface="微软雅黑"/>
                </a:rPr>
                <a:t>在此添加标题</a:t>
              </a:r>
            </a:p>
          </p:txBody>
        </p:sp>
        <p:cxnSp>
          <p:nvCxnSpPr>
            <p:cNvPr id="77" name="直接连接符 76"/>
            <p:cNvCxnSpPr/>
            <p:nvPr/>
          </p:nvCxnSpPr>
          <p:spPr>
            <a:xfrm>
              <a:off x="1622653" y="5002128"/>
              <a:ext cx="1813787"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4" name="组合 77"/>
          <p:cNvGrpSpPr/>
          <p:nvPr/>
        </p:nvGrpSpPr>
        <p:grpSpPr>
          <a:xfrm>
            <a:off x="3446068" y="1130390"/>
            <a:ext cx="2251867" cy="2252562"/>
            <a:chOff x="1661810" y="1568370"/>
            <a:chExt cx="3780526" cy="3780526"/>
          </a:xfrm>
        </p:grpSpPr>
        <p:sp>
          <p:nvSpPr>
            <p:cNvPr id="79" name="椭圆 78"/>
            <p:cNvSpPr/>
            <p:nvPr/>
          </p:nvSpPr>
          <p:spPr>
            <a:xfrm>
              <a:off x="1661810" y="1568370"/>
              <a:ext cx="3780526" cy="3780526"/>
            </a:xfrm>
            <a:prstGeom prst="ellipse">
              <a:avLst/>
            </a:prstGeom>
            <a:gradFill flip="none" rotWithShape="1">
              <a:gsLst>
                <a:gs pos="100000">
                  <a:schemeClr val="bg1">
                    <a:lumMod val="75000"/>
                  </a:schemeClr>
                </a:gs>
                <a:gs pos="0">
                  <a:schemeClr val="bg1"/>
                </a:gs>
              </a:gsLst>
              <a:lin ang="5400000" scaled="1"/>
            </a:gradFill>
            <a:ln w="9525">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Calibri"/>
                <a:ea charset="-122" panose="02010600030101010101" pitchFamily="2" typeface="宋体"/>
              </a:endParaRPr>
            </a:p>
          </p:txBody>
        </p:sp>
        <p:graphicFrame>
          <p:nvGraphicFramePr>
            <p:cNvPr id="80" name="图表 79"/>
            <p:cNvGraphicFramePr/>
            <p:nvPr>
              <p:extLst>
                <p:ext uri="{D42A27DB-BD31-4B8C-83A1-F6EECF244321}">
                  <p14:modId val="1574765922"/>
                </p:ext>
              </p:extLst>
            </p:nvPr>
          </p:nvGraphicFramePr>
          <p:xfrm>
            <a:off x="1847273" y="1994285"/>
            <a:ext cx="3409603" cy="2928698"/>
          </p:xfrm>
          <a:graphic>
            <a:graphicData uri="http://schemas.openxmlformats.org/drawingml/2006/chart">
              <c:chart xmlns:c="http://schemas.openxmlformats.org/drawingml/2006/chart" r:id="rId4"/>
            </a:graphicData>
          </a:graphic>
        </p:graphicFrame>
        <p:sp>
          <p:nvSpPr>
            <p:cNvPr id="81" name="椭圆 80"/>
            <p:cNvSpPr/>
            <p:nvPr/>
          </p:nvSpPr>
          <p:spPr>
            <a:xfrm>
              <a:off x="2222218" y="2128778"/>
              <a:ext cx="2659713" cy="2659713"/>
            </a:xfrm>
            <a:prstGeom prst="ellipse">
              <a:avLst/>
            </a:prstGeom>
            <a:noFill/>
            <a:ln w="69850">
              <a:gradFill flip="none" rotWithShape="1">
                <a:gsLst>
                  <a:gs pos="0">
                    <a:schemeClr val="bg1">
                      <a:lumMod val="65000"/>
                    </a:schemeClr>
                  </a:gs>
                  <a:gs pos="100000">
                    <a:schemeClr val="bg1"/>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Calibri"/>
                <a:ea charset="-122" panose="02010600030101010101" pitchFamily="2" typeface="宋体"/>
              </a:endParaRPr>
            </a:p>
          </p:txBody>
        </p:sp>
        <p:sp>
          <p:nvSpPr>
            <p:cNvPr id="82" name="椭圆 81"/>
            <p:cNvSpPr/>
            <p:nvPr/>
          </p:nvSpPr>
          <p:spPr>
            <a:xfrm>
              <a:off x="2425472" y="2335297"/>
              <a:ext cx="2253202" cy="2253202"/>
            </a:xfrm>
            <a:prstGeom prst="ellipse">
              <a:avLst/>
            </a:prstGeom>
            <a:solidFill>
              <a:schemeClr val="bg1">
                <a:lumMod val="95000"/>
              </a:schemeClr>
            </a:solidFill>
            <a:ln w="50800">
              <a:noFill/>
            </a:ln>
            <a:effectLst/>
            <a:scene3d>
              <a:camera prst="orthographicFront"/>
              <a:lightRig dir="t" rig="threePt"/>
            </a:scene3d>
            <a:sp3d prstMaterial="softEdge">
              <a:bevelT h="31750" prst="angle" w="8255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Calibri"/>
                <a:ea charset="-122" panose="02010600030101010101" pitchFamily="2" typeface="宋体"/>
              </a:endParaRPr>
            </a:p>
          </p:txBody>
        </p:sp>
      </p:grpSp>
      <p:sp>
        <p:nvSpPr>
          <p:cNvPr id="83" name="矩形 82"/>
          <p:cNvSpPr/>
          <p:nvPr/>
        </p:nvSpPr>
        <p:spPr>
          <a:xfrm>
            <a:off x="4293870" y="2077053"/>
            <a:ext cx="556260" cy="312420"/>
          </a:xfrm>
          <a:prstGeom prst="rect">
            <a:avLst/>
          </a:prstGeom>
        </p:spPr>
        <p:txBody>
          <a:bodyPr bIns="34290" lIns="68580" rIns="68580" tIns="34290" wrap="none">
            <a:spAutoFit/>
          </a:bodyPr>
          <a:lstStyle/>
          <a:p>
            <a:pPr algn="ctr"/>
            <a:r>
              <a:rPr altLang="zh-CN" lang="en-US" sz="1600">
                <a:solidFill>
                  <a:schemeClr val="accent2"/>
                </a:solidFill>
                <a:latin charset="-122" pitchFamily="34" typeface="微软雅黑"/>
                <a:ea charset="-122" panose="020b0503020204020204" pitchFamily="34" typeface="微软雅黑"/>
              </a:rPr>
              <a:t>75%</a:t>
            </a:r>
          </a:p>
        </p:txBody>
      </p:sp>
      <p:sp>
        <p:nvSpPr>
          <p:cNvPr id="84" name="椭圆 83"/>
          <p:cNvSpPr/>
          <p:nvPr/>
        </p:nvSpPr>
        <p:spPr>
          <a:xfrm>
            <a:off x="3778786" y="2156202"/>
            <a:ext cx="145453" cy="145499"/>
          </a:xfrm>
          <a:prstGeom prst="ellipse">
            <a:avLst/>
          </a:prstGeom>
          <a:solidFill>
            <a:schemeClr val="bg1">
              <a:lumMod val="95000"/>
            </a:schemeClr>
          </a:solidFill>
          <a:ln w="50800">
            <a:noFill/>
          </a:ln>
          <a:effectLst>
            <a:outerShdw algn="tl" blurRad="50800" dir="2700000" dist="25400" rotWithShape="0">
              <a:schemeClr val="tx1">
                <a:alpha val="35000"/>
              </a:schemeClr>
            </a:outerShdw>
          </a:effectLst>
          <a:scene3d>
            <a:camera prst="orthographicFront"/>
            <a:lightRig dir="t" rig="threePt"/>
          </a:scene3d>
          <a:sp3d prstMaterial="softEdge">
            <a:bevelT h="6350" prst="angle" w="25400"/>
          </a:sp3d>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defRPr/>
            </a:pPr>
            <a:endParaRPr altLang="en-US" lang="zh-CN">
              <a:solidFill>
                <a:srgbClr val="FFFFFF"/>
              </a:solidFill>
              <a:latin typeface="Calibri"/>
              <a:ea charset="-122" panose="02010600030101010101" pitchFamily="2" typeface="宋体"/>
            </a:endParaRPr>
          </a:p>
        </p:txBody>
      </p:sp>
      <p:grpSp>
        <p:nvGrpSpPr>
          <p:cNvPr id="5" name="组合 84"/>
          <p:cNvGrpSpPr/>
          <p:nvPr/>
        </p:nvGrpSpPr>
        <p:grpSpPr>
          <a:xfrm>
            <a:off x="3723257" y="3361673"/>
            <a:ext cx="1784848" cy="1006650"/>
            <a:chOff x="5115304" y="4629752"/>
            <a:chExt cx="2094796" cy="1341785"/>
          </a:xfrm>
        </p:grpSpPr>
        <p:sp>
          <p:nvSpPr>
            <p:cNvPr id="86" name="文本框 25"/>
            <p:cNvSpPr txBox="1"/>
            <p:nvPr/>
          </p:nvSpPr>
          <p:spPr bwMode="auto">
            <a:xfrm>
              <a:off x="5142131" y="5017724"/>
              <a:ext cx="2067969" cy="944588"/>
            </a:xfrm>
            <a:prstGeom prst="rect">
              <a:avLst/>
            </a:prstGeom>
            <a:noFill/>
          </p:spPr>
          <p:txBody>
            <a:bodyPr wrap="square">
              <a:spAutoFit/>
            </a:bodyPr>
            <a:lstStyle/>
            <a:p>
              <a:pPr>
                <a:lnSpc>
                  <a:spcPct val="150000"/>
                </a:lnSpc>
                <a:defRPr/>
              </a:pPr>
              <a:r>
                <a:rPr altLang="en-US" lang="zh-CN" sz="900">
                  <a:solidFill>
                    <a:schemeClr val="bg1"/>
                  </a:solidFill>
                  <a:latin charset="-122" pitchFamily="34" typeface="微软雅黑"/>
                  <a:ea charset="-122" panose="020b0503020204020204" pitchFamily="34" typeface="微软雅黑"/>
                </a:rPr>
                <a:t>点击输入本栏的具体文字，简明扼要的说明分项内容，请根据您的具体内容酌情修改。</a:t>
              </a:r>
            </a:p>
          </p:txBody>
        </p:sp>
        <p:sp>
          <p:nvSpPr>
            <p:cNvPr id="87" name="文本框 26"/>
            <p:cNvSpPr txBox="1"/>
            <p:nvPr/>
          </p:nvSpPr>
          <p:spPr bwMode="auto">
            <a:xfrm>
              <a:off x="5115304" y="4629752"/>
              <a:ext cx="1961391" cy="365647"/>
            </a:xfrm>
            <a:prstGeom prst="rect">
              <a:avLst/>
            </a:prstGeom>
            <a:noFill/>
          </p:spPr>
          <p:txBody>
            <a:bodyPr wrap="square">
              <a:spAutoFit/>
            </a:bodyPr>
            <a:lstStyle/>
            <a:p>
              <a:pPr algn="ctr">
                <a:defRPr/>
              </a:pPr>
              <a:r>
                <a:rPr altLang="en-US" lang="zh-CN" spc="75" sz="1200">
                  <a:solidFill>
                    <a:schemeClr val="bg1"/>
                  </a:solidFill>
                  <a:latin charset="-122" pitchFamily="34" typeface="微软雅黑"/>
                  <a:ea charset="-122" panose="020b0503020204020204" pitchFamily="34" typeface="微软雅黑"/>
                </a:rPr>
                <a:t>在此添加标题</a:t>
              </a:r>
            </a:p>
          </p:txBody>
        </p:sp>
        <p:cxnSp>
          <p:nvCxnSpPr>
            <p:cNvPr id="88" name="直接连接符 87"/>
            <p:cNvCxnSpPr/>
            <p:nvPr/>
          </p:nvCxnSpPr>
          <p:spPr>
            <a:xfrm>
              <a:off x="5185942" y="5002128"/>
              <a:ext cx="1813787"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6" name="组合 88"/>
          <p:cNvGrpSpPr/>
          <p:nvPr/>
        </p:nvGrpSpPr>
        <p:grpSpPr>
          <a:xfrm>
            <a:off x="6103543" y="1130390"/>
            <a:ext cx="2251867" cy="2252562"/>
            <a:chOff x="1661810" y="1568370"/>
            <a:chExt cx="3780526" cy="3780526"/>
          </a:xfrm>
        </p:grpSpPr>
        <p:sp>
          <p:nvSpPr>
            <p:cNvPr id="90" name="椭圆 89"/>
            <p:cNvSpPr/>
            <p:nvPr/>
          </p:nvSpPr>
          <p:spPr>
            <a:xfrm>
              <a:off x="1661810" y="1568370"/>
              <a:ext cx="3780526" cy="3780526"/>
            </a:xfrm>
            <a:prstGeom prst="ellipse">
              <a:avLst/>
            </a:prstGeom>
            <a:gradFill flip="none" rotWithShape="1">
              <a:gsLst>
                <a:gs pos="100000">
                  <a:schemeClr val="bg1">
                    <a:lumMod val="75000"/>
                  </a:schemeClr>
                </a:gs>
                <a:gs pos="0">
                  <a:schemeClr val="bg1"/>
                </a:gs>
              </a:gsLst>
              <a:lin ang="5400000" scaled="1"/>
            </a:gradFill>
            <a:ln w="9525">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Calibri"/>
                <a:ea charset="-122" panose="02010600030101010101" pitchFamily="2" typeface="宋体"/>
              </a:endParaRPr>
            </a:p>
          </p:txBody>
        </p:sp>
        <p:graphicFrame>
          <p:nvGraphicFramePr>
            <p:cNvPr id="91" name="图表 90"/>
            <p:cNvGraphicFramePr/>
            <p:nvPr>
              <p:extLst>
                <p:ext uri="{D42A27DB-BD31-4B8C-83A1-F6EECF244321}">
                  <p14:modId val="207237177"/>
                </p:ext>
              </p:extLst>
            </p:nvPr>
          </p:nvGraphicFramePr>
          <p:xfrm>
            <a:off x="1847273" y="1994285"/>
            <a:ext cx="3409603" cy="2928698"/>
          </p:xfrm>
          <a:graphic>
            <a:graphicData uri="http://schemas.openxmlformats.org/drawingml/2006/chart">
              <c:chart xmlns:c="http://schemas.openxmlformats.org/drawingml/2006/chart" r:id="rId5"/>
            </a:graphicData>
          </a:graphic>
        </p:graphicFrame>
        <p:sp>
          <p:nvSpPr>
            <p:cNvPr id="92" name="椭圆 91"/>
            <p:cNvSpPr/>
            <p:nvPr/>
          </p:nvSpPr>
          <p:spPr>
            <a:xfrm>
              <a:off x="2222218" y="2128778"/>
              <a:ext cx="2659713" cy="2659713"/>
            </a:xfrm>
            <a:prstGeom prst="ellipse">
              <a:avLst/>
            </a:prstGeom>
            <a:noFill/>
            <a:ln w="69850">
              <a:gradFill flip="none" rotWithShape="1">
                <a:gsLst>
                  <a:gs pos="0">
                    <a:schemeClr val="bg1">
                      <a:lumMod val="65000"/>
                    </a:schemeClr>
                  </a:gs>
                  <a:gs pos="100000">
                    <a:schemeClr val="bg1"/>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Calibri"/>
                <a:ea charset="-122" panose="02010600030101010101" pitchFamily="2" typeface="宋体"/>
              </a:endParaRPr>
            </a:p>
          </p:txBody>
        </p:sp>
        <p:sp>
          <p:nvSpPr>
            <p:cNvPr id="93" name="椭圆 92"/>
            <p:cNvSpPr/>
            <p:nvPr/>
          </p:nvSpPr>
          <p:spPr>
            <a:xfrm>
              <a:off x="2425472" y="2335297"/>
              <a:ext cx="2253202" cy="2253202"/>
            </a:xfrm>
            <a:prstGeom prst="ellipse">
              <a:avLst/>
            </a:prstGeom>
            <a:solidFill>
              <a:schemeClr val="bg1">
                <a:lumMod val="95000"/>
              </a:schemeClr>
            </a:solidFill>
            <a:ln w="50800">
              <a:noFill/>
            </a:ln>
            <a:effectLst/>
            <a:scene3d>
              <a:camera prst="orthographicFront"/>
              <a:lightRig dir="t" rig="threePt"/>
            </a:scene3d>
            <a:sp3d prstMaterial="softEdge">
              <a:bevelT h="31750" prst="angle" w="8255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Calibri"/>
                <a:ea charset="-122" panose="02010600030101010101" pitchFamily="2" typeface="宋体"/>
              </a:endParaRPr>
            </a:p>
          </p:txBody>
        </p:sp>
      </p:grpSp>
      <p:sp>
        <p:nvSpPr>
          <p:cNvPr id="94" name="矩形 93"/>
          <p:cNvSpPr/>
          <p:nvPr/>
        </p:nvSpPr>
        <p:spPr>
          <a:xfrm>
            <a:off x="6939302" y="2077053"/>
            <a:ext cx="556260" cy="312420"/>
          </a:xfrm>
          <a:prstGeom prst="rect">
            <a:avLst/>
          </a:prstGeom>
        </p:spPr>
        <p:txBody>
          <a:bodyPr bIns="34290" lIns="68580" rIns="68580" tIns="34290" wrap="none">
            <a:spAutoFit/>
          </a:bodyPr>
          <a:lstStyle/>
          <a:p>
            <a:pPr algn="ctr"/>
            <a:r>
              <a:rPr altLang="zh-CN" lang="en-US" sz="1600">
                <a:solidFill>
                  <a:schemeClr val="accent2"/>
                </a:solidFill>
                <a:latin charset="-122" pitchFamily="34" typeface="微软雅黑"/>
                <a:ea charset="-122" panose="020b0503020204020204" pitchFamily="34" typeface="微软雅黑"/>
              </a:rPr>
              <a:t>60%</a:t>
            </a:r>
          </a:p>
        </p:txBody>
      </p:sp>
      <p:sp>
        <p:nvSpPr>
          <p:cNvPr id="95" name="椭圆 94"/>
          <p:cNvSpPr/>
          <p:nvPr/>
        </p:nvSpPr>
        <p:spPr>
          <a:xfrm>
            <a:off x="6749112" y="2785252"/>
            <a:ext cx="145453" cy="145499"/>
          </a:xfrm>
          <a:prstGeom prst="ellipse">
            <a:avLst/>
          </a:prstGeom>
          <a:solidFill>
            <a:schemeClr val="bg1">
              <a:lumMod val="95000"/>
            </a:schemeClr>
          </a:solidFill>
          <a:ln w="50800">
            <a:noFill/>
          </a:ln>
          <a:effectLst>
            <a:outerShdw algn="tl" blurRad="50800" dir="2700000" dist="25400" rotWithShape="0">
              <a:schemeClr val="tx1">
                <a:alpha val="35000"/>
              </a:schemeClr>
            </a:outerShdw>
          </a:effectLst>
          <a:scene3d>
            <a:camera prst="orthographicFront"/>
            <a:lightRig dir="t" rig="threePt"/>
          </a:scene3d>
          <a:sp3d prstMaterial="softEdge">
            <a:bevelT h="6350" prst="angle" w="25400"/>
          </a:sp3d>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defRPr/>
            </a:pPr>
            <a:endParaRPr altLang="en-US" lang="zh-CN">
              <a:solidFill>
                <a:schemeClr val="bg1"/>
              </a:solidFill>
              <a:latin typeface="Wingdings"/>
              <a:ea charset="-122" panose="02010600030101010101" pitchFamily="2" typeface="宋体"/>
            </a:endParaRPr>
          </a:p>
        </p:txBody>
      </p:sp>
      <p:grpSp>
        <p:nvGrpSpPr>
          <p:cNvPr id="7" name="组合 95"/>
          <p:cNvGrpSpPr/>
          <p:nvPr/>
        </p:nvGrpSpPr>
        <p:grpSpPr>
          <a:xfrm>
            <a:off x="6368688" y="3361673"/>
            <a:ext cx="1767707" cy="1006650"/>
            <a:chOff x="8642547" y="4629752"/>
            <a:chExt cx="2074679" cy="1341785"/>
          </a:xfrm>
        </p:grpSpPr>
        <p:sp>
          <p:nvSpPr>
            <p:cNvPr id="97" name="文本框 38"/>
            <p:cNvSpPr txBox="1"/>
            <p:nvPr/>
          </p:nvSpPr>
          <p:spPr bwMode="auto">
            <a:xfrm>
              <a:off x="8649257" y="5017724"/>
              <a:ext cx="2067969" cy="944588"/>
            </a:xfrm>
            <a:prstGeom prst="rect">
              <a:avLst/>
            </a:prstGeom>
            <a:noFill/>
          </p:spPr>
          <p:txBody>
            <a:bodyPr wrap="square">
              <a:spAutoFit/>
            </a:bodyPr>
            <a:lstStyle/>
            <a:p>
              <a:pPr>
                <a:lnSpc>
                  <a:spcPct val="150000"/>
                </a:lnSpc>
                <a:defRPr/>
              </a:pPr>
              <a:r>
                <a:rPr altLang="en-US" lang="zh-CN" sz="900">
                  <a:solidFill>
                    <a:schemeClr val="bg1"/>
                  </a:solidFill>
                  <a:latin charset="-122" pitchFamily="34" typeface="微软雅黑"/>
                  <a:ea charset="-122" panose="020b0503020204020204" pitchFamily="34" typeface="微软雅黑"/>
                </a:rPr>
                <a:t>点击输入本栏的具体文字，简明扼要的说明分项内容，请根据您的具体内容酌情修改。</a:t>
              </a:r>
            </a:p>
          </p:txBody>
        </p:sp>
        <p:sp>
          <p:nvSpPr>
            <p:cNvPr id="98" name="文本框 39"/>
            <p:cNvSpPr txBox="1"/>
            <p:nvPr/>
          </p:nvSpPr>
          <p:spPr bwMode="auto">
            <a:xfrm>
              <a:off x="8642547" y="4629752"/>
              <a:ext cx="1961391" cy="365647"/>
            </a:xfrm>
            <a:prstGeom prst="rect">
              <a:avLst/>
            </a:prstGeom>
            <a:noFill/>
          </p:spPr>
          <p:txBody>
            <a:bodyPr wrap="square">
              <a:spAutoFit/>
            </a:bodyPr>
            <a:lstStyle/>
            <a:p>
              <a:pPr algn="ctr">
                <a:defRPr/>
              </a:pPr>
              <a:r>
                <a:rPr altLang="en-US" lang="zh-CN" spc="75" sz="1200">
                  <a:solidFill>
                    <a:schemeClr val="bg1"/>
                  </a:solidFill>
                  <a:latin charset="-122" pitchFamily="34" typeface="微软雅黑"/>
                  <a:ea charset="-122" panose="020b0503020204020204" pitchFamily="34" typeface="微软雅黑"/>
                </a:rPr>
                <a:t>在此添加标题</a:t>
              </a:r>
            </a:p>
          </p:txBody>
        </p:sp>
        <p:cxnSp>
          <p:nvCxnSpPr>
            <p:cNvPr id="99" name="直接连接符 98"/>
            <p:cNvCxnSpPr/>
            <p:nvPr/>
          </p:nvCxnSpPr>
          <p:spPr>
            <a:xfrm>
              <a:off x="8709252" y="5002128"/>
              <a:ext cx="1813787"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1813699464"/>
      </p:ext>
    </p:extLst>
  </p:cSld>
  <p:clrMapOvr>
    <a:masterClrMapping/>
  </p:clrMapOvr>
  <mc:AlternateContent>
    <mc:Choice Requires="p14">
      <p:transition p14:dur="1500" spd="slow">
        <p:split orient="vert"/>
      </p:transition>
    </mc:Choice>
    <mc:Fallback>
      <p:transition spd="slow">
        <p:split orient="vert"/>
      </p:transition>
    </mc:Fallback>
  </mc:AlternateConten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2140522" y="1159642"/>
            <a:ext cx="2135558" cy="3141275"/>
            <a:chOff x="1990055" y="662512"/>
            <a:chExt cx="2847411" cy="4188367"/>
          </a:xfrm>
        </p:grpSpPr>
        <p:grpSp>
          <p:nvGrpSpPr>
            <p:cNvPr id="15" name="组合 14"/>
            <p:cNvGrpSpPr/>
            <p:nvPr/>
          </p:nvGrpSpPr>
          <p:grpSpPr>
            <a:xfrm>
              <a:off x="1990055" y="662512"/>
              <a:ext cx="2847411" cy="2876550"/>
              <a:chOff x="1922526" y="662512"/>
              <a:chExt cx="2847411" cy="2876550"/>
            </a:xfrm>
          </p:grpSpPr>
          <p:sp>
            <p:nvSpPr>
              <p:cNvPr id="20" name="平行四边形 19"/>
              <p:cNvSpPr/>
              <p:nvPr/>
            </p:nvSpPr>
            <p:spPr>
              <a:xfrm flipH="1">
                <a:off x="3164096" y="2568575"/>
                <a:ext cx="1605841" cy="481752"/>
              </a:xfrm>
              <a:prstGeom prst="parallelogram">
                <a:avLst>
                  <a:gd fmla="val 63945" name="adj"/>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charset="-122" pitchFamily="34" typeface="微软雅黑"/>
                  <a:ea charset="-122" panose="020b0503020204020204" pitchFamily="34" typeface="微软雅黑"/>
                </a:endParaRPr>
              </a:p>
            </p:txBody>
          </p:sp>
          <p:sp>
            <p:nvSpPr>
              <p:cNvPr id="21" name="平行四边形 20"/>
              <p:cNvSpPr/>
              <p:nvPr/>
            </p:nvSpPr>
            <p:spPr>
              <a:xfrm>
                <a:off x="2851120" y="2568575"/>
                <a:ext cx="1605841" cy="970487"/>
              </a:xfrm>
              <a:prstGeom prst="parallelogram">
                <a:avLst>
                  <a:gd fmla="val 38669" name="adj"/>
                </a:avLst>
              </a:prstGeom>
              <a:solidFill>
                <a:schemeClr val="accent2">
                  <a:lumMod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charset="-122" pitchFamily="34" typeface="微软雅黑"/>
                  <a:ea charset="-122" panose="020b0503020204020204" pitchFamily="34" typeface="微软雅黑"/>
                </a:endParaRPr>
              </a:p>
            </p:txBody>
          </p:sp>
          <p:grpSp>
            <p:nvGrpSpPr>
              <p:cNvPr id="22" name="组合 21"/>
              <p:cNvGrpSpPr/>
              <p:nvPr/>
            </p:nvGrpSpPr>
            <p:grpSpPr>
              <a:xfrm>
                <a:off x="1922526" y="662512"/>
                <a:ext cx="2150430" cy="2876550"/>
                <a:chOff x="1922526" y="662512"/>
                <a:chExt cx="2150430" cy="2876550"/>
              </a:xfrm>
              <a:solidFill>
                <a:schemeClr val="accent2"/>
              </a:solidFill>
            </p:grpSpPr>
            <p:sp>
              <p:nvSpPr>
                <p:cNvPr id="23" name="等腰三角形 22"/>
                <p:cNvSpPr/>
                <p:nvPr/>
              </p:nvSpPr>
              <p:spPr>
                <a:xfrm flipH="1">
                  <a:off x="1922526" y="662512"/>
                  <a:ext cx="2150430" cy="1368456"/>
                </a:xfrm>
                <a:prstGeom prst="triangle">
                  <a:avLst>
                    <a:gd fmla="val 65232" name="adj"/>
                  </a:avLst>
                </a:prstGeom>
                <a:grp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charset="-122" pitchFamily="34" typeface="微软雅黑"/>
                    <a:ea charset="-122" panose="020b0503020204020204" pitchFamily="34" typeface="微软雅黑"/>
                  </a:endParaRPr>
                </a:p>
              </p:txBody>
            </p:sp>
            <p:sp>
              <p:nvSpPr>
                <p:cNvPr id="24" name="平行四边形 23"/>
                <p:cNvSpPr/>
                <p:nvPr/>
              </p:nvSpPr>
              <p:spPr>
                <a:xfrm flipH="1">
                  <a:off x="2371923" y="2023986"/>
                  <a:ext cx="1701033" cy="1515076"/>
                </a:xfrm>
                <a:prstGeom prst="parallelogram">
                  <a:avLst>
                    <a:gd fmla="val 30532" name="adj"/>
                  </a:avLst>
                </a:prstGeom>
                <a:grp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charset="-122" pitchFamily="34" typeface="微软雅黑"/>
                    <a:ea charset="-122" panose="020b0503020204020204" pitchFamily="34" typeface="微软雅黑"/>
                  </a:endParaRPr>
                </a:p>
              </p:txBody>
            </p:sp>
          </p:grpSp>
        </p:grpSp>
        <p:sp>
          <p:nvSpPr>
            <p:cNvPr id="16" name="文本框 17"/>
            <p:cNvSpPr txBox="1"/>
            <p:nvPr/>
          </p:nvSpPr>
          <p:spPr>
            <a:xfrm>
              <a:off x="2305110" y="4261323"/>
              <a:ext cx="2457329" cy="589556"/>
            </a:xfrm>
            <a:prstGeom prst="rect">
              <a:avLst/>
            </a:prstGeom>
            <a:noFill/>
          </p:spPr>
          <p:txBody>
            <a:bodyPr anchor="ctr" anchorCtr="0" bIns="0" lIns="72000" rIns="72000" tIns="0" wrap="square">
              <a:normAutofit fontScale="85000" lnSpcReduction="20000"/>
            </a:bodyPr>
            <a:lstStyle/>
            <a:p>
              <a:pPr algn="ctr" defTabSz="914378">
                <a:lnSpc>
                  <a:spcPct val="120000"/>
                </a:lnSpc>
                <a:defRPr/>
              </a:pPr>
              <a:r>
                <a:rPr altLang="en-US" lang="zh-CN" sz="1050">
                  <a:solidFill>
                    <a:schemeClr val="bg1"/>
                  </a:solidFill>
                  <a:latin charset="-122" pitchFamily="34" typeface="微软雅黑"/>
                  <a:ea charset="-122" panose="020b0503020204020204" pitchFamily="34" typeface="微软雅黑"/>
                </a:rPr>
                <a:t>此部分内容作为文字排版占位显示</a:t>
              </a:r>
              <a:br>
                <a:rPr altLang="en-US" lang="zh-CN" sz="1050">
                  <a:solidFill>
                    <a:schemeClr val="bg1"/>
                  </a:solidFill>
                  <a:latin charset="-122" pitchFamily="34" typeface="微软雅黑"/>
                  <a:ea charset="-122" panose="020b0503020204020204" pitchFamily="34" typeface="微软雅黑"/>
                </a:rPr>
              </a:br>
              <a:r>
                <a:rPr altLang="en-US" lang="zh-CN" sz="1050">
                  <a:solidFill>
                    <a:schemeClr val="bg1"/>
                  </a:solidFill>
                  <a:latin charset="-122" pitchFamily="34" typeface="微软雅黑"/>
                  <a:ea charset="-122" panose="020b0503020204020204" pitchFamily="34" typeface="微软雅黑"/>
                </a:rPr>
                <a:t>（建议使用主题字体）</a:t>
              </a:r>
            </a:p>
          </p:txBody>
        </p:sp>
        <p:sp>
          <p:nvSpPr>
            <p:cNvPr id="17" name="矩形 16"/>
            <p:cNvSpPr/>
            <p:nvPr/>
          </p:nvSpPr>
          <p:spPr>
            <a:xfrm>
              <a:off x="2305110" y="3953558"/>
              <a:ext cx="2457329" cy="246221"/>
            </a:xfrm>
            <a:prstGeom prst="rect">
              <a:avLst/>
            </a:prstGeom>
          </p:spPr>
          <p:txBody>
            <a:bodyPr bIns="0" lIns="72000" rIns="72000" tIns="0" wrap="none">
              <a:normAutofit fontScale="85000" lnSpcReduction="20000"/>
            </a:bodyPr>
            <a:lstStyle/>
            <a:p>
              <a:pPr algn="ctr" defTabSz="914378">
                <a:defRPr/>
              </a:pPr>
              <a:r>
                <a:rPr altLang="en-US" b="1" lang="zh-CN">
                  <a:solidFill>
                    <a:schemeClr val="bg1"/>
                  </a:solidFill>
                  <a:latin charset="-122" pitchFamily="34" typeface="微软雅黑"/>
                  <a:ea charset="-122" panose="020b0503020204020204" pitchFamily="34" typeface="微软雅黑"/>
                </a:rPr>
                <a:t>标题文本预设</a:t>
              </a:r>
            </a:p>
          </p:txBody>
        </p:sp>
        <p:sp>
          <p:nvSpPr>
            <p:cNvPr id="18" name="任意多边形: 形状 17"/>
            <p:cNvSpPr/>
            <p:nvPr/>
          </p:nvSpPr>
          <p:spPr bwMode="auto">
            <a:xfrm>
              <a:off x="2661123" y="1315323"/>
              <a:ext cx="515051" cy="514096"/>
            </a:xfrm>
            <a:custGeom>
              <a:gdLst>
                <a:gd fmla="*/ 164 w 204" name="T0"/>
                <a:gd fmla="*/ 0 h 204" name="T1"/>
                <a:gd fmla="*/ 39 w 204" name="T2"/>
                <a:gd fmla="*/ 0 h 204" name="T3"/>
                <a:gd fmla="*/ 0 w 204" name="T4"/>
                <a:gd fmla="*/ 39 h 204" name="T5"/>
                <a:gd fmla="*/ 0 w 204" name="T6"/>
                <a:gd fmla="*/ 81 h 204" name="T7"/>
                <a:gd fmla="*/ 0 w 204" name="T8"/>
                <a:gd fmla="*/ 164 h 204" name="T9"/>
                <a:gd fmla="*/ 39 w 204" name="T10"/>
                <a:gd fmla="*/ 204 h 204" name="T11"/>
                <a:gd fmla="*/ 164 w 204" name="T12"/>
                <a:gd fmla="*/ 204 h 204" name="T13"/>
                <a:gd fmla="*/ 204 w 204" name="T14"/>
                <a:gd fmla="*/ 164 h 204" name="T15"/>
                <a:gd fmla="*/ 204 w 204" name="T16"/>
                <a:gd fmla="*/ 81 h 204" name="T17"/>
                <a:gd fmla="*/ 204 w 204" name="T18"/>
                <a:gd fmla="*/ 39 h 204" name="T19"/>
                <a:gd fmla="*/ 164 w 204" name="T20"/>
                <a:gd fmla="*/ 0 h 204" name="T21"/>
                <a:gd fmla="*/ 176 w 204" name="T22"/>
                <a:gd fmla="*/ 23 h 204" name="T23"/>
                <a:gd fmla="*/ 180 w 204" name="T24"/>
                <a:gd fmla="*/ 23 h 204" name="T25"/>
                <a:gd fmla="*/ 180 w 204" name="T26"/>
                <a:gd fmla="*/ 28 h 204" name="T27"/>
                <a:gd fmla="*/ 180 w 204" name="T28"/>
                <a:gd fmla="*/ 58 h 204" name="T29"/>
                <a:gd fmla="*/ 146 w 204" name="T30"/>
                <a:gd fmla="*/ 58 h 204" name="T31"/>
                <a:gd fmla="*/ 146 w 204" name="T32"/>
                <a:gd fmla="*/ 24 h 204" name="T33"/>
                <a:gd fmla="*/ 176 w 204" name="T34"/>
                <a:gd fmla="*/ 23 h 204" name="T35"/>
                <a:gd fmla="*/ 73 w 204" name="T36"/>
                <a:gd fmla="*/ 81 h 204" name="T37"/>
                <a:gd fmla="*/ 102 w 204" name="T38"/>
                <a:gd fmla="*/ 66 h 204" name="T39"/>
                <a:gd fmla="*/ 131 w 204" name="T40"/>
                <a:gd fmla="*/ 81 h 204" name="T41"/>
                <a:gd fmla="*/ 138 w 204" name="T42"/>
                <a:gd fmla="*/ 102 h 204" name="T43"/>
                <a:gd fmla="*/ 102 w 204" name="T44"/>
                <a:gd fmla="*/ 138 h 204" name="T45"/>
                <a:gd fmla="*/ 66 w 204" name="T46"/>
                <a:gd fmla="*/ 102 h 204" name="T47"/>
                <a:gd fmla="*/ 73 w 204" name="T48"/>
                <a:gd fmla="*/ 81 h 204" name="T49"/>
                <a:gd fmla="*/ 184 w 204" name="T50"/>
                <a:gd fmla="*/ 164 h 204" name="T51"/>
                <a:gd fmla="*/ 164 w 204" name="T52"/>
                <a:gd fmla="*/ 184 h 204" name="T53"/>
                <a:gd fmla="*/ 39 w 204" name="T54"/>
                <a:gd fmla="*/ 184 h 204" name="T55"/>
                <a:gd fmla="*/ 20 w 204" name="T56"/>
                <a:gd fmla="*/ 164 h 204" name="T57"/>
                <a:gd fmla="*/ 20 w 204" name="T58"/>
                <a:gd fmla="*/ 81 h 204" name="T59"/>
                <a:gd fmla="*/ 50 w 204" name="T60"/>
                <a:gd fmla="*/ 81 h 204" name="T61"/>
                <a:gd fmla="*/ 46 w 204" name="T62"/>
                <a:gd fmla="*/ 102 h 204" name="T63"/>
                <a:gd fmla="*/ 102 w 204" name="T64"/>
                <a:gd fmla="*/ 158 h 204" name="T65"/>
                <a:gd fmla="*/ 157 w 204" name="T66"/>
                <a:gd fmla="*/ 102 h 204" name="T67"/>
                <a:gd fmla="*/ 153 w 204" name="T68"/>
                <a:gd fmla="*/ 81 h 204" name="T69"/>
                <a:gd fmla="*/ 184 w 204" name="T70"/>
                <a:gd fmla="*/ 81 h 204" name="T71"/>
                <a:gd fmla="*/ 184 w 204" name="T72"/>
                <a:gd fmla="*/ 164 h 204"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204" w="204">
                  <a:moveTo>
                    <a:pt x="164" y="0"/>
                  </a:moveTo>
                  <a:cubicBezTo>
                    <a:pt x="39" y="0"/>
                    <a:pt x="39" y="0"/>
                    <a:pt x="39" y="0"/>
                  </a:cubicBezTo>
                  <a:cubicBezTo>
                    <a:pt x="17" y="0"/>
                    <a:pt x="0" y="18"/>
                    <a:pt x="0" y="39"/>
                  </a:cubicBezTo>
                  <a:cubicBezTo>
                    <a:pt x="0" y="81"/>
                    <a:pt x="0" y="81"/>
                    <a:pt x="0" y="81"/>
                  </a:cubicBezTo>
                  <a:cubicBezTo>
                    <a:pt x="0" y="164"/>
                    <a:pt x="0" y="164"/>
                    <a:pt x="0" y="164"/>
                  </a:cubicBezTo>
                  <a:cubicBezTo>
                    <a:pt x="0" y="186"/>
                    <a:pt x="17" y="204"/>
                    <a:pt x="39" y="204"/>
                  </a:cubicBezTo>
                  <a:cubicBezTo>
                    <a:pt x="164" y="204"/>
                    <a:pt x="164" y="204"/>
                    <a:pt x="164" y="204"/>
                  </a:cubicBezTo>
                  <a:cubicBezTo>
                    <a:pt x="186" y="204"/>
                    <a:pt x="204" y="186"/>
                    <a:pt x="204" y="164"/>
                  </a:cubicBezTo>
                  <a:cubicBezTo>
                    <a:pt x="204" y="81"/>
                    <a:pt x="204" y="81"/>
                    <a:pt x="204" y="81"/>
                  </a:cubicBezTo>
                  <a:cubicBezTo>
                    <a:pt x="204" y="39"/>
                    <a:pt x="204" y="39"/>
                    <a:pt x="204" y="39"/>
                  </a:cubicBezTo>
                  <a:cubicBezTo>
                    <a:pt x="204" y="18"/>
                    <a:pt x="186" y="0"/>
                    <a:pt x="164" y="0"/>
                  </a:cubicBezTo>
                  <a:close/>
                  <a:moveTo>
                    <a:pt x="176" y="23"/>
                  </a:moveTo>
                  <a:cubicBezTo>
                    <a:pt x="180" y="23"/>
                    <a:pt x="180" y="23"/>
                    <a:pt x="180" y="23"/>
                  </a:cubicBezTo>
                  <a:cubicBezTo>
                    <a:pt x="180" y="28"/>
                    <a:pt x="180" y="28"/>
                    <a:pt x="180" y="28"/>
                  </a:cubicBezTo>
                  <a:cubicBezTo>
                    <a:pt x="180" y="58"/>
                    <a:pt x="180" y="58"/>
                    <a:pt x="180" y="58"/>
                  </a:cubicBezTo>
                  <a:cubicBezTo>
                    <a:pt x="146" y="58"/>
                    <a:pt x="146" y="58"/>
                    <a:pt x="146" y="58"/>
                  </a:cubicBezTo>
                  <a:cubicBezTo>
                    <a:pt x="146" y="24"/>
                    <a:pt x="146" y="24"/>
                    <a:pt x="146" y="24"/>
                  </a:cubicBezTo>
                  <a:lnTo>
                    <a:pt x="176" y="23"/>
                  </a:lnTo>
                  <a:close/>
                  <a:moveTo>
                    <a:pt x="73" y="81"/>
                  </a:moveTo>
                  <a:cubicBezTo>
                    <a:pt x="79" y="72"/>
                    <a:pt x="90" y="66"/>
                    <a:pt x="102" y="66"/>
                  </a:cubicBezTo>
                  <a:cubicBezTo>
                    <a:pt x="114" y="66"/>
                    <a:pt x="124" y="72"/>
                    <a:pt x="131" y="81"/>
                  </a:cubicBezTo>
                  <a:cubicBezTo>
                    <a:pt x="135" y="87"/>
                    <a:pt x="138" y="94"/>
                    <a:pt x="138" y="102"/>
                  </a:cubicBezTo>
                  <a:cubicBezTo>
                    <a:pt x="138" y="122"/>
                    <a:pt x="121" y="138"/>
                    <a:pt x="102" y="138"/>
                  </a:cubicBezTo>
                  <a:cubicBezTo>
                    <a:pt x="82" y="138"/>
                    <a:pt x="66" y="122"/>
                    <a:pt x="66" y="102"/>
                  </a:cubicBezTo>
                  <a:cubicBezTo>
                    <a:pt x="66" y="94"/>
                    <a:pt x="68" y="87"/>
                    <a:pt x="73" y="81"/>
                  </a:cubicBezTo>
                  <a:close/>
                  <a:moveTo>
                    <a:pt x="184" y="164"/>
                  </a:moveTo>
                  <a:cubicBezTo>
                    <a:pt x="184" y="175"/>
                    <a:pt x="175" y="184"/>
                    <a:pt x="164" y="184"/>
                  </a:cubicBezTo>
                  <a:cubicBezTo>
                    <a:pt x="39" y="184"/>
                    <a:pt x="39" y="184"/>
                    <a:pt x="39" y="184"/>
                  </a:cubicBezTo>
                  <a:cubicBezTo>
                    <a:pt x="28" y="184"/>
                    <a:pt x="20" y="175"/>
                    <a:pt x="20" y="164"/>
                  </a:cubicBezTo>
                  <a:cubicBezTo>
                    <a:pt x="20" y="81"/>
                    <a:pt x="20" y="81"/>
                    <a:pt x="20" y="81"/>
                  </a:cubicBezTo>
                  <a:cubicBezTo>
                    <a:pt x="50" y="81"/>
                    <a:pt x="50" y="81"/>
                    <a:pt x="50" y="81"/>
                  </a:cubicBezTo>
                  <a:cubicBezTo>
                    <a:pt x="47" y="87"/>
                    <a:pt x="46" y="95"/>
                    <a:pt x="46" y="102"/>
                  </a:cubicBezTo>
                  <a:cubicBezTo>
                    <a:pt x="46" y="133"/>
                    <a:pt x="71" y="158"/>
                    <a:pt x="102" y="158"/>
                  </a:cubicBezTo>
                  <a:cubicBezTo>
                    <a:pt x="132" y="158"/>
                    <a:pt x="157" y="133"/>
                    <a:pt x="157" y="102"/>
                  </a:cubicBezTo>
                  <a:cubicBezTo>
                    <a:pt x="157" y="95"/>
                    <a:pt x="156" y="87"/>
                    <a:pt x="153" y="81"/>
                  </a:cubicBezTo>
                  <a:cubicBezTo>
                    <a:pt x="184" y="81"/>
                    <a:pt x="184" y="81"/>
                    <a:pt x="184" y="81"/>
                  </a:cubicBezTo>
                  <a:lnTo>
                    <a:pt x="184" y="164"/>
                  </a:lnTo>
                  <a:close/>
                </a:path>
              </a:pathLst>
            </a:custGeom>
            <a:solidFill>
              <a:schemeClr val="bg1"/>
            </a:solidFill>
            <a:ln>
              <a:noFill/>
            </a:ln>
            <a:extLst/>
          </p:spPr>
          <p:txBody>
            <a:bodyPr anchor="ctr"/>
            <a:lstStyle/>
            <a:p>
              <a:pPr algn="ctr"/>
              <a:endParaRPr>
                <a:solidFill>
                  <a:schemeClr val="bg1"/>
                </a:solidFill>
                <a:latin charset="-122" pitchFamily="34" typeface="微软雅黑"/>
                <a:ea charset="-122" panose="020b0503020204020204" pitchFamily="34" typeface="微软雅黑"/>
              </a:endParaRPr>
            </a:p>
          </p:txBody>
        </p:sp>
        <p:sp>
          <p:nvSpPr>
            <p:cNvPr id="19" name="矩形 18"/>
            <p:cNvSpPr/>
            <p:nvPr/>
          </p:nvSpPr>
          <p:spPr>
            <a:xfrm>
              <a:off x="2723573" y="2555787"/>
              <a:ext cx="1132790" cy="523220"/>
            </a:xfrm>
            <a:prstGeom prst="rect">
              <a:avLst/>
            </a:prstGeom>
          </p:spPr>
          <p:txBody>
            <a:bodyPr wrap="none">
              <a:normAutofit fontScale="85000" lnSpcReduction="20000"/>
            </a:bodyPr>
            <a:lstStyle/>
            <a:p>
              <a:r>
                <a:rPr altLang="zh-CN" b="1" lang="en-US" sz="2800">
                  <a:solidFill>
                    <a:schemeClr val="bg1"/>
                  </a:solidFill>
                  <a:latin charset="-122" pitchFamily="34" typeface="微软雅黑"/>
                  <a:ea charset="-122" panose="020b0503020204020204" pitchFamily="34" typeface="微软雅黑"/>
                </a:rPr>
                <a:t>+15%</a:t>
              </a:r>
            </a:p>
          </p:txBody>
        </p:sp>
      </p:grpSp>
      <p:grpSp>
        <p:nvGrpSpPr>
          <p:cNvPr id="5" name="组合 4"/>
          <p:cNvGrpSpPr/>
          <p:nvPr/>
        </p:nvGrpSpPr>
        <p:grpSpPr>
          <a:xfrm>
            <a:off x="5085058" y="1067308"/>
            <a:ext cx="2180045" cy="3017330"/>
            <a:chOff x="7354535" y="1422019"/>
            <a:chExt cx="2906726" cy="4023106"/>
          </a:xfrm>
        </p:grpSpPr>
        <p:grpSp>
          <p:nvGrpSpPr>
            <p:cNvPr id="6" name="组合 5"/>
            <p:cNvGrpSpPr/>
            <p:nvPr/>
          </p:nvGrpSpPr>
          <p:grpSpPr>
            <a:xfrm flipH="1" flipV="1">
              <a:off x="7354535" y="2568575"/>
              <a:ext cx="2847411" cy="2876550"/>
              <a:chOff x="2074926" y="1130300"/>
              <a:chExt cx="2847411" cy="2876550"/>
            </a:xfrm>
          </p:grpSpPr>
          <p:sp>
            <p:nvSpPr>
              <p:cNvPr id="11" name="平行四边形 10"/>
              <p:cNvSpPr/>
              <p:nvPr/>
            </p:nvSpPr>
            <p:spPr>
              <a:xfrm>
                <a:off x="2074926" y="3036363"/>
                <a:ext cx="1605841" cy="481752"/>
              </a:xfrm>
              <a:prstGeom prst="parallelogram">
                <a:avLst>
                  <a:gd fmla="val 63945" name="adj"/>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charset="-122" pitchFamily="34" typeface="微软雅黑"/>
                  <a:ea charset="-122" panose="020b0503020204020204" pitchFamily="34" typeface="微软雅黑"/>
                </a:endParaRPr>
              </a:p>
            </p:txBody>
          </p:sp>
          <p:sp>
            <p:nvSpPr>
              <p:cNvPr id="12" name="平行四边形 11"/>
              <p:cNvSpPr/>
              <p:nvPr/>
            </p:nvSpPr>
            <p:spPr>
              <a:xfrm flipH="1">
                <a:off x="2387902" y="3036363"/>
                <a:ext cx="1605841" cy="970487"/>
              </a:xfrm>
              <a:prstGeom prst="parallelogram">
                <a:avLst>
                  <a:gd fmla="val 38669" name="adj"/>
                </a:avLst>
              </a:prstGeom>
              <a:solidFill>
                <a:schemeClr val="accent1">
                  <a:lumMod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charset="-122" pitchFamily="34" typeface="微软雅黑"/>
                  <a:ea charset="-122" panose="020b0503020204020204" pitchFamily="34" typeface="微软雅黑"/>
                </a:endParaRPr>
              </a:p>
            </p:txBody>
          </p:sp>
          <p:sp>
            <p:nvSpPr>
              <p:cNvPr id="13" name="等腰三角形 12"/>
              <p:cNvSpPr/>
              <p:nvPr/>
            </p:nvSpPr>
            <p:spPr>
              <a:xfrm>
                <a:off x="2771907" y="1130300"/>
                <a:ext cx="2150430" cy="1368456"/>
              </a:xfrm>
              <a:prstGeom prst="triangle">
                <a:avLst>
                  <a:gd fmla="val 65232" name="adj"/>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charset="-122" pitchFamily="34" typeface="微软雅黑"/>
                  <a:ea charset="-122" panose="020b0503020204020204" pitchFamily="34" typeface="微软雅黑"/>
                </a:endParaRPr>
              </a:p>
            </p:txBody>
          </p:sp>
          <p:sp>
            <p:nvSpPr>
              <p:cNvPr id="14" name="平行四边形 13"/>
              <p:cNvSpPr/>
              <p:nvPr/>
            </p:nvSpPr>
            <p:spPr>
              <a:xfrm>
                <a:off x="2771907" y="2491774"/>
                <a:ext cx="1701033" cy="1515076"/>
              </a:xfrm>
              <a:prstGeom prst="parallelogram">
                <a:avLst>
                  <a:gd fmla="val 30532" name="adj"/>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lumMod val="75000"/>
                      <a:lumOff val="25000"/>
                    </a:schemeClr>
                  </a:solidFill>
                  <a:latin charset="-122" pitchFamily="34" typeface="微软雅黑"/>
                  <a:ea charset="-122" panose="020b0503020204020204" pitchFamily="34" typeface="微软雅黑"/>
                </a:endParaRPr>
              </a:p>
            </p:txBody>
          </p:sp>
        </p:grpSp>
        <p:sp>
          <p:nvSpPr>
            <p:cNvPr id="7" name="文本框 15"/>
            <p:cNvSpPr txBox="1"/>
            <p:nvPr/>
          </p:nvSpPr>
          <p:spPr>
            <a:xfrm>
              <a:off x="7803932" y="1729784"/>
              <a:ext cx="2457329" cy="589556"/>
            </a:xfrm>
            <a:prstGeom prst="rect">
              <a:avLst/>
            </a:prstGeom>
            <a:noFill/>
          </p:spPr>
          <p:txBody>
            <a:bodyPr anchor="ctr" anchorCtr="0" bIns="0" lIns="72000" rIns="72000" tIns="0" wrap="square">
              <a:normAutofit fontScale="85000" lnSpcReduction="20000"/>
            </a:bodyPr>
            <a:lstStyle/>
            <a:p>
              <a:pPr algn="ctr" defTabSz="914378">
                <a:lnSpc>
                  <a:spcPct val="120000"/>
                </a:lnSpc>
                <a:defRPr/>
              </a:pPr>
              <a:r>
                <a:rPr altLang="en-US" lang="zh-CN" sz="1050">
                  <a:solidFill>
                    <a:schemeClr val="bg1"/>
                  </a:solidFill>
                  <a:latin charset="-122" pitchFamily="34" typeface="微软雅黑"/>
                  <a:ea charset="-122" panose="020b0503020204020204" pitchFamily="34" typeface="微软雅黑"/>
                </a:rPr>
                <a:t>此部分内容作为文字排版占位显示</a:t>
              </a:r>
              <a:br>
                <a:rPr altLang="en-US" lang="zh-CN" sz="1050">
                  <a:solidFill>
                    <a:schemeClr val="bg1"/>
                  </a:solidFill>
                  <a:latin charset="-122" pitchFamily="34" typeface="微软雅黑"/>
                  <a:ea charset="-122" panose="020b0503020204020204" pitchFamily="34" typeface="微软雅黑"/>
                </a:rPr>
              </a:br>
              <a:r>
                <a:rPr altLang="en-US" lang="zh-CN" sz="1050">
                  <a:solidFill>
                    <a:schemeClr val="bg1"/>
                  </a:solidFill>
                  <a:latin charset="-122" pitchFamily="34" typeface="微软雅黑"/>
                  <a:ea charset="-122" panose="020b0503020204020204" pitchFamily="34" typeface="微软雅黑"/>
                </a:rPr>
                <a:t>（建议使用主题字体）</a:t>
              </a:r>
            </a:p>
          </p:txBody>
        </p:sp>
        <p:sp>
          <p:nvSpPr>
            <p:cNvPr id="8" name="矩形 7"/>
            <p:cNvSpPr/>
            <p:nvPr/>
          </p:nvSpPr>
          <p:spPr>
            <a:xfrm>
              <a:off x="7803932" y="1422019"/>
              <a:ext cx="2457329" cy="246221"/>
            </a:xfrm>
            <a:prstGeom prst="rect">
              <a:avLst/>
            </a:prstGeom>
          </p:spPr>
          <p:txBody>
            <a:bodyPr bIns="0" lIns="72000" rIns="72000" tIns="0" wrap="none">
              <a:normAutofit fontScale="85000" lnSpcReduction="20000"/>
            </a:bodyPr>
            <a:lstStyle/>
            <a:p>
              <a:pPr algn="ctr" defTabSz="914378">
                <a:defRPr/>
              </a:pPr>
              <a:r>
                <a:rPr altLang="en-US" b="1" lang="zh-CN">
                  <a:solidFill>
                    <a:schemeClr val="bg1"/>
                  </a:solidFill>
                  <a:latin charset="-122" pitchFamily="34" typeface="微软雅黑"/>
                  <a:ea charset="-122" panose="020b0503020204020204" pitchFamily="34" typeface="微软雅黑"/>
                </a:rPr>
                <a:t>标题文本预设</a:t>
              </a:r>
            </a:p>
          </p:txBody>
        </p:sp>
        <p:sp>
          <p:nvSpPr>
            <p:cNvPr id="9" name="任意多边形: 形状 8"/>
            <p:cNvSpPr/>
            <p:nvPr/>
          </p:nvSpPr>
          <p:spPr bwMode="auto">
            <a:xfrm>
              <a:off x="7991981" y="4311082"/>
              <a:ext cx="441736" cy="425669"/>
            </a:xfrm>
            <a:custGeom>
              <a:gdLst>
                <a:gd fmla="*/ 0 w 208" name="T0"/>
                <a:gd fmla="*/ 68 h 201" name="T1"/>
                <a:gd fmla="*/ 8 w 208" name="T2"/>
                <a:gd fmla="*/ 78 h 201" name="T3"/>
                <a:gd fmla="*/ 31 w 208" name="T4"/>
                <a:gd fmla="*/ 72 h 201" name="T5"/>
                <a:gd fmla="*/ 64 w 208" name="T6"/>
                <a:gd fmla="*/ 172 h 201" name="T7"/>
                <a:gd fmla="*/ 106 w 208" name="T8"/>
                <a:gd fmla="*/ 189 h 201" name="T9"/>
                <a:gd fmla="*/ 197 w 208" name="T10"/>
                <a:gd fmla="*/ 62 h 201" name="T11"/>
                <a:gd fmla="*/ 114 w 208" name="T12"/>
                <a:gd fmla="*/ 67 h 201" name="T13"/>
                <a:gd fmla="*/ 137 w 208" name="T14"/>
                <a:gd fmla="*/ 94 h 201" name="T15"/>
                <a:gd fmla="*/ 109 w 208" name="T16"/>
                <a:gd fmla="*/ 130 h 201" name="T17"/>
                <a:gd fmla="*/ 93 w 208" name="T18"/>
                <a:gd fmla="*/ 90 h 201" name="T19"/>
                <a:gd fmla="*/ 60 w 208" name="T20"/>
                <a:gd fmla="*/ 22 h 201" name="T21"/>
                <a:gd fmla="*/ 0 w 208" name="T22"/>
                <a:gd fmla="*/ 68 h 201"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01" w="208">
                  <a:moveTo>
                    <a:pt x="0" y="68"/>
                  </a:moveTo>
                  <a:cubicBezTo>
                    <a:pt x="8" y="78"/>
                    <a:pt x="8" y="78"/>
                    <a:pt x="8" y="78"/>
                  </a:cubicBezTo>
                  <a:cubicBezTo>
                    <a:pt x="8" y="78"/>
                    <a:pt x="25" y="65"/>
                    <a:pt x="31" y="72"/>
                  </a:cubicBezTo>
                  <a:cubicBezTo>
                    <a:pt x="36" y="78"/>
                    <a:pt x="57" y="157"/>
                    <a:pt x="64" y="172"/>
                  </a:cubicBezTo>
                  <a:cubicBezTo>
                    <a:pt x="70" y="184"/>
                    <a:pt x="87" y="201"/>
                    <a:pt x="106" y="189"/>
                  </a:cubicBezTo>
                  <a:cubicBezTo>
                    <a:pt x="125" y="177"/>
                    <a:pt x="186" y="124"/>
                    <a:pt x="197" y="62"/>
                  </a:cubicBezTo>
                  <a:cubicBezTo>
                    <a:pt x="208" y="0"/>
                    <a:pt x="123" y="13"/>
                    <a:pt x="114" y="67"/>
                  </a:cubicBezTo>
                  <a:cubicBezTo>
                    <a:pt x="137" y="54"/>
                    <a:pt x="149" y="73"/>
                    <a:pt x="137" y="94"/>
                  </a:cubicBezTo>
                  <a:cubicBezTo>
                    <a:pt x="126" y="116"/>
                    <a:pt x="115" y="130"/>
                    <a:pt x="109" y="130"/>
                  </a:cubicBezTo>
                  <a:cubicBezTo>
                    <a:pt x="104" y="130"/>
                    <a:pt x="100" y="116"/>
                    <a:pt x="93" y="90"/>
                  </a:cubicBezTo>
                  <a:cubicBezTo>
                    <a:pt x="87" y="64"/>
                    <a:pt x="87" y="17"/>
                    <a:pt x="60" y="22"/>
                  </a:cubicBezTo>
                  <a:cubicBezTo>
                    <a:pt x="34" y="27"/>
                    <a:pt x="0" y="68"/>
                    <a:pt x="0" y="68"/>
                  </a:cubicBezTo>
                  <a:close/>
                </a:path>
              </a:pathLst>
            </a:custGeom>
            <a:solidFill>
              <a:schemeClr val="accent2"/>
            </a:solidFill>
            <a:ln>
              <a:noFill/>
            </a:ln>
            <a:extLst/>
          </p:spPr>
          <p:txBody>
            <a:bodyPr anchor="ctr"/>
            <a:lstStyle/>
            <a:p>
              <a:pPr algn="ctr"/>
              <a:endParaRPr>
                <a:solidFill>
                  <a:schemeClr val="bg1"/>
                </a:solidFill>
                <a:latin charset="-122" pitchFamily="34" typeface="微软雅黑"/>
                <a:ea charset="-122" panose="020b0503020204020204" pitchFamily="34" typeface="微软雅黑"/>
              </a:endParaRPr>
            </a:p>
          </p:txBody>
        </p:sp>
        <p:sp>
          <p:nvSpPr>
            <p:cNvPr id="10" name="矩形 9"/>
            <p:cNvSpPr/>
            <p:nvPr/>
          </p:nvSpPr>
          <p:spPr>
            <a:xfrm>
              <a:off x="8171783" y="3012667"/>
              <a:ext cx="1132790" cy="523220"/>
            </a:xfrm>
            <a:prstGeom prst="rect">
              <a:avLst/>
            </a:prstGeom>
          </p:spPr>
          <p:txBody>
            <a:bodyPr wrap="none">
              <a:normAutofit fontScale="85000" lnSpcReduction="20000"/>
            </a:bodyPr>
            <a:lstStyle/>
            <a:p>
              <a:r>
                <a:rPr altLang="zh-CN" b="1" lang="en-US" sz="2800">
                  <a:solidFill>
                    <a:schemeClr val="tx1">
                      <a:lumMod val="75000"/>
                      <a:lumOff val="25000"/>
                    </a:schemeClr>
                  </a:solidFill>
                  <a:latin charset="-122" pitchFamily="34" typeface="微软雅黑"/>
                  <a:ea charset="-122" panose="020b0503020204020204" pitchFamily="34" typeface="微软雅黑"/>
                </a:rPr>
                <a:t>-15%</a:t>
              </a:r>
            </a:p>
          </p:txBody>
        </p:sp>
      </p:grpSp>
    </p:spTree>
    <p:extLst>
      <p:ext uri="{BB962C8B-B14F-4D97-AF65-F5344CB8AC3E}">
        <p14:creationId val="4150596983"/>
      </p:ext>
    </p:extLst>
  </p:cSld>
  <p:clrMapOvr>
    <a:masterClrMapping/>
  </p:clrMapOvr>
  <mc:AlternateContent>
    <mc:Choice Requires="p14">
      <p:transition p14:dur="1500" spd="slow">
        <p:split orient="vert"/>
      </p:transition>
    </mc:Choice>
    <mc:Fallback>
      <p:transition spd="slow">
        <p:split orient="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42"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1000" id="7"/>
                                        <p:tgtEl>
                                          <p:spTgt spid="4"/>
                                        </p:tgtEl>
                                      </p:cBhvr>
                                    </p:animEffect>
                                    <p:anim calcmode="lin" valueType="num">
                                      <p:cBhvr>
                                        <p:cTn dur="1000" fill="hold" id="8"/>
                                        <p:tgtEl>
                                          <p:spTgt spid="4"/>
                                        </p:tgtEl>
                                        <p:attrNameLst>
                                          <p:attrName>ppt_x</p:attrName>
                                        </p:attrNameLst>
                                      </p:cBhvr>
                                      <p:tavLst>
                                        <p:tav tm="0">
                                          <p:val>
                                            <p:strVal val="#ppt_x"/>
                                          </p:val>
                                        </p:tav>
                                        <p:tav tm="100000">
                                          <p:val>
                                            <p:strVal val="#ppt_x"/>
                                          </p:val>
                                        </p:tav>
                                      </p:tavLst>
                                    </p:anim>
                                    <p:anim calcmode="lin" valueType="num">
                                      <p:cBhvr>
                                        <p:cTn dur="1000" fill="hold" id="9"/>
                                        <p:tgtEl>
                                          <p:spTgt spid="4"/>
                                        </p:tgtEl>
                                        <p:attrNameLst>
                                          <p:attrName>ppt_y</p:attrName>
                                        </p:attrNameLst>
                                      </p:cBhvr>
                                      <p:tavLst>
                                        <p:tav tm="0">
                                          <p:val>
                                            <p:strVal val="#ppt_y+.1"/>
                                          </p:val>
                                        </p:tav>
                                        <p:tav tm="100000">
                                          <p:val>
                                            <p:strVal val="#ppt_y"/>
                                          </p:val>
                                        </p:tav>
                                      </p:tavLst>
                                    </p:anim>
                                  </p:childTnLst>
                                </p:cTn>
                              </p:par>
                              <p:par>
                                <p:cTn fill="hold" id="10" nodeType="withEffect" presetClass="entr" presetID="47" presetSubtype="0">
                                  <p:stCondLst>
                                    <p:cond delay="0"/>
                                  </p:stCondLst>
                                  <p:childTnLst>
                                    <p:set>
                                      <p:cBhvr>
                                        <p:cTn dur="1" fill="hold" id="11">
                                          <p:stCondLst>
                                            <p:cond delay="0"/>
                                          </p:stCondLst>
                                        </p:cTn>
                                        <p:tgtEl>
                                          <p:spTgt spid="5"/>
                                        </p:tgtEl>
                                        <p:attrNameLst>
                                          <p:attrName>style.visibility</p:attrName>
                                        </p:attrNameLst>
                                      </p:cBhvr>
                                      <p:to>
                                        <p:strVal val="visible"/>
                                      </p:to>
                                    </p:set>
                                    <p:animEffect filter="fade" transition="in">
                                      <p:cBhvr>
                                        <p:cTn dur="1000" id="12"/>
                                        <p:tgtEl>
                                          <p:spTgt spid="5"/>
                                        </p:tgtEl>
                                      </p:cBhvr>
                                    </p:animEffect>
                                    <p:anim calcmode="lin" valueType="num">
                                      <p:cBhvr>
                                        <p:cTn dur="1000" fill="hold" id="13"/>
                                        <p:tgtEl>
                                          <p:spTgt spid="5"/>
                                        </p:tgtEl>
                                        <p:attrNameLst>
                                          <p:attrName>ppt_x</p:attrName>
                                        </p:attrNameLst>
                                      </p:cBhvr>
                                      <p:tavLst>
                                        <p:tav tm="0">
                                          <p:val>
                                            <p:strVal val="#ppt_x"/>
                                          </p:val>
                                        </p:tav>
                                        <p:tav tm="100000">
                                          <p:val>
                                            <p:strVal val="#ppt_x"/>
                                          </p:val>
                                        </p:tav>
                                      </p:tavLst>
                                    </p:anim>
                                    <p:anim calcmode="lin" valueType="num">
                                      <p:cBhvr>
                                        <p:cTn dur="1000" fill="hold" id="14"/>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Group 4"/>
          <p:cNvGrpSpPr/>
          <p:nvPr/>
        </p:nvGrpSpPr>
        <p:grpSpPr>
          <a:xfrm>
            <a:off x="1262587" y="1340825"/>
            <a:ext cx="5663045" cy="3043193"/>
            <a:chOff x="3429000" y="1858963"/>
            <a:chExt cx="5101935" cy="2740819"/>
          </a:xfrm>
        </p:grpSpPr>
        <p:sp>
          <p:nvSpPr>
            <p:cNvPr id="73" name="Rectangle 23"/>
            <p:cNvSpPr>
              <a:spLocks noChangeArrowheads="1"/>
            </p:cNvSpPr>
            <p:nvPr/>
          </p:nvSpPr>
          <p:spPr bwMode="auto">
            <a:xfrm>
              <a:off x="4648201" y="1897864"/>
              <a:ext cx="3692234" cy="391409"/>
            </a:xfrm>
            <a:prstGeom prst="rect">
              <a:avLst/>
            </a:prstGeom>
            <a:solidFill>
              <a:schemeClr val="accent1"/>
            </a:solidFill>
            <a:ln>
              <a:noFill/>
            </a:ln>
            <a:extLst>
              <a:ext uri="{91240B29-F687-4F45-9708-019B960494DF}">
                <a14:hiddenLine w="9525">
                  <a:solidFill>
                    <a:srgbClr val="000000"/>
                  </a:solidFill>
                  <a:miter lim="800000"/>
                  <a:headEnd/>
                  <a:tailEnd/>
                </a14:hiddenLine>
              </a:ext>
            </a:extLst>
          </p:spPr>
          <p:txBody>
            <a:bodyPr anchor="t" anchorCtr="0" bIns="60960" compatLnSpc="1" lIns="121920" numCol="1" rIns="121920" tIns="60960" vert="horz" wrap="square">
              <a:prstTxWarp prst="textNoShape">
                <a:avLst/>
              </a:prstTxWarp>
            </a:bodyPr>
            <a:lstStyle/>
            <a:p>
              <a:endParaRPr lang="en-US" sz="2400"/>
            </a:p>
          </p:txBody>
        </p:sp>
        <p:sp>
          <p:nvSpPr>
            <p:cNvPr id="75" name="Rectangle 23"/>
            <p:cNvSpPr>
              <a:spLocks noChangeArrowheads="1"/>
            </p:cNvSpPr>
            <p:nvPr/>
          </p:nvSpPr>
          <p:spPr bwMode="auto">
            <a:xfrm>
              <a:off x="4648201" y="2287528"/>
              <a:ext cx="3501734" cy="391409"/>
            </a:xfrm>
            <a:prstGeom prst="rect">
              <a:avLst/>
            </a:prstGeom>
            <a:solidFill>
              <a:schemeClr val="bg1">
                <a:lumMod val="75000"/>
              </a:schemeClr>
            </a:solidFill>
            <a:ln>
              <a:noFill/>
            </a:ln>
            <a:extLst>
              <a:ext uri="{91240B29-F687-4F45-9708-019B960494DF}">
                <a14:hiddenLine w="9525">
                  <a:solidFill>
                    <a:srgbClr val="000000"/>
                  </a:solidFill>
                  <a:miter lim="800000"/>
                  <a:headEnd/>
                  <a:tailEnd/>
                </a14:hiddenLine>
              </a:ext>
            </a:extLst>
          </p:spPr>
          <p:txBody>
            <a:bodyPr anchor="t" anchorCtr="0" bIns="60960" compatLnSpc="1" lIns="121920" numCol="1" rIns="121920" tIns="60960" vert="horz" wrap="square">
              <a:prstTxWarp prst="textNoShape">
                <a:avLst/>
              </a:prstTxWarp>
            </a:bodyPr>
            <a:lstStyle/>
            <a:p>
              <a:endParaRPr lang="en-US" sz="2400"/>
            </a:p>
          </p:txBody>
        </p:sp>
        <p:sp>
          <p:nvSpPr>
            <p:cNvPr id="76" name="Rectangle 15"/>
            <p:cNvSpPr>
              <a:spLocks noChangeArrowheads="1"/>
            </p:cNvSpPr>
            <p:nvPr/>
          </p:nvSpPr>
          <p:spPr bwMode="auto">
            <a:xfrm>
              <a:off x="4648200" y="2678388"/>
              <a:ext cx="3196935" cy="391409"/>
            </a:xfrm>
            <a:prstGeom prst="rect">
              <a:avLst/>
            </a:prstGeom>
            <a:solidFill>
              <a:schemeClr val="accent3"/>
            </a:solidFill>
            <a:ln>
              <a:noFill/>
            </a:ln>
            <a:extLst>
              <a:ext uri="{91240B29-F687-4F45-9708-019B960494DF}">
                <a14:hiddenLine w="9525">
                  <a:solidFill>
                    <a:srgbClr val="000000"/>
                  </a:solidFill>
                  <a:miter lim="800000"/>
                  <a:headEnd/>
                  <a:tailEnd/>
                </a14:hiddenLine>
              </a:ext>
            </a:extLst>
          </p:spPr>
          <p:txBody>
            <a:bodyPr anchor="t" anchorCtr="0" bIns="60960" compatLnSpc="1" lIns="121920" numCol="1" rIns="121920" tIns="60960" vert="horz" wrap="square">
              <a:prstTxWarp prst="textNoShape">
                <a:avLst/>
              </a:prstTxWarp>
            </a:bodyPr>
            <a:lstStyle/>
            <a:p>
              <a:endParaRPr lang="en-US" sz="2400"/>
            </a:p>
          </p:txBody>
        </p:sp>
        <p:sp>
          <p:nvSpPr>
            <p:cNvPr id="77" name="Rectangle 23"/>
            <p:cNvSpPr>
              <a:spLocks noChangeArrowheads="1"/>
            </p:cNvSpPr>
            <p:nvPr/>
          </p:nvSpPr>
          <p:spPr bwMode="auto">
            <a:xfrm>
              <a:off x="4686300" y="3067505"/>
              <a:ext cx="2815935" cy="391409"/>
            </a:xfrm>
            <a:prstGeom prst="rect">
              <a:avLst/>
            </a:prstGeom>
            <a:solidFill>
              <a:schemeClr val="bg1">
                <a:lumMod val="75000"/>
              </a:schemeClr>
            </a:solidFill>
            <a:ln>
              <a:noFill/>
            </a:ln>
            <a:extLst>
              <a:ext uri="{91240B29-F687-4F45-9708-019B960494DF}">
                <a14:hiddenLine w="9525">
                  <a:solidFill>
                    <a:srgbClr val="000000"/>
                  </a:solidFill>
                  <a:miter lim="800000"/>
                  <a:headEnd/>
                  <a:tailEnd/>
                </a14:hiddenLine>
              </a:ext>
            </a:extLst>
          </p:spPr>
          <p:txBody>
            <a:bodyPr anchor="t" anchorCtr="0" bIns="60960" compatLnSpc="1" lIns="121920" numCol="1" rIns="121920" tIns="60960" vert="horz" wrap="square">
              <a:prstTxWarp prst="textNoShape">
                <a:avLst/>
              </a:prstTxWarp>
            </a:bodyPr>
            <a:lstStyle/>
            <a:p>
              <a:endParaRPr lang="en-US" sz="2400"/>
            </a:p>
          </p:txBody>
        </p:sp>
        <p:sp>
          <p:nvSpPr>
            <p:cNvPr id="78" name="Oval 17"/>
            <p:cNvSpPr/>
            <p:nvPr/>
          </p:nvSpPr>
          <p:spPr>
            <a:xfrm>
              <a:off x="8140253" y="1896116"/>
              <a:ext cx="390682" cy="390682"/>
            </a:xfrm>
            <a:prstGeom prst="ellipse">
              <a:avLst/>
            </a:prstGeom>
            <a:gradFill flip="none" rotWithShape="1">
              <a:gsLst>
                <a:gs pos="0">
                  <a:schemeClr val="bg1"/>
                </a:gs>
                <a:gs pos="50000">
                  <a:schemeClr val="bg1"/>
                </a:gs>
                <a:gs pos="100000">
                  <a:schemeClr val="bg1">
                    <a:lumMod val="85000"/>
                  </a:schemeClr>
                </a:gs>
              </a:gsLst>
              <a:path path="circle">
                <a:fillToRect b="50000" l="50000" r="50000" t="50000"/>
              </a:path>
            </a:gradFill>
            <a:ln w="1">
              <a:noFill/>
              <a:prstDash val="solid"/>
              <a:round/>
            </a:ln>
          </p:spPr>
          <p:txBody>
            <a:bodyPr anchor="t" anchorCtr="0" bIns="60960" compatLnSpc="1" lIns="121920" numCol="1" rIns="121920" tIns="60960" vert="horz" wrap="square">
              <a:prstTxWarp prst="textNoShape">
                <a:avLst/>
              </a:prstTxWarp>
            </a:bodyPr>
            <a:lstStyle/>
            <a:p>
              <a:endParaRPr lang="ar-SA" sz="2400"/>
            </a:p>
          </p:txBody>
        </p:sp>
        <p:sp>
          <p:nvSpPr>
            <p:cNvPr id="79" name="Oval 18"/>
            <p:cNvSpPr/>
            <p:nvPr/>
          </p:nvSpPr>
          <p:spPr>
            <a:xfrm>
              <a:off x="7925633" y="2288542"/>
              <a:ext cx="390682" cy="390682"/>
            </a:xfrm>
            <a:prstGeom prst="ellipse">
              <a:avLst/>
            </a:prstGeom>
            <a:gradFill flip="none" rotWithShape="1">
              <a:gsLst>
                <a:gs pos="0">
                  <a:schemeClr val="bg1"/>
                </a:gs>
                <a:gs pos="50000">
                  <a:schemeClr val="bg1"/>
                </a:gs>
                <a:gs pos="100000">
                  <a:schemeClr val="bg1">
                    <a:lumMod val="85000"/>
                  </a:schemeClr>
                </a:gs>
              </a:gsLst>
              <a:path path="circle">
                <a:fillToRect b="50000" l="50000" r="50000" t="50000"/>
              </a:path>
            </a:gradFill>
            <a:ln w="1">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rtlCol="1"/>
            <a:lstStyle/>
            <a:p>
              <a:pPr algn="ctr"/>
              <a:endParaRPr lang="ar-SA" sz="2400"/>
            </a:p>
          </p:txBody>
        </p:sp>
        <p:sp>
          <p:nvSpPr>
            <p:cNvPr id="80" name="Oval 19"/>
            <p:cNvSpPr/>
            <p:nvPr/>
          </p:nvSpPr>
          <p:spPr>
            <a:xfrm>
              <a:off x="7618668" y="2678642"/>
              <a:ext cx="390682" cy="390682"/>
            </a:xfrm>
            <a:prstGeom prst="ellipse">
              <a:avLst/>
            </a:prstGeom>
            <a:gradFill flip="none" rotWithShape="1">
              <a:gsLst>
                <a:gs pos="0">
                  <a:schemeClr val="bg1"/>
                </a:gs>
                <a:gs pos="50000">
                  <a:schemeClr val="bg1"/>
                </a:gs>
                <a:gs pos="100000">
                  <a:schemeClr val="bg1">
                    <a:lumMod val="85000"/>
                  </a:schemeClr>
                </a:gs>
              </a:gsLst>
              <a:path path="circle">
                <a:fillToRect b="50000" l="50000" r="50000" t="50000"/>
              </a:path>
            </a:gradFill>
            <a:ln w="1">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rtlCol="1"/>
            <a:lstStyle/>
            <a:p>
              <a:pPr algn="ctr"/>
              <a:endParaRPr lang="ar-SA" sz="2400"/>
            </a:p>
          </p:txBody>
        </p:sp>
        <p:sp>
          <p:nvSpPr>
            <p:cNvPr id="81" name="Oval 20"/>
            <p:cNvSpPr/>
            <p:nvPr/>
          </p:nvSpPr>
          <p:spPr>
            <a:xfrm>
              <a:off x="7283798" y="3067580"/>
              <a:ext cx="390682" cy="390682"/>
            </a:xfrm>
            <a:prstGeom prst="ellipse">
              <a:avLst/>
            </a:prstGeom>
            <a:gradFill flip="none" rotWithShape="1">
              <a:gsLst>
                <a:gs pos="0">
                  <a:schemeClr val="bg1"/>
                </a:gs>
                <a:gs pos="50000">
                  <a:schemeClr val="bg1"/>
                </a:gs>
                <a:gs pos="100000">
                  <a:schemeClr val="bg1">
                    <a:lumMod val="85000"/>
                  </a:schemeClr>
                </a:gs>
              </a:gsLst>
              <a:path path="circle">
                <a:fillToRect b="50000" l="50000" r="50000" t="50000"/>
              </a:path>
            </a:gradFill>
            <a:ln w="1">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rtlCol="1"/>
            <a:lstStyle/>
            <a:p>
              <a:pPr algn="ctr"/>
              <a:endParaRPr lang="ar-SA" sz="2400"/>
            </a:p>
          </p:txBody>
        </p:sp>
        <p:grpSp>
          <p:nvGrpSpPr>
            <p:cNvPr id="3" name="Group 3"/>
            <p:cNvGrpSpPr/>
            <p:nvPr/>
          </p:nvGrpSpPr>
          <p:grpSpPr>
            <a:xfrm>
              <a:off x="3429000" y="1858963"/>
              <a:ext cx="2739233" cy="2740819"/>
              <a:chOff x="3429000" y="1858963"/>
              <a:chExt cx="2739233" cy="2740819"/>
            </a:xfrm>
          </p:grpSpPr>
          <p:sp>
            <p:nvSpPr>
              <p:cNvPr id="146" name="Freeform 5"/>
              <p:cNvSpPr/>
              <p:nvPr/>
            </p:nvSpPr>
            <p:spPr bwMode="auto">
              <a:xfrm>
                <a:off x="5363370" y="3794920"/>
                <a:ext cx="804863" cy="804862"/>
              </a:xfrm>
              <a:custGeom>
                <a:cxnLst>
                  <a:cxn ang="0">
                    <a:pos x="1046" y="168"/>
                  </a:cxn>
                  <a:cxn ang="0">
                    <a:pos x="1122" y="107"/>
                  </a:cxn>
                  <a:cxn ang="0">
                    <a:pos x="1207" y="61"/>
                  </a:cxn>
                  <a:cxn ang="0">
                    <a:pos x="1295" y="27"/>
                  </a:cxn>
                  <a:cxn ang="0">
                    <a:pos x="1388" y="7"/>
                  </a:cxn>
                  <a:cxn ang="0">
                    <a:pos x="1481" y="0"/>
                  </a:cxn>
                  <a:cxn ang="0">
                    <a:pos x="1575" y="7"/>
                  </a:cxn>
                  <a:cxn ang="0">
                    <a:pos x="1667" y="27"/>
                  </a:cxn>
                  <a:cxn ang="0">
                    <a:pos x="1756" y="61"/>
                  </a:cxn>
                  <a:cxn ang="0">
                    <a:pos x="1840" y="107"/>
                  </a:cxn>
                  <a:cxn ang="0">
                    <a:pos x="1918" y="168"/>
                  </a:cxn>
                  <a:cxn ang="0">
                    <a:pos x="4899" y="3149"/>
                  </a:cxn>
                  <a:cxn ang="0">
                    <a:pos x="4960" y="3227"/>
                  </a:cxn>
                  <a:cxn ang="0">
                    <a:pos x="5006" y="3312"/>
                  </a:cxn>
                  <a:cxn ang="0">
                    <a:pos x="5040" y="3400"/>
                  </a:cxn>
                  <a:cxn ang="0">
                    <a:pos x="5059" y="3493"/>
                  </a:cxn>
                  <a:cxn ang="0">
                    <a:pos x="5066" y="3587"/>
                  </a:cxn>
                  <a:cxn ang="0">
                    <a:pos x="5059" y="3681"/>
                  </a:cxn>
                  <a:cxn ang="0">
                    <a:pos x="5040" y="3773"/>
                  </a:cxn>
                  <a:cxn ang="0">
                    <a:pos x="5006" y="3861"/>
                  </a:cxn>
                  <a:cxn ang="0">
                    <a:pos x="4960" y="3946"/>
                  </a:cxn>
                  <a:cxn ang="0">
                    <a:pos x="4899" y="4024"/>
                  </a:cxn>
                  <a:cxn ang="0">
                    <a:pos x="4021" y="4902"/>
                  </a:cxn>
                  <a:cxn ang="0">
                    <a:pos x="3943" y="4963"/>
                  </a:cxn>
                  <a:cxn ang="0">
                    <a:pos x="3859" y="5009"/>
                  </a:cxn>
                  <a:cxn ang="0">
                    <a:pos x="3770" y="5043"/>
                  </a:cxn>
                  <a:cxn ang="0">
                    <a:pos x="3678" y="5062"/>
                  </a:cxn>
                  <a:cxn ang="0">
                    <a:pos x="3584" y="5070"/>
                  </a:cxn>
                  <a:cxn ang="0">
                    <a:pos x="3490" y="5062"/>
                  </a:cxn>
                  <a:cxn ang="0">
                    <a:pos x="3398" y="5043"/>
                  </a:cxn>
                  <a:cxn ang="0">
                    <a:pos x="3310" y="5009"/>
                  </a:cxn>
                  <a:cxn ang="0">
                    <a:pos x="3225" y="4963"/>
                  </a:cxn>
                  <a:cxn ang="0">
                    <a:pos x="3148" y="4902"/>
                  </a:cxn>
                  <a:cxn ang="0">
                    <a:pos x="168" y="1919"/>
                  </a:cxn>
                  <a:cxn ang="0">
                    <a:pos x="107" y="1841"/>
                  </a:cxn>
                  <a:cxn ang="0">
                    <a:pos x="61" y="1757"/>
                  </a:cxn>
                  <a:cxn ang="0">
                    <a:pos x="27" y="1668"/>
                  </a:cxn>
                  <a:cxn ang="0">
                    <a:pos x="7" y="1576"/>
                  </a:cxn>
                  <a:cxn ang="0">
                    <a:pos x="0" y="1482"/>
                  </a:cxn>
                  <a:cxn ang="0">
                    <a:pos x="7" y="1389"/>
                  </a:cxn>
                  <a:cxn ang="0">
                    <a:pos x="27" y="1297"/>
                  </a:cxn>
                  <a:cxn ang="0">
                    <a:pos x="61" y="1207"/>
                  </a:cxn>
                  <a:cxn ang="0">
                    <a:pos x="107" y="1123"/>
                  </a:cxn>
                  <a:cxn ang="0">
                    <a:pos x="168" y="1046"/>
                  </a:cxn>
                </a:cxnLst>
                <a:rect b="b" l="0" r="r" t="0"/>
                <a:pathLst>
                  <a:path h="5070" w="5066">
                    <a:moveTo>
                      <a:pt x="190" y="1021"/>
                    </a:moveTo>
                    <a:lnTo>
                      <a:pt x="1021" y="190"/>
                    </a:lnTo>
                    <a:lnTo>
                      <a:pt x="1046" y="168"/>
                    </a:lnTo>
                    <a:lnTo>
                      <a:pt x="1070" y="146"/>
                    </a:lnTo>
                    <a:lnTo>
                      <a:pt x="1096" y="126"/>
                    </a:lnTo>
                    <a:lnTo>
                      <a:pt x="1122" y="107"/>
                    </a:lnTo>
                    <a:lnTo>
                      <a:pt x="1150" y="90"/>
                    </a:lnTo>
                    <a:lnTo>
                      <a:pt x="1179" y="75"/>
                    </a:lnTo>
                    <a:lnTo>
                      <a:pt x="1207" y="61"/>
                    </a:lnTo>
                    <a:lnTo>
                      <a:pt x="1236" y="48"/>
                    </a:lnTo>
                    <a:lnTo>
                      <a:pt x="1266" y="37"/>
                    </a:lnTo>
                    <a:lnTo>
                      <a:pt x="1295" y="27"/>
                    </a:lnTo>
                    <a:lnTo>
                      <a:pt x="1327" y="18"/>
                    </a:lnTo>
                    <a:lnTo>
                      <a:pt x="1357" y="12"/>
                    </a:lnTo>
                    <a:lnTo>
                      <a:pt x="1388" y="7"/>
                    </a:lnTo>
                    <a:lnTo>
                      <a:pt x="1419" y="3"/>
                    </a:lnTo>
                    <a:lnTo>
                      <a:pt x="1450" y="1"/>
                    </a:lnTo>
                    <a:lnTo>
                      <a:pt x="1481" y="0"/>
                    </a:lnTo>
                    <a:lnTo>
                      <a:pt x="1513" y="1"/>
                    </a:lnTo>
                    <a:lnTo>
                      <a:pt x="1544" y="3"/>
                    </a:lnTo>
                    <a:lnTo>
                      <a:pt x="1575" y="7"/>
                    </a:lnTo>
                    <a:lnTo>
                      <a:pt x="1607" y="12"/>
                    </a:lnTo>
                    <a:lnTo>
                      <a:pt x="1637" y="18"/>
                    </a:lnTo>
                    <a:lnTo>
                      <a:pt x="1667" y="27"/>
                    </a:lnTo>
                    <a:lnTo>
                      <a:pt x="1698" y="37"/>
                    </a:lnTo>
                    <a:lnTo>
                      <a:pt x="1727" y="48"/>
                    </a:lnTo>
                    <a:lnTo>
                      <a:pt x="1756" y="61"/>
                    </a:lnTo>
                    <a:lnTo>
                      <a:pt x="1785" y="75"/>
                    </a:lnTo>
                    <a:lnTo>
                      <a:pt x="1813" y="90"/>
                    </a:lnTo>
                    <a:lnTo>
                      <a:pt x="1840" y="107"/>
                    </a:lnTo>
                    <a:lnTo>
                      <a:pt x="1867" y="126"/>
                    </a:lnTo>
                    <a:lnTo>
                      <a:pt x="1893" y="146"/>
                    </a:lnTo>
                    <a:lnTo>
                      <a:pt x="1918" y="168"/>
                    </a:lnTo>
                    <a:lnTo>
                      <a:pt x="1943" y="190"/>
                    </a:lnTo>
                    <a:lnTo>
                      <a:pt x="4876" y="3126"/>
                    </a:lnTo>
                    <a:lnTo>
                      <a:pt x="4899" y="3149"/>
                    </a:lnTo>
                    <a:lnTo>
                      <a:pt x="4921" y="3175"/>
                    </a:lnTo>
                    <a:lnTo>
                      <a:pt x="4940" y="3201"/>
                    </a:lnTo>
                    <a:lnTo>
                      <a:pt x="4960" y="3227"/>
                    </a:lnTo>
                    <a:lnTo>
                      <a:pt x="4976" y="3255"/>
                    </a:lnTo>
                    <a:lnTo>
                      <a:pt x="4992" y="3284"/>
                    </a:lnTo>
                    <a:lnTo>
                      <a:pt x="5006" y="3312"/>
                    </a:lnTo>
                    <a:lnTo>
                      <a:pt x="5019" y="3341"/>
                    </a:lnTo>
                    <a:lnTo>
                      <a:pt x="5030" y="3371"/>
                    </a:lnTo>
                    <a:lnTo>
                      <a:pt x="5040" y="3400"/>
                    </a:lnTo>
                    <a:lnTo>
                      <a:pt x="5047" y="3431"/>
                    </a:lnTo>
                    <a:lnTo>
                      <a:pt x="5054" y="3462"/>
                    </a:lnTo>
                    <a:lnTo>
                      <a:pt x="5059" y="3493"/>
                    </a:lnTo>
                    <a:lnTo>
                      <a:pt x="5064" y="3524"/>
                    </a:lnTo>
                    <a:lnTo>
                      <a:pt x="5066" y="3555"/>
                    </a:lnTo>
                    <a:lnTo>
                      <a:pt x="5066" y="3587"/>
                    </a:lnTo>
                    <a:lnTo>
                      <a:pt x="5066" y="3618"/>
                    </a:lnTo>
                    <a:lnTo>
                      <a:pt x="5064" y="3649"/>
                    </a:lnTo>
                    <a:lnTo>
                      <a:pt x="5059" y="3681"/>
                    </a:lnTo>
                    <a:lnTo>
                      <a:pt x="5054" y="3711"/>
                    </a:lnTo>
                    <a:lnTo>
                      <a:pt x="5047" y="3742"/>
                    </a:lnTo>
                    <a:lnTo>
                      <a:pt x="5040" y="3773"/>
                    </a:lnTo>
                    <a:lnTo>
                      <a:pt x="5030" y="3803"/>
                    </a:lnTo>
                    <a:lnTo>
                      <a:pt x="5019" y="3832"/>
                    </a:lnTo>
                    <a:lnTo>
                      <a:pt x="5006" y="3861"/>
                    </a:lnTo>
                    <a:lnTo>
                      <a:pt x="4992" y="3891"/>
                    </a:lnTo>
                    <a:lnTo>
                      <a:pt x="4976" y="3919"/>
                    </a:lnTo>
                    <a:lnTo>
                      <a:pt x="4960" y="3946"/>
                    </a:lnTo>
                    <a:lnTo>
                      <a:pt x="4940" y="3973"/>
                    </a:lnTo>
                    <a:lnTo>
                      <a:pt x="4921" y="3999"/>
                    </a:lnTo>
                    <a:lnTo>
                      <a:pt x="4899" y="4024"/>
                    </a:lnTo>
                    <a:lnTo>
                      <a:pt x="4876" y="4047"/>
                    </a:lnTo>
                    <a:lnTo>
                      <a:pt x="4045" y="4879"/>
                    </a:lnTo>
                    <a:lnTo>
                      <a:pt x="4021" y="4902"/>
                    </a:lnTo>
                    <a:lnTo>
                      <a:pt x="3996" y="4924"/>
                    </a:lnTo>
                    <a:lnTo>
                      <a:pt x="3970" y="4943"/>
                    </a:lnTo>
                    <a:lnTo>
                      <a:pt x="3943" y="4963"/>
                    </a:lnTo>
                    <a:lnTo>
                      <a:pt x="3916" y="4979"/>
                    </a:lnTo>
                    <a:lnTo>
                      <a:pt x="3888" y="4995"/>
                    </a:lnTo>
                    <a:lnTo>
                      <a:pt x="3859" y="5009"/>
                    </a:lnTo>
                    <a:lnTo>
                      <a:pt x="3830" y="5022"/>
                    </a:lnTo>
                    <a:lnTo>
                      <a:pt x="3801" y="5033"/>
                    </a:lnTo>
                    <a:lnTo>
                      <a:pt x="3770" y="5043"/>
                    </a:lnTo>
                    <a:lnTo>
                      <a:pt x="3740" y="5050"/>
                    </a:lnTo>
                    <a:lnTo>
                      <a:pt x="3709" y="5058"/>
                    </a:lnTo>
                    <a:lnTo>
                      <a:pt x="3678" y="5062"/>
                    </a:lnTo>
                    <a:lnTo>
                      <a:pt x="3647" y="5067"/>
                    </a:lnTo>
                    <a:lnTo>
                      <a:pt x="3616" y="5069"/>
                    </a:lnTo>
                    <a:lnTo>
                      <a:pt x="3584" y="5070"/>
                    </a:lnTo>
                    <a:lnTo>
                      <a:pt x="3553" y="5069"/>
                    </a:lnTo>
                    <a:lnTo>
                      <a:pt x="3522" y="5067"/>
                    </a:lnTo>
                    <a:lnTo>
                      <a:pt x="3490" y="5062"/>
                    </a:lnTo>
                    <a:lnTo>
                      <a:pt x="3460" y="5058"/>
                    </a:lnTo>
                    <a:lnTo>
                      <a:pt x="3429" y="5050"/>
                    </a:lnTo>
                    <a:lnTo>
                      <a:pt x="3398" y="5043"/>
                    </a:lnTo>
                    <a:lnTo>
                      <a:pt x="3369" y="5033"/>
                    </a:lnTo>
                    <a:lnTo>
                      <a:pt x="3339" y="5022"/>
                    </a:lnTo>
                    <a:lnTo>
                      <a:pt x="3310" y="5009"/>
                    </a:lnTo>
                    <a:lnTo>
                      <a:pt x="3282" y="4995"/>
                    </a:lnTo>
                    <a:lnTo>
                      <a:pt x="3254" y="4979"/>
                    </a:lnTo>
                    <a:lnTo>
                      <a:pt x="3225" y="4963"/>
                    </a:lnTo>
                    <a:lnTo>
                      <a:pt x="3199" y="4943"/>
                    </a:lnTo>
                    <a:lnTo>
                      <a:pt x="3173" y="4924"/>
                    </a:lnTo>
                    <a:lnTo>
                      <a:pt x="3148" y="4902"/>
                    </a:lnTo>
                    <a:lnTo>
                      <a:pt x="3124" y="4879"/>
                    </a:lnTo>
                    <a:lnTo>
                      <a:pt x="190" y="1944"/>
                    </a:lnTo>
                    <a:lnTo>
                      <a:pt x="168" y="1919"/>
                    </a:lnTo>
                    <a:lnTo>
                      <a:pt x="146" y="1894"/>
                    </a:lnTo>
                    <a:lnTo>
                      <a:pt x="125" y="1868"/>
                    </a:lnTo>
                    <a:lnTo>
                      <a:pt x="107" y="1841"/>
                    </a:lnTo>
                    <a:lnTo>
                      <a:pt x="90" y="1814"/>
                    </a:lnTo>
                    <a:lnTo>
                      <a:pt x="75" y="1786"/>
                    </a:lnTo>
                    <a:lnTo>
                      <a:pt x="61" y="1757"/>
                    </a:lnTo>
                    <a:lnTo>
                      <a:pt x="48" y="1728"/>
                    </a:lnTo>
                    <a:lnTo>
                      <a:pt x="37" y="1699"/>
                    </a:lnTo>
                    <a:lnTo>
                      <a:pt x="27" y="1668"/>
                    </a:lnTo>
                    <a:lnTo>
                      <a:pt x="18" y="1638"/>
                    </a:lnTo>
                    <a:lnTo>
                      <a:pt x="12" y="1608"/>
                    </a:lnTo>
                    <a:lnTo>
                      <a:pt x="7" y="1576"/>
                    </a:lnTo>
                    <a:lnTo>
                      <a:pt x="3" y="1545"/>
                    </a:lnTo>
                    <a:lnTo>
                      <a:pt x="1" y="1514"/>
                    </a:lnTo>
                    <a:lnTo>
                      <a:pt x="0" y="1482"/>
                    </a:lnTo>
                    <a:lnTo>
                      <a:pt x="1" y="1451"/>
                    </a:lnTo>
                    <a:lnTo>
                      <a:pt x="3" y="1421"/>
                    </a:lnTo>
                    <a:lnTo>
                      <a:pt x="7" y="1389"/>
                    </a:lnTo>
                    <a:lnTo>
                      <a:pt x="12" y="1358"/>
                    </a:lnTo>
                    <a:lnTo>
                      <a:pt x="18" y="1328"/>
                    </a:lnTo>
                    <a:lnTo>
                      <a:pt x="27" y="1297"/>
                    </a:lnTo>
                    <a:lnTo>
                      <a:pt x="37" y="1267"/>
                    </a:lnTo>
                    <a:lnTo>
                      <a:pt x="48" y="1237"/>
                    </a:lnTo>
                    <a:lnTo>
                      <a:pt x="61" y="1207"/>
                    </a:lnTo>
                    <a:lnTo>
                      <a:pt x="75" y="1179"/>
                    </a:lnTo>
                    <a:lnTo>
                      <a:pt x="90" y="1151"/>
                    </a:lnTo>
                    <a:lnTo>
                      <a:pt x="107" y="1123"/>
                    </a:lnTo>
                    <a:lnTo>
                      <a:pt x="125" y="1097"/>
                    </a:lnTo>
                    <a:lnTo>
                      <a:pt x="146" y="1071"/>
                    </a:lnTo>
                    <a:lnTo>
                      <a:pt x="168" y="1046"/>
                    </a:lnTo>
                    <a:lnTo>
                      <a:pt x="190" y="1021"/>
                    </a:lnTo>
                  </a:path>
                </a:pathLst>
              </a:custGeom>
              <a:solidFill>
                <a:srgbClr val="4B4B4B"/>
              </a:solidFill>
              <a:ln w="1">
                <a:noFill/>
                <a:prstDash val="solid"/>
                <a:round/>
              </a:ln>
            </p:spPr>
            <p:txBody>
              <a:bodyPr anchor="t" anchorCtr="0" bIns="60960" compatLnSpc="1" lIns="121920" numCol="1" rIns="121920" tIns="60960" vert="horz" wrap="square">
                <a:prstTxWarp prst="textNoShape">
                  <a:avLst/>
                </a:prstTxWarp>
              </a:bodyPr>
              <a:lstStyle/>
              <a:p>
                <a:endParaRPr lang="ar-SA" sz="2400"/>
              </a:p>
            </p:txBody>
          </p:sp>
          <p:sp>
            <p:nvSpPr>
              <p:cNvPr id="147" name="Freeform 6"/>
              <p:cNvSpPr/>
              <p:nvPr/>
            </p:nvSpPr>
            <p:spPr bwMode="auto">
              <a:xfrm>
                <a:off x="5391945" y="3823495"/>
                <a:ext cx="300038" cy="300037"/>
              </a:xfrm>
              <a:custGeom>
                <a:cxnLst>
                  <a:cxn ang="0">
                    <a:pos x="0" y="1753"/>
                  </a:cxn>
                  <a:cxn ang="0">
                    <a:pos x="1751" y="0"/>
                  </a:cxn>
                  <a:cxn ang="0">
                    <a:pos x="1888" y="136"/>
                  </a:cxn>
                  <a:cxn ang="0">
                    <a:pos x="136" y="1889"/>
                  </a:cxn>
                  <a:cxn ang="0">
                    <a:pos x="0" y="1753"/>
                  </a:cxn>
                </a:cxnLst>
                <a:rect b="b" l="0" r="r" t="0"/>
                <a:pathLst>
                  <a:path h="1889" w="1888">
                    <a:moveTo>
                      <a:pt x="0" y="1753"/>
                    </a:moveTo>
                    <a:lnTo>
                      <a:pt x="1751" y="0"/>
                    </a:lnTo>
                    <a:lnTo>
                      <a:pt x="1888" y="136"/>
                    </a:lnTo>
                    <a:lnTo>
                      <a:pt x="136" y="1889"/>
                    </a:lnTo>
                    <a:lnTo>
                      <a:pt x="0" y="1753"/>
                    </a:lnTo>
                    <a:close/>
                  </a:path>
                </a:pathLst>
              </a:custGeom>
              <a:solidFill>
                <a:srgbClr val="7F7F7F"/>
              </a:solidFill>
              <a:ln w="1">
                <a:noFill/>
                <a:prstDash val="solid"/>
                <a:round/>
              </a:ln>
            </p:spPr>
            <p:txBody>
              <a:bodyPr anchor="t" anchorCtr="0" bIns="60960" compatLnSpc="1" lIns="121920" numCol="1" rIns="121920" tIns="60960" vert="horz" wrap="square">
                <a:prstTxWarp prst="textNoShape">
                  <a:avLst/>
                </a:prstTxWarp>
              </a:bodyPr>
              <a:lstStyle/>
              <a:p>
                <a:endParaRPr lang="ar-SA" sz="2400"/>
              </a:p>
            </p:txBody>
          </p:sp>
          <p:sp>
            <p:nvSpPr>
              <p:cNvPr id="148" name="Freeform 7"/>
              <p:cNvSpPr/>
              <p:nvPr/>
            </p:nvSpPr>
            <p:spPr bwMode="auto">
              <a:xfrm>
                <a:off x="5841207" y="4271170"/>
                <a:ext cx="298450" cy="300037"/>
              </a:xfrm>
              <a:custGeom>
                <a:cxnLst>
                  <a:cxn ang="0">
                    <a:pos x="0" y="1752"/>
                  </a:cxn>
                  <a:cxn ang="0">
                    <a:pos x="1752" y="0"/>
                  </a:cxn>
                  <a:cxn ang="0">
                    <a:pos x="1889" y="136"/>
                  </a:cxn>
                  <a:cxn ang="0">
                    <a:pos x="136" y="1890"/>
                  </a:cxn>
                  <a:cxn ang="0">
                    <a:pos x="0" y="1752"/>
                  </a:cxn>
                </a:cxnLst>
                <a:rect b="b" l="0" r="r" t="0"/>
                <a:pathLst>
                  <a:path h="1889" w="1889">
                    <a:moveTo>
                      <a:pt x="0" y="1752"/>
                    </a:moveTo>
                    <a:lnTo>
                      <a:pt x="1752" y="0"/>
                    </a:lnTo>
                    <a:lnTo>
                      <a:pt x="1889" y="136"/>
                    </a:lnTo>
                    <a:lnTo>
                      <a:pt x="136" y="1890"/>
                    </a:lnTo>
                    <a:lnTo>
                      <a:pt x="0" y="1752"/>
                    </a:lnTo>
                    <a:close/>
                  </a:path>
                </a:pathLst>
              </a:custGeom>
              <a:solidFill>
                <a:srgbClr val="7F7F7F"/>
              </a:solidFill>
              <a:ln w="1">
                <a:noFill/>
                <a:prstDash val="solid"/>
                <a:round/>
              </a:ln>
            </p:spPr>
            <p:txBody>
              <a:bodyPr anchor="t" anchorCtr="0" bIns="60960" compatLnSpc="1" lIns="121920" numCol="1" rIns="121920" tIns="60960" vert="horz" wrap="square">
                <a:prstTxWarp prst="textNoShape">
                  <a:avLst/>
                </a:prstTxWarp>
              </a:bodyPr>
              <a:lstStyle/>
              <a:p>
                <a:endParaRPr lang="ar-SA" sz="2400"/>
              </a:p>
            </p:txBody>
          </p:sp>
          <p:sp>
            <p:nvSpPr>
              <p:cNvPr id="149" name="Freeform 8"/>
              <p:cNvSpPr/>
              <p:nvPr/>
            </p:nvSpPr>
            <p:spPr bwMode="auto">
              <a:xfrm>
                <a:off x="5045870" y="3477420"/>
                <a:ext cx="481013" cy="481012"/>
              </a:xfrm>
              <a:custGeom>
                <a:cxnLst>
                  <a:cxn ang="0">
                    <a:pos x="2174" y="3030"/>
                  </a:cxn>
                  <a:cxn ang="0">
                    <a:pos x="3029" y="2176"/>
                  </a:cxn>
                  <a:cxn ang="0">
                    <a:pos x="854" y="0"/>
                  </a:cxn>
                  <a:cxn ang="0">
                    <a:pos x="0" y="855"/>
                  </a:cxn>
                  <a:cxn ang="0">
                    <a:pos x="2174" y="3030"/>
                  </a:cxn>
                </a:cxnLst>
                <a:rect b="b" l="0" r="r" t="0"/>
                <a:pathLst>
                  <a:path h="3030" w="3029">
                    <a:moveTo>
                      <a:pt x="2174" y="3030"/>
                    </a:moveTo>
                    <a:lnTo>
                      <a:pt x="3029" y="2176"/>
                    </a:lnTo>
                    <a:lnTo>
                      <a:pt x="854" y="0"/>
                    </a:lnTo>
                    <a:lnTo>
                      <a:pt x="0" y="855"/>
                    </a:lnTo>
                    <a:lnTo>
                      <a:pt x="2174" y="3030"/>
                    </a:lnTo>
                    <a:close/>
                  </a:path>
                </a:pathLst>
              </a:custGeom>
              <a:solidFill>
                <a:srgbClr val="7F7F7F"/>
              </a:solidFill>
              <a:ln w="1">
                <a:noFill/>
                <a:prstDash val="solid"/>
                <a:round/>
              </a:ln>
            </p:spPr>
            <p:txBody>
              <a:bodyPr anchor="t" anchorCtr="0" bIns="60960" compatLnSpc="1" lIns="121920" numCol="1" rIns="121920" tIns="60960" vert="horz" wrap="square">
                <a:prstTxWarp prst="textNoShape">
                  <a:avLst/>
                </a:prstTxWarp>
              </a:bodyPr>
              <a:lstStyle/>
              <a:p>
                <a:endParaRPr lang="ar-SA" sz="2400"/>
              </a:p>
            </p:txBody>
          </p:sp>
          <p:sp>
            <p:nvSpPr>
              <p:cNvPr id="150" name="Freeform 9"/>
              <p:cNvSpPr/>
              <p:nvPr/>
            </p:nvSpPr>
            <p:spPr bwMode="auto">
              <a:xfrm>
                <a:off x="5018882" y="3451226"/>
                <a:ext cx="163513" cy="163512"/>
              </a:xfrm>
              <a:custGeom>
                <a:cxnLst>
                  <a:cxn ang="0">
                    <a:pos x="0" y="855"/>
                  </a:cxn>
                  <a:cxn ang="0">
                    <a:pos x="854" y="0"/>
                  </a:cxn>
                  <a:cxn ang="0">
                    <a:pos x="1032" y="179"/>
                  </a:cxn>
                  <a:cxn ang="0">
                    <a:pos x="178" y="1034"/>
                  </a:cxn>
                  <a:cxn ang="0">
                    <a:pos x="0" y="855"/>
                  </a:cxn>
                </a:cxnLst>
                <a:rect b="b" l="0" r="r" t="0"/>
                <a:pathLst>
                  <a:path h="1034" w="1032">
                    <a:moveTo>
                      <a:pt x="0" y="855"/>
                    </a:moveTo>
                    <a:lnTo>
                      <a:pt x="854" y="0"/>
                    </a:lnTo>
                    <a:lnTo>
                      <a:pt x="1032" y="179"/>
                    </a:lnTo>
                    <a:lnTo>
                      <a:pt x="178" y="1034"/>
                    </a:lnTo>
                    <a:lnTo>
                      <a:pt x="0" y="855"/>
                    </a:lnTo>
                    <a:close/>
                  </a:path>
                </a:pathLst>
              </a:custGeom>
              <a:solidFill>
                <a:srgbClr val="BFBFBF"/>
              </a:solidFill>
              <a:ln w="1">
                <a:noFill/>
                <a:prstDash val="solid"/>
                <a:round/>
              </a:ln>
            </p:spPr>
            <p:txBody>
              <a:bodyPr anchor="t" anchorCtr="0" bIns="60960" compatLnSpc="1" lIns="121920" numCol="1" rIns="121920" tIns="60960" vert="horz" wrap="square">
                <a:prstTxWarp prst="textNoShape">
                  <a:avLst/>
                </a:prstTxWarp>
              </a:bodyPr>
              <a:lstStyle/>
              <a:p>
                <a:endParaRPr lang="ar-SA" sz="2400"/>
              </a:p>
            </p:txBody>
          </p:sp>
          <p:sp>
            <p:nvSpPr>
              <p:cNvPr id="151" name="Freeform 10"/>
              <p:cNvSpPr/>
              <p:nvPr/>
            </p:nvSpPr>
            <p:spPr bwMode="auto">
              <a:xfrm>
                <a:off x="3429000" y="1858963"/>
                <a:ext cx="1949450" cy="1949450"/>
              </a:xfrm>
              <a:custGeom>
                <a:cxnLst>
                  <a:cxn ang="0">
                    <a:pos x="10899" y="10020"/>
                  </a:cxn>
                  <a:cxn ang="0">
                    <a:pos x="11425" y="9264"/>
                  </a:cxn>
                  <a:cxn ang="0">
                    <a:pos x="11824" y="8454"/>
                  </a:cxn>
                  <a:cxn ang="0">
                    <a:pos x="12097" y="7604"/>
                  </a:cxn>
                  <a:cxn ang="0">
                    <a:pos x="12244" y="6730"/>
                  </a:cxn>
                  <a:cxn ang="0">
                    <a:pos x="12266" y="5845"/>
                  </a:cxn>
                  <a:cxn ang="0">
                    <a:pos x="12160" y="4965"/>
                  </a:cxn>
                  <a:cxn ang="0">
                    <a:pos x="11930" y="4105"/>
                  </a:cxn>
                  <a:cxn ang="0">
                    <a:pos x="11572" y="3281"/>
                  </a:cxn>
                  <a:cxn ang="0">
                    <a:pos x="11089" y="2505"/>
                  </a:cxn>
                  <a:cxn ang="0">
                    <a:pos x="10479" y="1795"/>
                  </a:cxn>
                  <a:cxn ang="0">
                    <a:pos x="9768" y="1185"/>
                  </a:cxn>
                  <a:cxn ang="0">
                    <a:pos x="8994" y="701"/>
                  </a:cxn>
                  <a:cxn ang="0">
                    <a:pos x="8169" y="343"/>
                  </a:cxn>
                  <a:cxn ang="0">
                    <a:pos x="7311" y="112"/>
                  </a:cxn>
                  <a:cxn ang="0">
                    <a:pos x="6432" y="7"/>
                  </a:cxn>
                  <a:cxn ang="0">
                    <a:pos x="5547" y="27"/>
                  </a:cxn>
                  <a:cxn ang="0">
                    <a:pos x="4672" y="176"/>
                  </a:cxn>
                  <a:cxn ang="0">
                    <a:pos x="3824" y="448"/>
                  </a:cxn>
                  <a:cxn ang="0">
                    <a:pos x="3014" y="849"/>
                  </a:cxn>
                  <a:cxn ang="0">
                    <a:pos x="2259" y="1374"/>
                  </a:cxn>
                  <a:cxn ang="0">
                    <a:pos x="1577" y="2023"/>
                  </a:cxn>
                  <a:cxn ang="0">
                    <a:pos x="1009" y="2757"/>
                  </a:cxn>
                  <a:cxn ang="0">
                    <a:pos x="567" y="3550"/>
                  </a:cxn>
                  <a:cxn ang="0">
                    <a:pos x="252" y="4388"/>
                  </a:cxn>
                  <a:cxn ang="0">
                    <a:pos x="63" y="5257"/>
                  </a:cxn>
                  <a:cxn ang="0">
                    <a:pos x="0" y="6140"/>
                  </a:cxn>
                  <a:cxn ang="0">
                    <a:pos x="63" y="7023"/>
                  </a:cxn>
                  <a:cxn ang="0">
                    <a:pos x="252" y="7890"/>
                  </a:cxn>
                  <a:cxn ang="0">
                    <a:pos x="567" y="8729"/>
                  </a:cxn>
                  <a:cxn ang="0">
                    <a:pos x="1009" y="9523"/>
                  </a:cxn>
                  <a:cxn ang="0">
                    <a:pos x="1577" y="10257"/>
                  </a:cxn>
                  <a:cxn ang="0">
                    <a:pos x="2259" y="10906"/>
                  </a:cxn>
                  <a:cxn ang="0">
                    <a:pos x="3014" y="11431"/>
                  </a:cxn>
                  <a:cxn ang="0">
                    <a:pos x="3824" y="11831"/>
                  </a:cxn>
                  <a:cxn ang="0">
                    <a:pos x="4672" y="12104"/>
                  </a:cxn>
                  <a:cxn ang="0">
                    <a:pos x="5547" y="12251"/>
                  </a:cxn>
                  <a:cxn ang="0">
                    <a:pos x="6432" y="12273"/>
                  </a:cxn>
                  <a:cxn ang="0">
                    <a:pos x="7311" y="12167"/>
                  </a:cxn>
                  <a:cxn ang="0">
                    <a:pos x="8169" y="11937"/>
                  </a:cxn>
                  <a:cxn ang="0">
                    <a:pos x="8994" y="11579"/>
                  </a:cxn>
                  <a:cxn ang="0">
                    <a:pos x="9768" y="11095"/>
                  </a:cxn>
                  <a:cxn ang="0">
                    <a:pos x="10479" y="10485"/>
                  </a:cxn>
                </a:cxnLst>
                <a:rect b="b" l="0" r="r" t="0"/>
                <a:pathLst>
                  <a:path h="12280" w="12273">
                    <a:moveTo>
                      <a:pt x="10479" y="10485"/>
                    </a:moveTo>
                    <a:lnTo>
                      <a:pt x="10696" y="10257"/>
                    </a:lnTo>
                    <a:lnTo>
                      <a:pt x="10899" y="10020"/>
                    </a:lnTo>
                    <a:lnTo>
                      <a:pt x="11089" y="9774"/>
                    </a:lnTo>
                    <a:lnTo>
                      <a:pt x="11264" y="9523"/>
                    </a:lnTo>
                    <a:lnTo>
                      <a:pt x="11425" y="9264"/>
                    </a:lnTo>
                    <a:lnTo>
                      <a:pt x="11572" y="8999"/>
                    </a:lnTo>
                    <a:lnTo>
                      <a:pt x="11705" y="8729"/>
                    </a:lnTo>
                    <a:lnTo>
                      <a:pt x="11824" y="8454"/>
                    </a:lnTo>
                    <a:lnTo>
                      <a:pt x="11930" y="8174"/>
                    </a:lnTo>
                    <a:lnTo>
                      <a:pt x="12021" y="7890"/>
                    </a:lnTo>
                    <a:lnTo>
                      <a:pt x="12097" y="7604"/>
                    </a:lnTo>
                    <a:lnTo>
                      <a:pt x="12160" y="7315"/>
                    </a:lnTo>
                    <a:lnTo>
                      <a:pt x="12210" y="7023"/>
                    </a:lnTo>
                    <a:lnTo>
                      <a:pt x="12244" y="6730"/>
                    </a:lnTo>
                    <a:lnTo>
                      <a:pt x="12266" y="6435"/>
                    </a:lnTo>
                    <a:lnTo>
                      <a:pt x="12273" y="6140"/>
                    </a:lnTo>
                    <a:lnTo>
                      <a:pt x="12266" y="5845"/>
                    </a:lnTo>
                    <a:lnTo>
                      <a:pt x="12244" y="5550"/>
                    </a:lnTo>
                    <a:lnTo>
                      <a:pt x="12210" y="5257"/>
                    </a:lnTo>
                    <a:lnTo>
                      <a:pt x="12160" y="4965"/>
                    </a:lnTo>
                    <a:lnTo>
                      <a:pt x="12097" y="4675"/>
                    </a:lnTo>
                    <a:lnTo>
                      <a:pt x="12021" y="4388"/>
                    </a:lnTo>
                    <a:lnTo>
                      <a:pt x="11930" y="4105"/>
                    </a:lnTo>
                    <a:lnTo>
                      <a:pt x="11824" y="3826"/>
                    </a:lnTo>
                    <a:lnTo>
                      <a:pt x="11705" y="3550"/>
                    </a:lnTo>
                    <a:lnTo>
                      <a:pt x="11572" y="3281"/>
                    </a:lnTo>
                    <a:lnTo>
                      <a:pt x="11425" y="3016"/>
                    </a:lnTo>
                    <a:lnTo>
                      <a:pt x="11264" y="2757"/>
                    </a:lnTo>
                    <a:lnTo>
                      <a:pt x="11089" y="2505"/>
                    </a:lnTo>
                    <a:lnTo>
                      <a:pt x="10899" y="2260"/>
                    </a:lnTo>
                    <a:lnTo>
                      <a:pt x="10696" y="2023"/>
                    </a:lnTo>
                    <a:lnTo>
                      <a:pt x="10479" y="1795"/>
                    </a:lnTo>
                    <a:lnTo>
                      <a:pt x="10251" y="1578"/>
                    </a:lnTo>
                    <a:lnTo>
                      <a:pt x="10014" y="1374"/>
                    </a:lnTo>
                    <a:lnTo>
                      <a:pt x="9768" y="1185"/>
                    </a:lnTo>
                    <a:lnTo>
                      <a:pt x="9517" y="1010"/>
                    </a:lnTo>
                    <a:lnTo>
                      <a:pt x="9259" y="849"/>
                    </a:lnTo>
                    <a:lnTo>
                      <a:pt x="8994" y="701"/>
                    </a:lnTo>
                    <a:lnTo>
                      <a:pt x="8724" y="567"/>
                    </a:lnTo>
                    <a:lnTo>
                      <a:pt x="8449" y="448"/>
                    </a:lnTo>
                    <a:lnTo>
                      <a:pt x="8169" y="343"/>
                    </a:lnTo>
                    <a:lnTo>
                      <a:pt x="7886" y="252"/>
                    </a:lnTo>
                    <a:lnTo>
                      <a:pt x="7599" y="176"/>
                    </a:lnTo>
                    <a:lnTo>
                      <a:pt x="7311" y="112"/>
                    </a:lnTo>
                    <a:lnTo>
                      <a:pt x="7019" y="63"/>
                    </a:lnTo>
                    <a:lnTo>
                      <a:pt x="6726" y="27"/>
                    </a:lnTo>
                    <a:lnTo>
                      <a:pt x="6432" y="7"/>
                    </a:lnTo>
                    <a:lnTo>
                      <a:pt x="6136" y="0"/>
                    </a:lnTo>
                    <a:lnTo>
                      <a:pt x="5841" y="7"/>
                    </a:lnTo>
                    <a:lnTo>
                      <a:pt x="5547" y="27"/>
                    </a:lnTo>
                    <a:lnTo>
                      <a:pt x="5254" y="63"/>
                    </a:lnTo>
                    <a:lnTo>
                      <a:pt x="4962" y="112"/>
                    </a:lnTo>
                    <a:lnTo>
                      <a:pt x="4672" y="176"/>
                    </a:lnTo>
                    <a:lnTo>
                      <a:pt x="4386" y="252"/>
                    </a:lnTo>
                    <a:lnTo>
                      <a:pt x="4103" y="343"/>
                    </a:lnTo>
                    <a:lnTo>
                      <a:pt x="3824" y="448"/>
                    </a:lnTo>
                    <a:lnTo>
                      <a:pt x="3548" y="567"/>
                    </a:lnTo>
                    <a:lnTo>
                      <a:pt x="3279" y="701"/>
                    </a:lnTo>
                    <a:lnTo>
                      <a:pt x="3014" y="849"/>
                    </a:lnTo>
                    <a:lnTo>
                      <a:pt x="2755" y="1010"/>
                    </a:lnTo>
                    <a:lnTo>
                      <a:pt x="2503" y="1185"/>
                    </a:lnTo>
                    <a:lnTo>
                      <a:pt x="2259" y="1374"/>
                    </a:lnTo>
                    <a:lnTo>
                      <a:pt x="2022" y="1578"/>
                    </a:lnTo>
                    <a:lnTo>
                      <a:pt x="1794" y="1795"/>
                    </a:lnTo>
                    <a:lnTo>
                      <a:pt x="1577" y="2023"/>
                    </a:lnTo>
                    <a:lnTo>
                      <a:pt x="1374" y="2260"/>
                    </a:lnTo>
                    <a:lnTo>
                      <a:pt x="1184" y="2505"/>
                    </a:lnTo>
                    <a:lnTo>
                      <a:pt x="1009" y="2757"/>
                    </a:lnTo>
                    <a:lnTo>
                      <a:pt x="848" y="3016"/>
                    </a:lnTo>
                    <a:lnTo>
                      <a:pt x="701" y="3281"/>
                    </a:lnTo>
                    <a:lnTo>
                      <a:pt x="567" y="3550"/>
                    </a:lnTo>
                    <a:lnTo>
                      <a:pt x="448" y="3826"/>
                    </a:lnTo>
                    <a:lnTo>
                      <a:pt x="343" y="4105"/>
                    </a:lnTo>
                    <a:lnTo>
                      <a:pt x="252" y="4388"/>
                    </a:lnTo>
                    <a:lnTo>
                      <a:pt x="175" y="4675"/>
                    </a:lnTo>
                    <a:lnTo>
                      <a:pt x="112" y="4965"/>
                    </a:lnTo>
                    <a:lnTo>
                      <a:pt x="63" y="5257"/>
                    </a:lnTo>
                    <a:lnTo>
                      <a:pt x="27" y="5550"/>
                    </a:lnTo>
                    <a:lnTo>
                      <a:pt x="7" y="5845"/>
                    </a:lnTo>
                    <a:lnTo>
                      <a:pt x="0" y="6140"/>
                    </a:lnTo>
                    <a:lnTo>
                      <a:pt x="7" y="6435"/>
                    </a:lnTo>
                    <a:lnTo>
                      <a:pt x="27" y="6730"/>
                    </a:lnTo>
                    <a:lnTo>
                      <a:pt x="63" y="7023"/>
                    </a:lnTo>
                    <a:lnTo>
                      <a:pt x="112" y="7315"/>
                    </a:lnTo>
                    <a:lnTo>
                      <a:pt x="175" y="7604"/>
                    </a:lnTo>
                    <a:lnTo>
                      <a:pt x="252" y="7890"/>
                    </a:lnTo>
                    <a:lnTo>
                      <a:pt x="343" y="8174"/>
                    </a:lnTo>
                    <a:lnTo>
                      <a:pt x="448" y="8454"/>
                    </a:lnTo>
                    <a:lnTo>
                      <a:pt x="567" y="8729"/>
                    </a:lnTo>
                    <a:lnTo>
                      <a:pt x="701" y="8999"/>
                    </a:lnTo>
                    <a:lnTo>
                      <a:pt x="848" y="9264"/>
                    </a:lnTo>
                    <a:lnTo>
                      <a:pt x="1009" y="9523"/>
                    </a:lnTo>
                    <a:lnTo>
                      <a:pt x="1184" y="9774"/>
                    </a:lnTo>
                    <a:lnTo>
                      <a:pt x="1374" y="10020"/>
                    </a:lnTo>
                    <a:lnTo>
                      <a:pt x="1577" y="10257"/>
                    </a:lnTo>
                    <a:lnTo>
                      <a:pt x="1794" y="10485"/>
                    </a:lnTo>
                    <a:lnTo>
                      <a:pt x="2022" y="10702"/>
                    </a:lnTo>
                    <a:lnTo>
                      <a:pt x="2259" y="10906"/>
                    </a:lnTo>
                    <a:lnTo>
                      <a:pt x="2503" y="11095"/>
                    </a:lnTo>
                    <a:lnTo>
                      <a:pt x="2755" y="11270"/>
                    </a:lnTo>
                    <a:lnTo>
                      <a:pt x="3014" y="11431"/>
                    </a:lnTo>
                    <a:lnTo>
                      <a:pt x="3279" y="11579"/>
                    </a:lnTo>
                    <a:lnTo>
                      <a:pt x="3548" y="11712"/>
                    </a:lnTo>
                    <a:lnTo>
                      <a:pt x="3824" y="11831"/>
                    </a:lnTo>
                    <a:lnTo>
                      <a:pt x="4103" y="11937"/>
                    </a:lnTo>
                    <a:lnTo>
                      <a:pt x="4386" y="12028"/>
                    </a:lnTo>
                    <a:lnTo>
                      <a:pt x="4672" y="12104"/>
                    </a:lnTo>
                    <a:lnTo>
                      <a:pt x="4962" y="12167"/>
                    </a:lnTo>
                    <a:lnTo>
                      <a:pt x="5254" y="12217"/>
                    </a:lnTo>
                    <a:lnTo>
                      <a:pt x="5547" y="12251"/>
                    </a:lnTo>
                    <a:lnTo>
                      <a:pt x="5841" y="12273"/>
                    </a:lnTo>
                    <a:lnTo>
                      <a:pt x="6136" y="12280"/>
                    </a:lnTo>
                    <a:lnTo>
                      <a:pt x="6432" y="12273"/>
                    </a:lnTo>
                    <a:lnTo>
                      <a:pt x="6726" y="12251"/>
                    </a:lnTo>
                    <a:lnTo>
                      <a:pt x="7019" y="12217"/>
                    </a:lnTo>
                    <a:lnTo>
                      <a:pt x="7311" y="12167"/>
                    </a:lnTo>
                    <a:lnTo>
                      <a:pt x="7599" y="12104"/>
                    </a:lnTo>
                    <a:lnTo>
                      <a:pt x="7886" y="12028"/>
                    </a:lnTo>
                    <a:lnTo>
                      <a:pt x="8169" y="11937"/>
                    </a:lnTo>
                    <a:lnTo>
                      <a:pt x="8449" y="11831"/>
                    </a:lnTo>
                    <a:lnTo>
                      <a:pt x="8724" y="11712"/>
                    </a:lnTo>
                    <a:lnTo>
                      <a:pt x="8994" y="11579"/>
                    </a:lnTo>
                    <a:lnTo>
                      <a:pt x="9259" y="11431"/>
                    </a:lnTo>
                    <a:lnTo>
                      <a:pt x="9517" y="11270"/>
                    </a:lnTo>
                    <a:lnTo>
                      <a:pt x="9768" y="11095"/>
                    </a:lnTo>
                    <a:lnTo>
                      <a:pt x="10014" y="10906"/>
                    </a:lnTo>
                    <a:lnTo>
                      <a:pt x="10251" y="10702"/>
                    </a:lnTo>
                    <a:lnTo>
                      <a:pt x="10479" y="10485"/>
                    </a:lnTo>
                  </a:path>
                </a:pathLst>
              </a:custGeom>
              <a:solidFill>
                <a:schemeClr val="bg1"/>
              </a:solidFill>
              <a:ln w="38100">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ar-SA" sz="900">
                  <a:solidFill>
                    <a:prstClr val="white"/>
                  </a:solidFill>
                </a:endParaRPr>
              </a:p>
            </p:txBody>
          </p:sp>
          <p:sp>
            <p:nvSpPr>
              <p:cNvPr id="152" name="Freeform 11"/>
              <p:cNvSpPr/>
              <p:nvPr/>
            </p:nvSpPr>
            <p:spPr bwMode="auto">
              <a:xfrm>
                <a:off x="3578225" y="2008188"/>
                <a:ext cx="1651000" cy="1652587"/>
              </a:xfrm>
              <a:custGeom>
                <a:cxnLst>
                  <a:cxn ang="0">
                    <a:pos x="9237" y="8491"/>
                  </a:cxn>
                  <a:cxn ang="0">
                    <a:pos x="9682" y="7851"/>
                  </a:cxn>
                  <a:cxn ang="0">
                    <a:pos x="10021" y="7164"/>
                  </a:cxn>
                  <a:cxn ang="0">
                    <a:pos x="10252" y="6445"/>
                  </a:cxn>
                  <a:cxn ang="0">
                    <a:pos x="10376" y="5704"/>
                  </a:cxn>
                  <a:cxn ang="0">
                    <a:pos x="10395" y="4954"/>
                  </a:cxn>
                  <a:cxn ang="0">
                    <a:pos x="10305" y="4209"/>
                  </a:cxn>
                  <a:cxn ang="0">
                    <a:pos x="10109" y="3479"/>
                  </a:cxn>
                  <a:cxn ang="0">
                    <a:pos x="9807" y="2781"/>
                  </a:cxn>
                  <a:cxn ang="0">
                    <a:pos x="9397" y="2124"/>
                  </a:cxn>
                  <a:cxn ang="0">
                    <a:pos x="8880" y="1521"/>
                  </a:cxn>
                  <a:cxn ang="0">
                    <a:pos x="8279" y="1005"/>
                  </a:cxn>
                  <a:cxn ang="0">
                    <a:pos x="7622" y="595"/>
                  </a:cxn>
                  <a:cxn ang="0">
                    <a:pos x="6923" y="292"/>
                  </a:cxn>
                  <a:cxn ang="0">
                    <a:pos x="6195" y="95"/>
                  </a:cxn>
                  <a:cxn ang="0">
                    <a:pos x="5450" y="7"/>
                  </a:cxn>
                  <a:cxn ang="0">
                    <a:pos x="4701" y="24"/>
                  </a:cxn>
                  <a:cxn ang="0">
                    <a:pos x="3960" y="149"/>
                  </a:cxn>
                  <a:cxn ang="0">
                    <a:pos x="3240" y="381"/>
                  </a:cxn>
                  <a:cxn ang="0">
                    <a:pos x="2555" y="720"/>
                  </a:cxn>
                  <a:cxn ang="0">
                    <a:pos x="1915" y="1165"/>
                  </a:cxn>
                  <a:cxn ang="0">
                    <a:pos x="1336" y="1716"/>
                  </a:cxn>
                  <a:cxn ang="0">
                    <a:pos x="855" y="2337"/>
                  </a:cxn>
                  <a:cxn ang="0">
                    <a:pos x="481" y="3010"/>
                  </a:cxn>
                  <a:cxn ang="0">
                    <a:pos x="214" y="3720"/>
                  </a:cxn>
                  <a:cxn ang="0">
                    <a:pos x="54" y="4455"/>
                  </a:cxn>
                  <a:cxn ang="0">
                    <a:pos x="0" y="5204"/>
                  </a:cxn>
                  <a:cxn ang="0">
                    <a:pos x="54" y="5952"/>
                  </a:cxn>
                  <a:cxn ang="0">
                    <a:pos x="214" y="6687"/>
                  </a:cxn>
                  <a:cxn ang="0">
                    <a:pos x="481" y="7398"/>
                  </a:cxn>
                  <a:cxn ang="0">
                    <a:pos x="855" y="8070"/>
                  </a:cxn>
                  <a:cxn ang="0">
                    <a:pos x="1336" y="8692"/>
                  </a:cxn>
                  <a:cxn ang="0">
                    <a:pos x="1915" y="9243"/>
                  </a:cxn>
                  <a:cxn ang="0">
                    <a:pos x="2555" y="9688"/>
                  </a:cxn>
                  <a:cxn ang="0">
                    <a:pos x="3240" y="10027"/>
                  </a:cxn>
                  <a:cxn ang="0">
                    <a:pos x="3960" y="10258"/>
                  </a:cxn>
                  <a:cxn ang="0">
                    <a:pos x="4701" y="10383"/>
                  </a:cxn>
                  <a:cxn ang="0">
                    <a:pos x="5450" y="10401"/>
                  </a:cxn>
                  <a:cxn ang="0">
                    <a:pos x="6195" y="10312"/>
                  </a:cxn>
                  <a:cxn ang="0">
                    <a:pos x="6923" y="10116"/>
                  </a:cxn>
                  <a:cxn ang="0">
                    <a:pos x="7622" y="9813"/>
                  </a:cxn>
                  <a:cxn ang="0">
                    <a:pos x="8279" y="9403"/>
                  </a:cxn>
                  <a:cxn ang="0">
                    <a:pos x="8880" y="8886"/>
                  </a:cxn>
                </a:cxnLst>
                <a:rect b="b" l="0" r="r" t="0"/>
                <a:pathLst>
                  <a:path h="10407" w="10400">
                    <a:moveTo>
                      <a:pt x="8880" y="8886"/>
                    </a:moveTo>
                    <a:lnTo>
                      <a:pt x="9064" y="8692"/>
                    </a:lnTo>
                    <a:lnTo>
                      <a:pt x="9237" y="8491"/>
                    </a:lnTo>
                    <a:lnTo>
                      <a:pt x="9397" y="8284"/>
                    </a:lnTo>
                    <a:lnTo>
                      <a:pt x="9545" y="8070"/>
                    </a:lnTo>
                    <a:lnTo>
                      <a:pt x="9682" y="7851"/>
                    </a:lnTo>
                    <a:lnTo>
                      <a:pt x="9807" y="7627"/>
                    </a:lnTo>
                    <a:lnTo>
                      <a:pt x="9919" y="7398"/>
                    </a:lnTo>
                    <a:lnTo>
                      <a:pt x="10021" y="7164"/>
                    </a:lnTo>
                    <a:lnTo>
                      <a:pt x="10109" y="6927"/>
                    </a:lnTo>
                    <a:lnTo>
                      <a:pt x="10186" y="6687"/>
                    </a:lnTo>
                    <a:lnTo>
                      <a:pt x="10252" y="6445"/>
                    </a:lnTo>
                    <a:lnTo>
                      <a:pt x="10305" y="6199"/>
                    </a:lnTo>
                    <a:lnTo>
                      <a:pt x="10347" y="5952"/>
                    </a:lnTo>
                    <a:lnTo>
                      <a:pt x="10376" y="5704"/>
                    </a:lnTo>
                    <a:lnTo>
                      <a:pt x="10395" y="5454"/>
                    </a:lnTo>
                    <a:lnTo>
                      <a:pt x="10400" y="5204"/>
                    </a:lnTo>
                    <a:lnTo>
                      <a:pt x="10395" y="4954"/>
                    </a:lnTo>
                    <a:lnTo>
                      <a:pt x="10376" y="4704"/>
                    </a:lnTo>
                    <a:lnTo>
                      <a:pt x="10347" y="4455"/>
                    </a:lnTo>
                    <a:lnTo>
                      <a:pt x="10305" y="4209"/>
                    </a:lnTo>
                    <a:lnTo>
                      <a:pt x="10252" y="3963"/>
                    </a:lnTo>
                    <a:lnTo>
                      <a:pt x="10186" y="3720"/>
                    </a:lnTo>
                    <a:lnTo>
                      <a:pt x="10109" y="3479"/>
                    </a:lnTo>
                    <a:lnTo>
                      <a:pt x="10021" y="3243"/>
                    </a:lnTo>
                    <a:lnTo>
                      <a:pt x="9919" y="3010"/>
                    </a:lnTo>
                    <a:lnTo>
                      <a:pt x="9807" y="2781"/>
                    </a:lnTo>
                    <a:lnTo>
                      <a:pt x="9682" y="2557"/>
                    </a:lnTo>
                    <a:lnTo>
                      <a:pt x="9545" y="2337"/>
                    </a:lnTo>
                    <a:lnTo>
                      <a:pt x="9397" y="2124"/>
                    </a:lnTo>
                    <a:lnTo>
                      <a:pt x="9237" y="1916"/>
                    </a:lnTo>
                    <a:lnTo>
                      <a:pt x="9064" y="1716"/>
                    </a:lnTo>
                    <a:lnTo>
                      <a:pt x="8880" y="1521"/>
                    </a:lnTo>
                    <a:lnTo>
                      <a:pt x="8686" y="1337"/>
                    </a:lnTo>
                    <a:lnTo>
                      <a:pt x="8485" y="1165"/>
                    </a:lnTo>
                    <a:lnTo>
                      <a:pt x="8279" y="1005"/>
                    </a:lnTo>
                    <a:lnTo>
                      <a:pt x="8065" y="856"/>
                    </a:lnTo>
                    <a:lnTo>
                      <a:pt x="7846" y="720"/>
                    </a:lnTo>
                    <a:lnTo>
                      <a:pt x="7622" y="595"/>
                    </a:lnTo>
                    <a:lnTo>
                      <a:pt x="7393" y="482"/>
                    </a:lnTo>
                    <a:lnTo>
                      <a:pt x="7160" y="381"/>
                    </a:lnTo>
                    <a:lnTo>
                      <a:pt x="6923" y="292"/>
                    </a:lnTo>
                    <a:lnTo>
                      <a:pt x="6683" y="214"/>
                    </a:lnTo>
                    <a:lnTo>
                      <a:pt x="6441" y="149"/>
                    </a:lnTo>
                    <a:lnTo>
                      <a:pt x="6195" y="95"/>
                    </a:lnTo>
                    <a:lnTo>
                      <a:pt x="5948" y="54"/>
                    </a:lnTo>
                    <a:lnTo>
                      <a:pt x="5700" y="24"/>
                    </a:lnTo>
                    <a:lnTo>
                      <a:pt x="5450" y="7"/>
                    </a:lnTo>
                    <a:lnTo>
                      <a:pt x="5200" y="0"/>
                    </a:lnTo>
                    <a:lnTo>
                      <a:pt x="4951" y="7"/>
                    </a:lnTo>
                    <a:lnTo>
                      <a:pt x="4701" y="24"/>
                    </a:lnTo>
                    <a:lnTo>
                      <a:pt x="4452" y="54"/>
                    </a:lnTo>
                    <a:lnTo>
                      <a:pt x="4206" y="95"/>
                    </a:lnTo>
                    <a:lnTo>
                      <a:pt x="3960" y="149"/>
                    </a:lnTo>
                    <a:lnTo>
                      <a:pt x="3717" y="214"/>
                    </a:lnTo>
                    <a:lnTo>
                      <a:pt x="3477" y="292"/>
                    </a:lnTo>
                    <a:lnTo>
                      <a:pt x="3240" y="381"/>
                    </a:lnTo>
                    <a:lnTo>
                      <a:pt x="3008" y="482"/>
                    </a:lnTo>
                    <a:lnTo>
                      <a:pt x="2778" y="595"/>
                    </a:lnTo>
                    <a:lnTo>
                      <a:pt x="2555" y="720"/>
                    </a:lnTo>
                    <a:lnTo>
                      <a:pt x="2335" y="856"/>
                    </a:lnTo>
                    <a:lnTo>
                      <a:pt x="2122" y="1005"/>
                    </a:lnTo>
                    <a:lnTo>
                      <a:pt x="1915" y="1165"/>
                    </a:lnTo>
                    <a:lnTo>
                      <a:pt x="1714" y="1337"/>
                    </a:lnTo>
                    <a:lnTo>
                      <a:pt x="1520" y="1521"/>
                    </a:lnTo>
                    <a:lnTo>
                      <a:pt x="1336" y="1716"/>
                    </a:lnTo>
                    <a:lnTo>
                      <a:pt x="1164" y="1916"/>
                    </a:lnTo>
                    <a:lnTo>
                      <a:pt x="1004" y="2124"/>
                    </a:lnTo>
                    <a:lnTo>
                      <a:pt x="855" y="2337"/>
                    </a:lnTo>
                    <a:lnTo>
                      <a:pt x="719" y="2557"/>
                    </a:lnTo>
                    <a:lnTo>
                      <a:pt x="594" y="2781"/>
                    </a:lnTo>
                    <a:lnTo>
                      <a:pt x="481" y="3010"/>
                    </a:lnTo>
                    <a:lnTo>
                      <a:pt x="380" y="3243"/>
                    </a:lnTo>
                    <a:lnTo>
                      <a:pt x="292" y="3479"/>
                    </a:lnTo>
                    <a:lnTo>
                      <a:pt x="214" y="3720"/>
                    </a:lnTo>
                    <a:lnTo>
                      <a:pt x="149" y="3963"/>
                    </a:lnTo>
                    <a:lnTo>
                      <a:pt x="95" y="4209"/>
                    </a:lnTo>
                    <a:lnTo>
                      <a:pt x="54" y="4455"/>
                    </a:lnTo>
                    <a:lnTo>
                      <a:pt x="23" y="4704"/>
                    </a:lnTo>
                    <a:lnTo>
                      <a:pt x="6" y="4954"/>
                    </a:lnTo>
                    <a:lnTo>
                      <a:pt x="0" y="5204"/>
                    </a:lnTo>
                    <a:lnTo>
                      <a:pt x="6" y="5454"/>
                    </a:lnTo>
                    <a:lnTo>
                      <a:pt x="23" y="5704"/>
                    </a:lnTo>
                    <a:lnTo>
                      <a:pt x="54" y="5952"/>
                    </a:lnTo>
                    <a:lnTo>
                      <a:pt x="95" y="6199"/>
                    </a:lnTo>
                    <a:lnTo>
                      <a:pt x="149" y="6445"/>
                    </a:lnTo>
                    <a:lnTo>
                      <a:pt x="214" y="6687"/>
                    </a:lnTo>
                    <a:lnTo>
                      <a:pt x="292" y="6927"/>
                    </a:lnTo>
                    <a:lnTo>
                      <a:pt x="380" y="7164"/>
                    </a:lnTo>
                    <a:lnTo>
                      <a:pt x="481" y="7398"/>
                    </a:lnTo>
                    <a:lnTo>
                      <a:pt x="594" y="7627"/>
                    </a:lnTo>
                    <a:lnTo>
                      <a:pt x="719" y="7851"/>
                    </a:lnTo>
                    <a:lnTo>
                      <a:pt x="855" y="8070"/>
                    </a:lnTo>
                    <a:lnTo>
                      <a:pt x="1004" y="8284"/>
                    </a:lnTo>
                    <a:lnTo>
                      <a:pt x="1164" y="8491"/>
                    </a:lnTo>
                    <a:lnTo>
                      <a:pt x="1336" y="8692"/>
                    </a:lnTo>
                    <a:lnTo>
                      <a:pt x="1520" y="8886"/>
                    </a:lnTo>
                    <a:lnTo>
                      <a:pt x="1714" y="9070"/>
                    </a:lnTo>
                    <a:lnTo>
                      <a:pt x="1915" y="9243"/>
                    </a:lnTo>
                    <a:lnTo>
                      <a:pt x="2122" y="9403"/>
                    </a:lnTo>
                    <a:lnTo>
                      <a:pt x="2335" y="9551"/>
                    </a:lnTo>
                    <a:lnTo>
                      <a:pt x="2555" y="9688"/>
                    </a:lnTo>
                    <a:lnTo>
                      <a:pt x="2778" y="9813"/>
                    </a:lnTo>
                    <a:lnTo>
                      <a:pt x="3008" y="9925"/>
                    </a:lnTo>
                    <a:lnTo>
                      <a:pt x="3240" y="10027"/>
                    </a:lnTo>
                    <a:lnTo>
                      <a:pt x="3477" y="10116"/>
                    </a:lnTo>
                    <a:lnTo>
                      <a:pt x="3717" y="10192"/>
                    </a:lnTo>
                    <a:lnTo>
                      <a:pt x="3960" y="10258"/>
                    </a:lnTo>
                    <a:lnTo>
                      <a:pt x="4206" y="10312"/>
                    </a:lnTo>
                    <a:lnTo>
                      <a:pt x="4452" y="10354"/>
                    </a:lnTo>
                    <a:lnTo>
                      <a:pt x="4701" y="10383"/>
                    </a:lnTo>
                    <a:lnTo>
                      <a:pt x="4951" y="10401"/>
                    </a:lnTo>
                    <a:lnTo>
                      <a:pt x="5200" y="10407"/>
                    </a:lnTo>
                    <a:lnTo>
                      <a:pt x="5450" y="10401"/>
                    </a:lnTo>
                    <a:lnTo>
                      <a:pt x="5700" y="10383"/>
                    </a:lnTo>
                    <a:lnTo>
                      <a:pt x="5948" y="10354"/>
                    </a:lnTo>
                    <a:lnTo>
                      <a:pt x="6195" y="10312"/>
                    </a:lnTo>
                    <a:lnTo>
                      <a:pt x="6441" y="10258"/>
                    </a:lnTo>
                    <a:lnTo>
                      <a:pt x="6683" y="10192"/>
                    </a:lnTo>
                    <a:lnTo>
                      <a:pt x="6923" y="10116"/>
                    </a:lnTo>
                    <a:lnTo>
                      <a:pt x="7160" y="10027"/>
                    </a:lnTo>
                    <a:lnTo>
                      <a:pt x="7393" y="9925"/>
                    </a:lnTo>
                    <a:lnTo>
                      <a:pt x="7622" y="9813"/>
                    </a:lnTo>
                    <a:lnTo>
                      <a:pt x="7846" y="9688"/>
                    </a:lnTo>
                    <a:lnTo>
                      <a:pt x="8065" y="9551"/>
                    </a:lnTo>
                    <a:lnTo>
                      <a:pt x="8279" y="9403"/>
                    </a:lnTo>
                    <a:lnTo>
                      <a:pt x="8485" y="9243"/>
                    </a:lnTo>
                    <a:lnTo>
                      <a:pt x="8686" y="9070"/>
                    </a:lnTo>
                    <a:lnTo>
                      <a:pt x="8880" y="8886"/>
                    </a:lnTo>
                  </a:path>
                </a:pathLst>
              </a:custGeom>
              <a:gradFill flip="none" rotWithShape="1">
                <a:gsLst>
                  <a:gs pos="0">
                    <a:schemeClr val="bg1"/>
                  </a:gs>
                  <a:gs pos="50000">
                    <a:schemeClr val="bg1"/>
                  </a:gs>
                  <a:gs pos="100000">
                    <a:schemeClr val="bg1">
                      <a:lumMod val="85000"/>
                    </a:schemeClr>
                  </a:gs>
                </a:gsLst>
                <a:path path="circle">
                  <a:fillToRect b="50000" l="50000" r="50000" t="50000"/>
                </a:path>
              </a:gradFill>
              <a:ln w="1">
                <a:noFill/>
                <a:prstDash val="solid"/>
                <a:round/>
              </a:ln>
            </p:spPr>
            <p:txBody>
              <a:bodyPr anchor="t" anchorCtr="0" bIns="60960" compatLnSpc="1" lIns="121920" numCol="1" rIns="121920" tIns="60960" vert="horz" wrap="square">
                <a:prstTxWarp prst="textNoShape">
                  <a:avLst/>
                </a:prstTxWarp>
              </a:bodyPr>
              <a:lstStyle/>
              <a:p>
                <a:endParaRPr lang="ar-SA" sz="2400"/>
              </a:p>
            </p:txBody>
          </p:sp>
        </p:grpSp>
        <p:sp>
          <p:nvSpPr>
            <p:cNvPr id="83" name="TextBox 32"/>
            <p:cNvSpPr txBox="1"/>
            <p:nvPr/>
          </p:nvSpPr>
          <p:spPr>
            <a:xfrm>
              <a:off x="8176718" y="1943878"/>
              <a:ext cx="252044" cy="327657"/>
            </a:xfrm>
            <a:prstGeom prst="rect">
              <a:avLst/>
            </a:prstGeom>
            <a:noFill/>
          </p:spPr>
          <p:txBody>
            <a:bodyPr anchor="t" anchorCtr="0" bIns="0" lIns="0" rIns="0" rtlCol="1" tIns="0" wrap="square">
              <a:noAutofit/>
            </a:bodyPr>
            <a:lstStyle/>
            <a:p>
              <a:pPr algn="ctr" rtl="0"/>
              <a:r>
                <a:rPr lang="en-US">
                  <a:solidFill>
                    <a:schemeClr val="tx1">
                      <a:lumMod val="75000"/>
                      <a:lumOff val="25000"/>
                    </a:schemeClr>
                  </a:solidFill>
                  <a:latin charset="-122" pitchFamily="34" typeface="微软雅黑"/>
                  <a:ea charset="-122" panose="020b0503020204020204" pitchFamily="34" typeface="微软雅黑"/>
                  <a:cs charset="0" panose="020b0606030504020204" pitchFamily="34" typeface="Open Sans"/>
                </a:rPr>
                <a:t>1</a:t>
              </a:r>
            </a:p>
          </p:txBody>
        </p:sp>
        <p:sp>
          <p:nvSpPr>
            <p:cNvPr id="143" name="TextBox 33"/>
            <p:cNvSpPr txBox="1"/>
            <p:nvPr/>
          </p:nvSpPr>
          <p:spPr>
            <a:xfrm>
              <a:off x="7985396" y="2326697"/>
              <a:ext cx="252044" cy="327657"/>
            </a:xfrm>
            <a:prstGeom prst="rect">
              <a:avLst/>
            </a:prstGeom>
            <a:noFill/>
          </p:spPr>
          <p:txBody>
            <a:bodyPr anchor="t" anchorCtr="0" bIns="0" lIns="0" rIns="0" rtlCol="1" tIns="0" wrap="square">
              <a:noAutofit/>
            </a:bodyPr>
            <a:lstStyle/>
            <a:p>
              <a:pPr algn="ctr"/>
              <a:r>
                <a:rPr lang="en-US">
                  <a:solidFill>
                    <a:schemeClr val="bg1">
                      <a:lumMod val="50000"/>
                    </a:schemeClr>
                  </a:solidFill>
                  <a:latin charset="-122" pitchFamily="34" typeface="微软雅黑"/>
                  <a:ea charset="-122" panose="020b0503020204020204" pitchFamily="34" typeface="微软雅黑"/>
                  <a:cs charset="0" panose="020b0606030504020204" pitchFamily="34" typeface="Open Sans"/>
                </a:rPr>
                <a:t>2</a:t>
              </a:r>
            </a:p>
          </p:txBody>
        </p:sp>
        <p:sp>
          <p:nvSpPr>
            <p:cNvPr id="144" name="TextBox 34"/>
            <p:cNvSpPr txBox="1"/>
            <p:nvPr/>
          </p:nvSpPr>
          <p:spPr>
            <a:xfrm>
              <a:off x="7680436" y="2710872"/>
              <a:ext cx="252044" cy="327657"/>
            </a:xfrm>
            <a:prstGeom prst="rect">
              <a:avLst/>
            </a:prstGeom>
            <a:noFill/>
          </p:spPr>
          <p:txBody>
            <a:bodyPr anchor="t" anchorCtr="0" bIns="0" lIns="0" rIns="0" rtlCol="1" tIns="0" wrap="square">
              <a:noAutofit/>
            </a:bodyPr>
            <a:lstStyle/>
            <a:p>
              <a:pPr algn="ctr"/>
              <a:r>
                <a:rPr lang="en-US">
                  <a:solidFill>
                    <a:schemeClr val="tx1">
                      <a:lumMod val="75000"/>
                      <a:lumOff val="25000"/>
                    </a:schemeClr>
                  </a:solidFill>
                  <a:latin charset="-122" pitchFamily="34" typeface="微软雅黑"/>
                  <a:ea charset="-122" panose="020b0503020204020204" pitchFamily="34" typeface="微软雅黑"/>
                  <a:cs charset="0" panose="020b0606030504020204" pitchFamily="34" typeface="Open Sans"/>
                </a:rPr>
                <a:t>3</a:t>
              </a:r>
            </a:p>
          </p:txBody>
        </p:sp>
        <p:sp>
          <p:nvSpPr>
            <p:cNvPr id="145" name="TextBox 35"/>
            <p:cNvSpPr txBox="1"/>
            <p:nvPr/>
          </p:nvSpPr>
          <p:spPr>
            <a:xfrm>
              <a:off x="7335947" y="3113866"/>
              <a:ext cx="252044" cy="327657"/>
            </a:xfrm>
            <a:prstGeom prst="rect">
              <a:avLst/>
            </a:prstGeom>
            <a:noFill/>
          </p:spPr>
          <p:txBody>
            <a:bodyPr anchor="t" anchorCtr="0" bIns="0" lIns="0" rIns="0" rtlCol="1" tIns="0" wrap="square">
              <a:noAutofit/>
            </a:bodyPr>
            <a:lstStyle/>
            <a:p>
              <a:pPr algn="ctr"/>
              <a:r>
                <a:rPr lang="en-US">
                  <a:solidFill>
                    <a:schemeClr val="bg1">
                      <a:lumMod val="50000"/>
                    </a:schemeClr>
                  </a:solidFill>
                  <a:latin charset="-122" pitchFamily="34" typeface="微软雅黑"/>
                  <a:ea charset="-122" panose="020b0503020204020204" pitchFamily="34" typeface="微软雅黑"/>
                  <a:cs charset="0" panose="020b0606030504020204" pitchFamily="34" typeface="Open Sans"/>
                </a:rPr>
                <a:t>4</a:t>
              </a:r>
            </a:p>
          </p:txBody>
        </p:sp>
      </p:grpSp>
      <p:grpSp>
        <p:nvGrpSpPr>
          <p:cNvPr id="4" name="组合 152"/>
          <p:cNvGrpSpPr/>
          <p:nvPr/>
        </p:nvGrpSpPr>
        <p:grpSpPr>
          <a:xfrm>
            <a:off x="3409698" y="1411959"/>
            <a:ext cx="4311493" cy="424732"/>
            <a:chOff x="4566953" y="2203111"/>
            <a:chExt cx="5748657" cy="566135"/>
          </a:xfrm>
        </p:grpSpPr>
        <p:sp>
          <p:nvSpPr>
            <p:cNvPr id="154" name="矩形 153"/>
            <p:cNvSpPr/>
            <p:nvPr/>
          </p:nvSpPr>
          <p:spPr>
            <a:xfrm>
              <a:off x="4566952" y="2203111"/>
              <a:ext cx="3792081" cy="560659"/>
            </a:xfrm>
            <a:prstGeom prst="rect">
              <a:avLst/>
            </a:prstGeom>
          </p:spPr>
          <p:txBody>
            <a:bodyPr wrap="square">
              <a:spAutoFit/>
            </a:bodyPr>
            <a:lstStyle/>
            <a:p>
              <a:pPr>
                <a:lnSpc>
                  <a:spcPct val="120000"/>
                </a:lnSpc>
              </a:pPr>
              <a:r>
                <a:rPr altLang="en-US" lang="zh-CN" sz="900">
                  <a:solidFill>
                    <a:schemeClr val="tx1">
                      <a:lumMod val="75000"/>
                      <a:lumOff val="25000"/>
                    </a:schemeClr>
                  </a:solidFill>
                  <a:latin charset="-122" pitchFamily="34" typeface="微软雅黑"/>
                  <a:ea charset="-122" panose="020b0503020204020204" pitchFamily="34" typeface="微软雅黑"/>
                  <a:cs charset="0" panose="020b0502040204020203" pitchFamily="34" typeface="Segoe UI"/>
                </a:rPr>
                <a:t>此处添加详细文本描述，建议与标题相关并符合整体语言风格，语言描述尽量简洁生动。</a:t>
              </a:r>
            </a:p>
          </p:txBody>
        </p:sp>
        <p:sp>
          <p:nvSpPr>
            <p:cNvPr id="155" name="矩形 154"/>
            <p:cNvSpPr/>
            <p:nvPr/>
          </p:nvSpPr>
          <p:spPr>
            <a:xfrm>
              <a:off x="9453838" y="2247071"/>
              <a:ext cx="853440" cy="365647"/>
            </a:xfrm>
            <a:prstGeom prst="rect">
              <a:avLst/>
            </a:prstGeom>
          </p:spPr>
          <p:txBody>
            <a:bodyPr wrap="none">
              <a:spAutoFit/>
            </a:bodyPr>
            <a:lstStyle/>
            <a:p>
              <a:r>
                <a:rPr altLang="en-US" lang="zh-CN" sz="1200">
                  <a:solidFill>
                    <a:schemeClr val="tx1">
                      <a:lumMod val="75000"/>
                      <a:lumOff val="25000"/>
                    </a:schemeClr>
                  </a:solidFill>
                  <a:latin charset="-122" pitchFamily="34" typeface="微软雅黑"/>
                  <a:ea charset="-122" panose="020b0503020204020204" pitchFamily="34" typeface="微软雅黑"/>
                </a:rPr>
                <a:t>方案一</a:t>
              </a:r>
            </a:p>
          </p:txBody>
        </p:sp>
      </p:grpSp>
      <p:grpSp>
        <p:nvGrpSpPr>
          <p:cNvPr id="5" name="组合 155"/>
          <p:cNvGrpSpPr/>
          <p:nvPr/>
        </p:nvGrpSpPr>
        <p:grpSpPr>
          <a:xfrm>
            <a:off x="3409699" y="1842209"/>
            <a:ext cx="3990377" cy="424732"/>
            <a:chOff x="4566953" y="2776595"/>
            <a:chExt cx="5320503" cy="566134"/>
          </a:xfrm>
        </p:grpSpPr>
        <p:sp>
          <p:nvSpPr>
            <p:cNvPr id="157" name="矩形 156"/>
            <p:cNvSpPr/>
            <p:nvPr/>
          </p:nvSpPr>
          <p:spPr>
            <a:xfrm>
              <a:off x="4566954" y="2776595"/>
              <a:ext cx="3626880" cy="560658"/>
            </a:xfrm>
            <a:prstGeom prst="rect">
              <a:avLst/>
            </a:prstGeom>
          </p:spPr>
          <p:txBody>
            <a:bodyPr wrap="square">
              <a:spAutoFit/>
            </a:bodyPr>
            <a:lstStyle/>
            <a:p>
              <a:pPr>
                <a:lnSpc>
                  <a:spcPct val="120000"/>
                </a:lnSpc>
              </a:pPr>
              <a:r>
                <a:rPr altLang="en-US" lang="zh-CN" sz="900">
                  <a:solidFill>
                    <a:schemeClr val="bg1"/>
                  </a:solidFill>
                  <a:latin charset="-122" pitchFamily="34" typeface="微软雅黑"/>
                  <a:ea charset="-122" panose="020b0503020204020204" pitchFamily="34" typeface="微软雅黑"/>
                  <a:cs charset="0" panose="020b0502040204020203" pitchFamily="34" typeface="Segoe UI"/>
                </a:rPr>
                <a:t>此处添加详细文本描述，建议与标题相关并符合整体语言风格，语言描述尽量简洁生动。</a:t>
              </a:r>
            </a:p>
          </p:txBody>
        </p:sp>
        <p:sp>
          <p:nvSpPr>
            <p:cNvPr id="158" name="矩形 157"/>
            <p:cNvSpPr/>
            <p:nvPr/>
          </p:nvSpPr>
          <p:spPr>
            <a:xfrm>
              <a:off x="9025681" y="2829237"/>
              <a:ext cx="853440" cy="365647"/>
            </a:xfrm>
            <a:prstGeom prst="rect">
              <a:avLst/>
            </a:prstGeom>
          </p:spPr>
          <p:txBody>
            <a:bodyPr wrap="none">
              <a:spAutoFit/>
            </a:bodyPr>
            <a:lstStyle/>
            <a:p>
              <a:r>
                <a:rPr altLang="en-US" lang="zh-CN" sz="1200">
                  <a:solidFill>
                    <a:schemeClr val="tx1">
                      <a:lumMod val="75000"/>
                      <a:lumOff val="25000"/>
                    </a:schemeClr>
                  </a:solidFill>
                  <a:latin charset="-122" pitchFamily="34" typeface="微软雅黑"/>
                  <a:ea charset="-122" panose="020b0503020204020204" pitchFamily="34" typeface="微软雅黑"/>
                </a:rPr>
                <a:t>方案二</a:t>
              </a:r>
            </a:p>
          </p:txBody>
        </p:sp>
      </p:grpSp>
      <p:grpSp>
        <p:nvGrpSpPr>
          <p:cNvPr id="6" name="组合 158"/>
          <p:cNvGrpSpPr/>
          <p:nvPr/>
        </p:nvGrpSpPr>
        <p:grpSpPr>
          <a:xfrm>
            <a:off x="3409698" y="2274863"/>
            <a:ext cx="3664649" cy="424732"/>
            <a:chOff x="4566953" y="3353288"/>
            <a:chExt cx="4886198" cy="566134"/>
          </a:xfrm>
        </p:grpSpPr>
        <p:sp>
          <p:nvSpPr>
            <p:cNvPr id="160" name="矩形 159"/>
            <p:cNvSpPr/>
            <p:nvPr/>
          </p:nvSpPr>
          <p:spPr>
            <a:xfrm>
              <a:off x="4566954" y="3353288"/>
              <a:ext cx="3165464" cy="560658"/>
            </a:xfrm>
            <a:prstGeom prst="rect">
              <a:avLst/>
            </a:prstGeom>
          </p:spPr>
          <p:txBody>
            <a:bodyPr wrap="square">
              <a:spAutoFit/>
            </a:bodyPr>
            <a:lstStyle/>
            <a:p>
              <a:pPr>
                <a:lnSpc>
                  <a:spcPct val="120000"/>
                </a:lnSpc>
              </a:pPr>
              <a:r>
                <a:rPr altLang="en-US" lang="zh-CN" sz="900">
                  <a:solidFill>
                    <a:schemeClr val="tx1">
                      <a:lumMod val="75000"/>
                      <a:lumOff val="25000"/>
                    </a:schemeClr>
                  </a:solidFill>
                  <a:latin charset="-122" pitchFamily="34" typeface="微软雅黑"/>
                  <a:ea charset="-122" panose="020b0503020204020204" pitchFamily="34" typeface="微软雅黑"/>
                  <a:cs charset="0" panose="020b0502040204020203" pitchFamily="34" typeface="Segoe UI"/>
                </a:rPr>
                <a:t>此处添加详细文本描述，建议与标题相关并符合整体语言风格，语言描述尽量简洁生动。</a:t>
              </a:r>
            </a:p>
          </p:txBody>
        </p:sp>
        <p:sp>
          <p:nvSpPr>
            <p:cNvPr id="161" name="矩形 160"/>
            <p:cNvSpPr/>
            <p:nvPr/>
          </p:nvSpPr>
          <p:spPr>
            <a:xfrm>
              <a:off x="8591376" y="3411403"/>
              <a:ext cx="853440" cy="365647"/>
            </a:xfrm>
            <a:prstGeom prst="rect">
              <a:avLst/>
            </a:prstGeom>
          </p:spPr>
          <p:txBody>
            <a:bodyPr wrap="none">
              <a:spAutoFit/>
            </a:bodyPr>
            <a:lstStyle/>
            <a:p>
              <a:r>
                <a:rPr altLang="en-US" lang="zh-CN" sz="1200">
                  <a:solidFill>
                    <a:schemeClr val="tx1">
                      <a:lumMod val="75000"/>
                      <a:lumOff val="25000"/>
                    </a:schemeClr>
                  </a:solidFill>
                  <a:latin charset="-122" pitchFamily="34" typeface="微软雅黑"/>
                  <a:ea charset="-122" panose="020b0503020204020204" pitchFamily="34" typeface="微软雅黑"/>
                </a:rPr>
                <a:t>方案三</a:t>
              </a:r>
            </a:p>
          </p:txBody>
        </p:sp>
      </p:grpSp>
      <p:grpSp>
        <p:nvGrpSpPr>
          <p:cNvPr id="7" name="组合 161"/>
          <p:cNvGrpSpPr/>
          <p:nvPr/>
        </p:nvGrpSpPr>
        <p:grpSpPr>
          <a:xfrm>
            <a:off x="3409698" y="2709330"/>
            <a:ext cx="3239229" cy="590931"/>
            <a:chOff x="4566954" y="3932399"/>
            <a:chExt cx="4318972" cy="787664"/>
          </a:xfrm>
        </p:grpSpPr>
        <p:sp>
          <p:nvSpPr>
            <p:cNvPr id="163" name="矩形 162"/>
            <p:cNvSpPr/>
            <p:nvPr/>
          </p:nvSpPr>
          <p:spPr>
            <a:xfrm>
              <a:off x="4566954" y="3932398"/>
              <a:ext cx="2842183" cy="780046"/>
            </a:xfrm>
            <a:prstGeom prst="rect">
              <a:avLst/>
            </a:prstGeom>
          </p:spPr>
          <p:txBody>
            <a:bodyPr wrap="square">
              <a:spAutoFit/>
            </a:bodyPr>
            <a:lstStyle/>
            <a:p>
              <a:pPr>
                <a:lnSpc>
                  <a:spcPct val="120000"/>
                </a:lnSpc>
              </a:pPr>
              <a:r>
                <a:rPr altLang="en-US" lang="zh-CN" sz="900">
                  <a:solidFill>
                    <a:schemeClr val="bg1"/>
                  </a:solidFill>
                  <a:latin charset="-122" pitchFamily="34" typeface="微软雅黑"/>
                  <a:ea charset="-122" panose="020b0503020204020204" pitchFamily="34" typeface="微软雅黑"/>
                  <a:cs charset="0" panose="020b0502040204020203" pitchFamily="34" typeface="Segoe UI"/>
                </a:rPr>
                <a:t>此处添加详细文本描述，建议与标题相关并符合整体语言风格，语言描述尽量简洁生动。</a:t>
              </a:r>
            </a:p>
          </p:txBody>
        </p:sp>
        <p:sp>
          <p:nvSpPr>
            <p:cNvPr id="164" name="矩形 163"/>
            <p:cNvSpPr/>
            <p:nvPr/>
          </p:nvSpPr>
          <p:spPr>
            <a:xfrm>
              <a:off x="8024151" y="3993573"/>
              <a:ext cx="853440" cy="365647"/>
            </a:xfrm>
            <a:prstGeom prst="rect">
              <a:avLst/>
            </a:prstGeom>
          </p:spPr>
          <p:txBody>
            <a:bodyPr wrap="none">
              <a:spAutoFit/>
            </a:bodyPr>
            <a:lstStyle/>
            <a:p>
              <a:r>
                <a:rPr altLang="en-US" lang="zh-CN" sz="1200">
                  <a:solidFill>
                    <a:schemeClr val="tx1">
                      <a:lumMod val="75000"/>
                      <a:lumOff val="25000"/>
                    </a:schemeClr>
                  </a:solidFill>
                  <a:latin charset="-122" pitchFamily="34" typeface="微软雅黑"/>
                  <a:ea charset="-122" panose="020b0503020204020204" pitchFamily="34" typeface="微软雅黑"/>
                </a:rPr>
                <a:t>方案四</a:t>
              </a:r>
            </a:p>
          </p:txBody>
        </p:sp>
      </p:grpSp>
      <p:sp>
        <p:nvSpPr>
          <p:cNvPr id="165" name="Freeform 196"/>
          <p:cNvSpPr/>
          <p:nvPr/>
        </p:nvSpPr>
        <p:spPr bwMode="auto">
          <a:xfrm>
            <a:off x="1830453" y="2040894"/>
            <a:ext cx="1068531" cy="694756"/>
          </a:xfrm>
          <a:custGeom>
            <a:gdLst>
              <a:gd fmla="*/ 242 w 319" name="T0"/>
              <a:gd fmla="*/ 58 h 207" name="T1"/>
              <a:gd fmla="*/ 229 w 319" name="T2"/>
              <a:gd fmla="*/ 59 h 207" name="T3"/>
              <a:gd fmla="*/ 218 w 319" name="T4"/>
              <a:gd fmla="*/ 35 h 207" name="T5"/>
              <a:gd fmla="*/ 199 w 319" name="T6"/>
              <a:gd fmla="*/ 16 h 207" name="T7"/>
              <a:gd fmla="*/ 175 w 319" name="T8"/>
              <a:gd fmla="*/ 4 h 207" name="T9"/>
              <a:gd fmla="*/ 148 w 319" name="T10"/>
              <a:gd fmla="*/ 0 h 207" name="T11"/>
              <a:gd fmla="*/ 140 w 319" name="T12"/>
              <a:gd fmla="*/ 0 h 207" name="T13"/>
              <a:gd fmla="*/ 124 w 319" name="T14"/>
              <a:gd fmla="*/ 4 h 207" name="T15"/>
              <a:gd fmla="*/ 108 w 319" name="T16"/>
              <a:gd fmla="*/ 10 h 207" name="T17"/>
              <a:gd fmla="*/ 95 w 319" name="T18"/>
              <a:gd fmla="*/ 18 h 207" name="T19"/>
              <a:gd fmla="*/ 83 w 319" name="T20"/>
              <a:gd fmla="*/ 30 h 207" name="T21"/>
              <a:gd fmla="*/ 74 w 319" name="T22"/>
              <a:gd fmla="*/ 43 h 207" name="T23"/>
              <a:gd fmla="*/ 68 w 319" name="T24"/>
              <a:gd fmla="*/ 58 h 207" name="T25"/>
              <a:gd fmla="*/ 64 w 319" name="T26"/>
              <a:gd fmla="*/ 74 h 207" name="T27"/>
              <a:gd fmla="*/ 64 w 319" name="T28"/>
              <a:gd fmla="*/ 83 h 207" name="T29"/>
              <a:gd fmla="*/ 65 w 319" name="T30"/>
              <a:gd fmla="*/ 95 h 207" name="T31"/>
              <a:gd fmla="*/ 57 w 319" name="T32"/>
              <a:gd fmla="*/ 94 h 207" name="T33"/>
              <a:gd fmla="*/ 36 w 319" name="T34"/>
              <a:gd fmla="*/ 99 h 207" name="T35"/>
              <a:gd fmla="*/ 17 w 319" name="T36"/>
              <a:gd fmla="*/ 111 h 207" name="T37"/>
              <a:gd fmla="*/ 5 w 319" name="T38"/>
              <a:gd fmla="*/ 128 h 207" name="T39"/>
              <a:gd fmla="*/ 0 w 319" name="T40"/>
              <a:gd fmla="*/ 151 h 207" name="T41"/>
              <a:gd fmla="*/ 1 w 319" name="T42"/>
              <a:gd fmla="*/ 162 h 207" name="T43"/>
              <a:gd fmla="*/ 10 w 319" name="T44"/>
              <a:gd fmla="*/ 182 h 207" name="T45"/>
              <a:gd fmla="*/ 25 w 319" name="T46"/>
              <a:gd fmla="*/ 197 h 207" name="T47"/>
              <a:gd fmla="*/ 46 w 319" name="T48"/>
              <a:gd fmla="*/ 206 h 207" name="T49"/>
              <a:gd fmla="*/ 137 w 319" name="T50"/>
              <a:gd fmla="*/ 207 h 207" name="T51"/>
              <a:gd fmla="*/ 104 w 319" name="T52"/>
              <a:gd fmla="*/ 147 h 207" name="T53"/>
              <a:gd fmla="*/ 216 w 319" name="T54"/>
              <a:gd fmla="*/ 147 h 207" name="T55"/>
              <a:gd fmla="*/ 181 w 319" name="T56"/>
              <a:gd fmla="*/ 207 h 207" name="T57"/>
              <a:gd fmla="*/ 242 w 319" name="T58"/>
              <a:gd fmla="*/ 207 h 207" name="T59"/>
              <a:gd fmla="*/ 258 w 319" name="T60"/>
              <a:gd fmla="*/ 206 h 207" name="T61"/>
              <a:gd fmla="*/ 272 w 319" name="T62"/>
              <a:gd fmla="*/ 201 h 207" name="T63"/>
              <a:gd fmla="*/ 285 w 319" name="T64"/>
              <a:gd fmla="*/ 194 h 207" name="T65"/>
              <a:gd fmla="*/ 296 w 319" name="T66"/>
              <a:gd fmla="*/ 185 h 207" name="T67"/>
              <a:gd fmla="*/ 306 w 319" name="T68"/>
              <a:gd fmla="*/ 174 h 207" name="T69"/>
              <a:gd fmla="*/ 313 w 319" name="T70"/>
              <a:gd fmla="*/ 161 h 207" name="T71"/>
              <a:gd fmla="*/ 317 w 319" name="T72"/>
              <a:gd fmla="*/ 148 h 207" name="T73"/>
              <a:gd fmla="*/ 319 w 319" name="T74"/>
              <a:gd fmla="*/ 132 h 207" name="T75"/>
              <a:gd fmla="*/ 318 w 319" name="T76"/>
              <a:gd fmla="*/ 125 h 207" name="T77"/>
              <a:gd fmla="*/ 315 w 319" name="T78"/>
              <a:gd fmla="*/ 111 h 207" name="T79"/>
              <a:gd fmla="*/ 310 w 319" name="T80"/>
              <a:gd fmla="*/ 97 h 207" name="T81"/>
              <a:gd fmla="*/ 301 w 319" name="T82"/>
              <a:gd fmla="*/ 85 h 207" name="T83"/>
              <a:gd fmla="*/ 291 w 319" name="T84"/>
              <a:gd fmla="*/ 74 h 207" name="T85"/>
              <a:gd fmla="*/ 279 w 319" name="T86"/>
              <a:gd fmla="*/ 67 h 207" name="T87"/>
              <a:gd fmla="*/ 265 w 319" name="T88"/>
              <a:gd fmla="*/ 61 h 207" name="T89"/>
              <a:gd fmla="*/ 250 w 319" name="T90"/>
              <a:gd fmla="*/ 58 h 207" name="T91"/>
              <a:gd fmla="*/ 242 w 319" name="T92"/>
              <a:gd fmla="*/ 58 h 207"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206" w="319">
                <a:moveTo>
                  <a:pt x="242" y="58"/>
                </a:moveTo>
                <a:lnTo>
                  <a:pt x="242" y="58"/>
                </a:lnTo>
                <a:lnTo>
                  <a:pt x="229" y="59"/>
                </a:lnTo>
                <a:lnTo>
                  <a:pt x="229" y="59"/>
                </a:lnTo>
                <a:lnTo>
                  <a:pt x="225" y="46"/>
                </a:lnTo>
                <a:lnTo>
                  <a:pt x="218" y="35"/>
                </a:lnTo>
                <a:lnTo>
                  <a:pt x="209" y="25"/>
                </a:lnTo>
                <a:lnTo>
                  <a:pt x="199" y="16"/>
                </a:lnTo>
                <a:lnTo>
                  <a:pt x="188" y="9"/>
                </a:lnTo>
                <a:lnTo>
                  <a:pt x="175" y="4"/>
                </a:lnTo>
                <a:lnTo>
                  <a:pt x="163" y="1"/>
                </a:lnTo>
                <a:lnTo>
                  <a:pt x="148" y="0"/>
                </a:lnTo>
                <a:lnTo>
                  <a:pt x="148" y="0"/>
                </a:lnTo>
                <a:lnTo>
                  <a:pt x="140" y="0"/>
                </a:lnTo>
                <a:lnTo>
                  <a:pt x="131" y="2"/>
                </a:lnTo>
                <a:lnTo>
                  <a:pt x="124" y="4"/>
                </a:lnTo>
                <a:lnTo>
                  <a:pt x="115" y="6"/>
                </a:lnTo>
                <a:lnTo>
                  <a:pt x="108" y="10"/>
                </a:lnTo>
                <a:lnTo>
                  <a:pt x="101" y="14"/>
                </a:lnTo>
                <a:lnTo>
                  <a:pt x="95" y="18"/>
                </a:lnTo>
                <a:lnTo>
                  <a:pt x="88" y="24"/>
                </a:lnTo>
                <a:lnTo>
                  <a:pt x="83" y="30"/>
                </a:lnTo>
                <a:lnTo>
                  <a:pt x="78" y="36"/>
                </a:lnTo>
                <a:lnTo>
                  <a:pt x="74" y="43"/>
                </a:lnTo>
                <a:lnTo>
                  <a:pt x="70" y="51"/>
                </a:lnTo>
                <a:lnTo>
                  <a:pt x="68" y="58"/>
                </a:lnTo>
                <a:lnTo>
                  <a:pt x="66" y="66"/>
                </a:lnTo>
                <a:lnTo>
                  <a:pt x="64" y="74"/>
                </a:lnTo>
                <a:lnTo>
                  <a:pt x="64" y="83"/>
                </a:lnTo>
                <a:lnTo>
                  <a:pt x="64" y="83"/>
                </a:lnTo>
                <a:lnTo>
                  <a:pt x="65" y="95"/>
                </a:lnTo>
                <a:lnTo>
                  <a:pt x="65" y="95"/>
                </a:lnTo>
                <a:lnTo>
                  <a:pt x="57" y="94"/>
                </a:lnTo>
                <a:lnTo>
                  <a:pt x="57" y="94"/>
                </a:lnTo>
                <a:lnTo>
                  <a:pt x="46" y="95"/>
                </a:lnTo>
                <a:lnTo>
                  <a:pt x="36" y="99"/>
                </a:lnTo>
                <a:lnTo>
                  <a:pt x="25" y="104"/>
                </a:lnTo>
                <a:lnTo>
                  <a:pt x="17" y="111"/>
                </a:lnTo>
                <a:lnTo>
                  <a:pt x="10" y="119"/>
                </a:lnTo>
                <a:lnTo>
                  <a:pt x="5" y="128"/>
                </a:lnTo>
                <a:lnTo>
                  <a:pt x="1" y="139"/>
                </a:lnTo>
                <a:lnTo>
                  <a:pt x="0" y="151"/>
                </a:lnTo>
                <a:lnTo>
                  <a:pt x="0" y="151"/>
                </a:lnTo>
                <a:lnTo>
                  <a:pt x="1" y="162"/>
                </a:lnTo>
                <a:lnTo>
                  <a:pt x="5" y="173"/>
                </a:lnTo>
                <a:lnTo>
                  <a:pt x="10" y="182"/>
                </a:lnTo>
                <a:lnTo>
                  <a:pt x="17" y="190"/>
                </a:lnTo>
                <a:lnTo>
                  <a:pt x="25" y="197"/>
                </a:lnTo>
                <a:lnTo>
                  <a:pt x="36" y="203"/>
                </a:lnTo>
                <a:lnTo>
                  <a:pt x="46" y="206"/>
                </a:lnTo>
                <a:lnTo>
                  <a:pt x="57" y="207"/>
                </a:lnTo>
                <a:lnTo>
                  <a:pt x="137" y="207"/>
                </a:lnTo>
                <a:lnTo>
                  <a:pt x="137" y="147"/>
                </a:lnTo>
                <a:lnTo>
                  <a:pt x="104" y="147"/>
                </a:lnTo>
                <a:lnTo>
                  <a:pt x="160" y="73"/>
                </a:lnTo>
                <a:lnTo>
                  <a:pt x="216" y="147"/>
                </a:lnTo>
                <a:lnTo>
                  <a:pt x="181" y="147"/>
                </a:lnTo>
                <a:lnTo>
                  <a:pt x="181" y="207"/>
                </a:lnTo>
                <a:lnTo>
                  <a:pt x="242" y="207"/>
                </a:lnTo>
                <a:lnTo>
                  <a:pt x="242" y="207"/>
                </a:lnTo>
                <a:lnTo>
                  <a:pt x="250" y="207"/>
                </a:lnTo>
                <a:lnTo>
                  <a:pt x="258" y="206"/>
                </a:lnTo>
                <a:lnTo>
                  <a:pt x="265" y="204"/>
                </a:lnTo>
                <a:lnTo>
                  <a:pt x="272" y="201"/>
                </a:lnTo>
                <a:lnTo>
                  <a:pt x="279" y="197"/>
                </a:lnTo>
                <a:lnTo>
                  <a:pt x="285" y="194"/>
                </a:lnTo>
                <a:lnTo>
                  <a:pt x="291" y="190"/>
                </a:lnTo>
                <a:lnTo>
                  <a:pt x="296" y="185"/>
                </a:lnTo>
                <a:lnTo>
                  <a:pt x="301" y="180"/>
                </a:lnTo>
                <a:lnTo>
                  <a:pt x="306" y="174"/>
                </a:lnTo>
                <a:lnTo>
                  <a:pt x="310" y="167"/>
                </a:lnTo>
                <a:lnTo>
                  <a:pt x="313" y="161"/>
                </a:lnTo>
                <a:lnTo>
                  <a:pt x="315" y="154"/>
                </a:lnTo>
                <a:lnTo>
                  <a:pt x="317" y="148"/>
                </a:lnTo>
                <a:lnTo>
                  <a:pt x="318" y="139"/>
                </a:lnTo>
                <a:lnTo>
                  <a:pt x="319" y="132"/>
                </a:lnTo>
                <a:lnTo>
                  <a:pt x="319" y="132"/>
                </a:lnTo>
                <a:lnTo>
                  <a:pt x="318" y="125"/>
                </a:lnTo>
                <a:lnTo>
                  <a:pt x="317" y="118"/>
                </a:lnTo>
                <a:lnTo>
                  <a:pt x="315" y="111"/>
                </a:lnTo>
                <a:lnTo>
                  <a:pt x="313" y="103"/>
                </a:lnTo>
                <a:lnTo>
                  <a:pt x="310" y="97"/>
                </a:lnTo>
                <a:lnTo>
                  <a:pt x="306" y="91"/>
                </a:lnTo>
                <a:lnTo>
                  <a:pt x="301" y="85"/>
                </a:lnTo>
                <a:lnTo>
                  <a:pt x="296" y="79"/>
                </a:lnTo>
                <a:lnTo>
                  <a:pt x="291" y="74"/>
                </a:lnTo>
                <a:lnTo>
                  <a:pt x="285" y="70"/>
                </a:lnTo>
                <a:lnTo>
                  <a:pt x="279" y="67"/>
                </a:lnTo>
                <a:lnTo>
                  <a:pt x="272" y="64"/>
                </a:lnTo>
                <a:lnTo>
                  <a:pt x="265" y="61"/>
                </a:lnTo>
                <a:lnTo>
                  <a:pt x="258" y="59"/>
                </a:lnTo>
                <a:lnTo>
                  <a:pt x="250" y="58"/>
                </a:lnTo>
                <a:lnTo>
                  <a:pt x="242" y="58"/>
                </a:lnTo>
                <a:lnTo>
                  <a:pt x="242" y="58"/>
                </a:lnTo>
                <a:close/>
              </a:path>
            </a:pathLst>
          </a:custGeom>
          <a:solidFill>
            <a:schemeClr val="accent2"/>
          </a:solidFill>
          <a:ln>
            <a:noFill/>
          </a:ln>
          <a:extLst/>
        </p:spPr>
        <p:txBody>
          <a:bodyPr anchor="t" anchorCtr="0" bIns="45720" compatLnSpc="1" lIns="91440" numCol="1" rIns="91440" tIns="45720" vert="horz" wrap="square">
            <a:prstTxWarp prst="textNoShape">
              <a:avLst/>
            </a:prstTxWarp>
          </a:bodyPr>
          <a:lstStyle/>
          <a:p>
            <a:endParaRPr lang="en-US" sz="2400">
              <a:solidFill>
                <a:schemeClr val="tx1">
                  <a:lumMod val="75000"/>
                  <a:lumOff val="25000"/>
                </a:schemeClr>
              </a:solidFill>
            </a:endParaRPr>
          </a:p>
        </p:txBody>
      </p:sp>
    </p:spTree>
    <p:extLst>
      <p:ext uri="{BB962C8B-B14F-4D97-AF65-F5344CB8AC3E}">
        <p14:creationId val="942431955"/>
      </p:ext>
    </p:extLst>
  </p:cSld>
  <p:clrMapOvr>
    <a:masterClrMapping/>
  </p:clrMapOvr>
  <mc:AlternateContent>
    <mc:Choice Requires="p14">
      <p:transition p14:dur="1500" spd="slow">
        <p:split orient="vert"/>
      </p:transition>
    </mc:Choice>
    <mc:Fallback>
      <p:transition spd="slow">
        <p:split orient="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id="5" nodeType="afterEffect" presetClass="entr" presetID="2" presetSubtype="2">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1000" fill="hold" id="7"/>
                                        <p:tgtEl>
                                          <p:spTgt spid="2"/>
                                        </p:tgtEl>
                                        <p:attrNameLst>
                                          <p:attrName>ppt_x</p:attrName>
                                        </p:attrNameLst>
                                      </p:cBhvr>
                                      <p:tavLst>
                                        <p:tav tm="0">
                                          <p:val>
                                            <p:strVal val="1+#ppt_w/2"/>
                                          </p:val>
                                        </p:tav>
                                        <p:tav tm="100000">
                                          <p:val>
                                            <p:strVal val="#ppt_x"/>
                                          </p:val>
                                        </p:tav>
                                      </p:tavLst>
                                    </p:anim>
                                    <p:anim calcmode="lin" valueType="num">
                                      <p:cBhvr additive="base">
                                        <p:cTn dur="1000" fill="hold" id="8"/>
                                        <p:tgtEl>
                                          <p:spTgt spid="2"/>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1000"/>
                            </p:stCondLst>
                            <p:childTnLst>
                              <p:par>
                                <p:cTn fill="hold" grpId="0" id="10" nodeType="afterEffect" presetClass="entr" presetID="10" presetSubtype="0">
                                  <p:stCondLst>
                                    <p:cond delay="0"/>
                                  </p:stCondLst>
                                  <p:childTnLst>
                                    <p:set>
                                      <p:cBhvr>
                                        <p:cTn dur="1" fill="hold" id="11">
                                          <p:stCondLst>
                                            <p:cond delay="0"/>
                                          </p:stCondLst>
                                        </p:cTn>
                                        <p:tgtEl>
                                          <p:spTgt spid="165"/>
                                        </p:tgtEl>
                                        <p:attrNameLst>
                                          <p:attrName>style.visibility</p:attrName>
                                        </p:attrNameLst>
                                      </p:cBhvr>
                                      <p:to>
                                        <p:strVal val="visible"/>
                                      </p:to>
                                    </p:set>
                                    <p:animEffect filter="fade" transition="in">
                                      <p:cBhvr>
                                        <p:cTn dur="500" id="12"/>
                                        <p:tgtEl>
                                          <p:spTgt spid="165"/>
                                        </p:tgtEl>
                                      </p:cBhvr>
                                    </p:animEffect>
                                  </p:childTnLst>
                                </p:cTn>
                              </p:par>
                            </p:childTnLst>
                          </p:cTn>
                        </p:par>
                        <p:par>
                          <p:cTn fill="hold" id="13" nodeType="afterGroup">
                            <p:stCondLst>
                              <p:cond delay="1500"/>
                            </p:stCondLst>
                            <p:childTnLst>
                              <p:par>
                                <p:cTn fill="hold" id="14" nodeType="afterEffect" presetClass="entr" presetID="10" presetSubtype="0">
                                  <p:stCondLst>
                                    <p:cond delay="0"/>
                                  </p:stCondLst>
                                  <p:childTnLst>
                                    <p:set>
                                      <p:cBhvr>
                                        <p:cTn dur="1" fill="hold" id="15">
                                          <p:stCondLst>
                                            <p:cond delay="0"/>
                                          </p:stCondLst>
                                        </p:cTn>
                                        <p:tgtEl>
                                          <p:spTgt spid="4"/>
                                        </p:tgtEl>
                                        <p:attrNameLst>
                                          <p:attrName>style.visibility</p:attrName>
                                        </p:attrNameLst>
                                      </p:cBhvr>
                                      <p:to>
                                        <p:strVal val="visible"/>
                                      </p:to>
                                    </p:set>
                                    <p:animEffect filter="fade" transition="in">
                                      <p:cBhvr>
                                        <p:cTn dur="500" id="16"/>
                                        <p:tgtEl>
                                          <p:spTgt spid="4"/>
                                        </p:tgtEl>
                                      </p:cBhvr>
                                    </p:animEffect>
                                  </p:childTnLst>
                                </p:cTn>
                              </p:par>
                              <p:par>
                                <p:cTn fill="hold" id="17" nodeType="withEffect" presetClass="entr" presetID="10" presetSubtype="0">
                                  <p:stCondLst>
                                    <p:cond delay="100"/>
                                  </p:stCondLst>
                                  <p:childTnLst>
                                    <p:set>
                                      <p:cBhvr>
                                        <p:cTn dur="1" fill="hold" id="18">
                                          <p:stCondLst>
                                            <p:cond delay="0"/>
                                          </p:stCondLst>
                                        </p:cTn>
                                        <p:tgtEl>
                                          <p:spTgt spid="5"/>
                                        </p:tgtEl>
                                        <p:attrNameLst>
                                          <p:attrName>style.visibility</p:attrName>
                                        </p:attrNameLst>
                                      </p:cBhvr>
                                      <p:to>
                                        <p:strVal val="visible"/>
                                      </p:to>
                                    </p:set>
                                    <p:animEffect filter="fade" transition="in">
                                      <p:cBhvr>
                                        <p:cTn dur="500" id="19"/>
                                        <p:tgtEl>
                                          <p:spTgt spid="5"/>
                                        </p:tgtEl>
                                      </p:cBhvr>
                                    </p:animEffect>
                                  </p:childTnLst>
                                </p:cTn>
                              </p:par>
                              <p:par>
                                <p:cTn fill="hold" id="20" nodeType="withEffect" presetClass="entr" presetID="10" presetSubtype="0">
                                  <p:stCondLst>
                                    <p:cond delay="200"/>
                                  </p:stCondLst>
                                  <p:childTnLst>
                                    <p:set>
                                      <p:cBhvr>
                                        <p:cTn dur="1" fill="hold" id="21">
                                          <p:stCondLst>
                                            <p:cond delay="0"/>
                                          </p:stCondLst>
                                        </p:cTn>
                                        <p:tgtEl>
                                          <p:spTgt spid="6"/>
                                        </p:tgtEl>
                                        <p:attrNameLst>
                                          <p:attrName>style.visibility</p:attrName>
                                        </p:attrNameLst>
                                      </p:cBhvr>
                                      <p:to>
                                        <p:strVal val="visible"/>
                                      </p:to>
                                    </p:set>
                                    <p:animEffect filter="fade" transition="in">
                                      <p:cBhvr>
                                        <p:cTn dur="500" id="22"/>
                                        <p:tgtEl>
                                          <p:spTgt spid="6"/>
                                        </p:tgtEl>
                                      </p:cBhvr>
                                    </p:animEffect>
                                  </p:childTnLst>
                                </p:cTn>
                              </p:par>
                              <p:par>
                                <p:cTn fill="hold" id="23" nodeType="withEffect" presetClass="entr" presetID="10" presetSubtype="0">
                                  <p:stCondLst>
                                    <p:cond delay="300"/>
                                  </p:stCondLst>
                                  <p:childTnLst>
                                    <p:set>
                                      <p:cBhvr>
                                        <p:cTn dur="1" fill="hold" id="24">
                                          <p:stCondLst>
                                            <p:cond delay="0"/>
                                          </p:stCondLst>
                                        </p:cTn>
                                        <p:tgtEl>
                                          <p:spTgt spid="7"/>
                                        </p:tgtEl>
                                        <p:attrNameLst>
                                          <p:attrName>style.visibility</p:attrName>
                                        </p:attrNameLst>
                                      </p:cBhvr>
                                      <p:to>
                                        <p:strVal val="visible"/>
                                      </p:to>
                                    </p:set>
                                    <p:animEffect filter="fade" transition="in">
                                      <p:cBhvr>
                                        <p:cTn dur="500" id="25"/>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5"/>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Group 11"/>
          <p:cNvGrpSpPr/>
          <p:nvPr/>
        </p:nvGrpSpPr>
        <p:grpSpPr>
          <a:xfrm>
            <a:off x="2020149" y="1668271"/>
            <a:ext cx="2627576" cy="2628075"/>
            <a:chOff x="6240781" y="1363135"/>
            <a:chExt cx="4963584" cy="4963584"/>
          </a:xfrm>
        </p:grpSpPr>
        <p:grpSp>
          <p:nvGrpSpPr>
            <p:cNvPr id="3" name="Group 12"/>
            <p:cNvGrpSpPr/>
            <p:nvPr/>
          </p:nvGrpSpPr>
          <p:grpSpPr>
            <a:xfrm>
              <a:off x="6240781" y="1363135"/>
              <a:ext cx="3255433" cy="2434167"/>
              <a:chOff x="4657725" y="946151"/>
              <a:chExt cx="2441575" cy="1825625"/>
            </a:xfrm>
          </p:grpSpPr>
          <p:sp>
            <p:nvSpPr>
              <p:cNvPr id="27" name="Freeform 26"/>
              <p:cNvSpPr/>
              <p:nvPr/>
            </p:nvSpPr>
            <p:spPr bwMode="auto">
              <a:xfrm>
                <a:off x="5953125" y="2046288"/>
                <a:ext cx="1146175" cy="593725"/>
              </a:xfrm>
              <a:custGeom>
                <a:gdLst>
                  <a:gd fmla="*/ 849 w 904" name="T0"/>
                  <a:gd fmla="*/ 0 h 468" name="T1"/>
                  <a:gd fmla="*/ 873 w 904" name="T2"/>
                  <a:gd fmla="*/ 58 h 468" name="T3"/>
                  <a:gd fmla="*/ 507 w 904" name="T4"/>
                  <a:gd fmla="*/ 436 h 468" name="T5"/>
                  <a:gd fmla="*/ 396 w 904" name="T6"/>
                  <a:gd fmla="*/ 436 h 468" name="T7"/>
                  <a:gd fmla="*/ 30 w 904" name="T8"/>
                  <a:gd fmla="*/ 58 h 468" name="T9"/>
                  <a:gd fmla="*/ 55 w 904" name="T10"/>
                  <a:gd fmla="*/ 0 h 468" name="T11"/>
                  <a:gd fmla="*/ 849 w 904" name="T12"/>
                  <a:gd fmla="*/ 0 h 468" name="T13"/>
                </a:gdLst>
                <a:cxnLst>
                  <a:cxn ang="0">
                    <a:pos x="T0" y="T1"/>
                  </a:cxn>
                  <a:cxn ang="0">
                    <a:pos x="T2" y="T3"/>
                  </a:cxn>
                  <a:cxn ang="0">
                    <a:pos x="T4" y="T5"/>
                  </a:cxn>
                  <a:cxn ang="0">
                    <a:pos x="T6" y="T7"/>
                  </a:cxn>
                  <a:cxn ang="0">
                    <a:pos x="T8" y="T9"/>
                  </a:cxn>
                  <a:cxn ang="0">
                    <a:pos x="T10" y="T11"/>
                  </a:cxn>
                  <a:cxn ang="0">
                    <a:pos x="T12" y="T13"/>
                  </a:cxn>
                </a:cxnLst>
                <a:rect b="b" l="0" r="r" t="0"/>
                <a:pathLst>
                  <a:path h="468" w="904">
                    <a:moveTo>
                      <a:pt x="849" y="0"/>
                    </a:moveTo>
                    <a:cubicBezTo>
                      <a:pt x="893" y="0"/>
                      <a:pt x="904" y="26"/>
                      <a:pt x="873" y="58"/>
                    </a:cubicBezTo>
                    <a:cubicBezTo>
                      <a:pt x="507" y="436"/>
                      <a:pt x="507" y="436"/>
                      <a:pt x="507" y="436"/>
                    </a:cubicBezTo>
                    <a:cubicBezTo>
                      <a:pt x="477" y="468"/>
                      <a:pt x="427" y="468"/>
                      <a:pt x="396" y="436"/>
                    </a:cubicBezTo>
                    <a:cubicBezTo>
                      <a:pt x="30" y="58"/>
                      <a:pt x="30" y="58"/>
                      <a:pt x="30" y="58"/>
                    </a:cubicBezTo>
                    <a:cubicBezTo>
                      <a:pt x="0" y="26"/>
                      <a:pt x="11" y="0"/>
                      <a:pt x="55" y="0"/>
                    </a:cubicBezTo>
                    <a:lnTo>
                      <a:pt x="849" y="0"/>
                    </a:lnTo>
                    <a:close/>
                  </a:path>
                </a:pathLst>
              </a:custGeom>
              <a:solidFill>
                <a:schemeClr val="accent1"/>
              </a:solidFill>
              <a:ln>
                <a:noFill/>
              </a:ln>
            </p:spPr>
            <p:txBody>
              <a:bodyPr anchor="t" anchorCtr="0" bIns="27909" compatLnSpc="1" lIns="55817" numCol="1" rIns="55817" tIns="27909" vert="horz" wrap="square">
                <a:prstTxWarp prst="textNoShape">
                  <a:avLst/>
                </a:prstTxWarp>
              </a:bodyPr>
              <a:lstStyle/>
              <a:p>
                <a:pPr algn="just">
                  <a:lnSpc>
                    <a:spcPct val="120000"/>
                  </a:lnSpc>
                </a:pPr>
                <a:endParaRPr lang="en-US" sz="1200">
                  <a:solidFill>
                    <a:schemeClr val="bg1"/>
                  </a:solidFill>
                  <a:latin charset="0" pitchFamily="34" typeface="Arial"/>
                  <a:ea charset="-122" panose="020b0503020204020204" pitchFamily="34" typeface="微软雅黑"/>
                  <a:cs typeface="+mn-ea"/>
                  <a:sym charset="0" pitchFamily="34" typeface="Arial"/>
                </a:endParaRPr>
              </a:p>
            </p:txBody>
          </p:sp>
          <p:sp>
            <p:nvSpPr>
              <p:cNvPr id="28" name="Freeform 27"/>
              <p:cNvSpPr/>
              <p:nvPr/>
            </p:nvSpPr>
            <p:spPr bwMode="auto">
              <a:xfrm>
                <a:off x="4657725" y="946151"/>
                <a:ext cx="2151063" cy="1825625"/>
              </a:xfrm>
              <a:custGeom>
                <a:gdLst>
                  <a:gd fmla="*/ 848 w 1696" name="T0"/>
                  <a:gd fmla="*/ 0 h 1440" name="T1"/>
                  <a:gd fmla="*/ 0 w 1696" name="T2"/>
                  <a:gd fmla="*/ 848 h 1440" name="T3"/>
                  <a:gd fmla="*/ 241 w 1696" name="T4"/>
                  <a:gd fmla="*/ 1440 h 1440" name="T5"/>
                  <a:gd fmla="*/ 718 w 1696" name="T6"/>
                  <a:gd fmla="*/ 1209 h 1440" name="T7"/>
                  <a:gd fmla="*/ 464 w 1696" name="T8"/>
                  <a:gd fmla="*/ 848 h 1440" name="T9"/>
                  <a:gd fmla="*/ 848 w 1696" name="T10"/>
                  <a:gd fmla="*/ 464 h 1440" name="T11"/>
                  <a:gd fmla="*/ 1232 w 1696" name="T12"/>
                  <a:gd fmla="*/ 848 h 1440" name="T13"/>
                  <a:gd fmla="*/ 1213 w 1696" name="T14"/>
                  <a:gd fmla="*/ 966 h 1440" name="T15"/>
                  <a:gd fmla="*/ 1293 w 1696" name="T16"/>
                  <a:gd fmla="*/ 966 h 1440" name="T17"/>
                  <a:gd fmla="*/ 1293 w 1696" name="T18"/>
                  <a:gd fmla="*/ 1062 h 1440" name="T19"/>
                  <a:gd fmla="*/ 1669 w 1696" name="T20"/>
                  <a:gd fmla="*/ 1062 h 1440" name="T21"/>
                  <a:gd fmla="*/ 1696 w 1696" name="T22"/>
                  <a:gd fmla="*/ 848 h 1440" name="T23"/>
                  <a:gd fmla="*/ 848 w 1696" name="T24"/>
                  <a:gd fmla="*/ 0 h 1440"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440" w="1695">
                    <a:moveTo>
                      <a:pt x="848" y="0"/>
                    </a:moveTo>
                    <a:cubicBezTo>
                      <a:pt x="380" y="0"/>
                      <a:pt x="0" y="380"/>
                      <a:pt x="0" y="848"/>
                    </a:cubicBezTo>
                    <a:cubicBezTo>
                      <a:pt x="0" y="1078"/>
                      <a:pt x="92" y="1287"/>
                      <a:pt x="241" y="1440"/>
                    </a:cubicBezTo>
                    <a:cubicBezTo>
                      <a:pt x="374" y="1315"/>
                      <a:pt x="540" y="1235"/>
                      <a:pt x="718" y="1209"/>
                    </a:cubicBezTo>
                    <a:cubicBezTo>
                      <a:pt x="570" y="1156"/>
                      <a:pt x="464" y="1014"/>
                      <a:pt x="464" y="848"/>
                    </a:cubicBezTo>
                    <a:cubicBezTo>
                      <a:pt x="464" y="636"/>
                      <a:pt x="636" y="464"/>
                      <a:pt x="848" y="464"/>
                    </a:cubicBezTo>
                    <a:cubicBezTo>
                      <a:pt x="1060" y="464"/>
                      <a:pt x="1232" y="636"/>
                      <a:pt x="1232" y="848"/>
                    </a:cubicBezTo>
                    <a:cubicBezTo>
                      <a:pt x="1232" y="889"/>
                      <a:pt x="1225" y="929"/>
                      <a:pt x="1213" y="966"/>
                    </a:cubicBezTo>
                    <a:cubicBezTo>
                      <a:pt x="1293" y="966"/>
                      <a:pt x="1293" y="966"/>
                      <a:pt x="1293" y="966"/>
                    </a:cubicBezTo>
                    <a:cubicBezTo>
                      <a:pt x="1293" y="1062"/>
                      <a:pt x="1293" y="1062"/>
                      <a:pt x="1293" y="1062"/>
                    </a:cubicBezTo>
                    <a:cubicBezTo>
                      <a:pt x="1669" y="1062"/>
                      <a:pt x="1669" y="1062"/>
                      <a:pt x="1669" y="1062"/>
                    </a:cubicBezTo>
                    <a:cubicBezTo>
                      <a:pt x="1687" y="994"/>
                      <a:pt x="1696" y="922"/>
                      <a:pt x="1696" y="848"/>
                    </a:cubicBezTo>
                    <a:cubicBezTo>
                      <a:pt x="1696" y="380"/>
                      <a:pt x="1316" y="0"/>
                      <a:pt x="848" y="0"/>
                    </a:cubicBezTo>
                    <a:close/>
                  </a:path>
                </a:pathLst>
              </a:custGeom>
              <a:solidFill>
                <a:schemeClr val="accent1"/>
              </a:solidFill>
              <a:ln>
                <a:noFill/>
              </a:ln>
            </p:spPr>
            <p:txBody>
              <a:bodyPr anchor="t" anchorCtr="0" bIns="27909" compatLnSpc="1" lIns="55817" numCol="1" rIns="55817" tIns="27909" vert="horz" wrap="square">
                <a:prstTxWarp prst="textNoShape">
                  <a:avLst/>
                </a:prstTxWarp>
              </a:bodyPr>
              <a:lstStyle/>
              <a:p>
                <a:pPr algn="just">
                  <a:lnSpc>
                    <a:spcPct val="120000"/>
                  </a:lnSpc>
                </a:pPr>
                <a:endParaRPr lang="en-US" sz="1200">
                  <a:solidFill>
                    <a:schemeClr val="tx1">
                      <a:lumMod val="75000"/>
                      <a:lumOff val="25000"/>
                    </a:schemeClr>
                  </a:solidFill>
                  <a:latin charset="0" pitchFamily="34" typeface="Arial"/>
                  <a:ea charset="-122" panose="020b0503020204020204" pitchFamily="34" typeface="微软雅黑"/>
                  <a:cs typeface="+mn-ea"/>
                  <a:sym charset="0" pitchFamily="34" typeface="Arial"/>
                </a:endParaRPr>
              </a:p>
            </p:txBody>
          </p:sp>
        </p:grpSp>
        <p:grpSp>
          <p:nvGrpSpPr>
            <p:cNvPr id="4" name="Group 13"/>
            <p:cNvGrpSpPr/>
            <p:nvPr/>
          </p:nvGrpSpPr>
          <p:grpSpPr>
            <a:xfrm>
              <a:off x="6240781" y="3111502"/>
              <a:ext cx="2434167" cy="3215217"/>
              <a:chOff x="4657725" y="2257426"/>
              <a:chExt cx="1825625" cy="2411413"/>
            </a:xfrm>
          </p:grpSpPr>
          <p:sp>
            <p:nvSpPr>
              <p:cNvPr id="25" name="Freeform 24"/>
              <p:cNvSpPr/>
              <p:nvPr/>
            </p:nvSpPr>
            <p:spPr bwMode="auto">
              <a:xfrm>
                <a:off x="5753100" y="2257426"/>
                <a:ext cx="593725" cy="1146175"/>
              </a:xfrm>
              <a:custGeom>
                <a:gdLst>
                  <a:gd fmla="*/ 0 w 468" name="T0"/>
                  <a:gd fmla="*/ 55 h 904" name="T1"/>
                  <a:gd fmla="*/ 57 w 468" name="T2"/>
                  <a:gd fmla="*/ 30 h 904" name="T3"/>
                  <a:gd fmla="*/ 436 w 468" name="T4"/>
                  <a:gd fmla="*/ 397 h 904" name="T5"/>
                  <a:gd fmla="*/ 436 w 468" name="T6"/>
                  <a:gd fmla="*/ 508 h 904" name="T7"/>
                  <a:gd fmla="*/ 57 w 468" name="T8"/>
                  <a:gd fmla="*/ 874 h 904" name="T9"/>
                  <a:gd fmla="*/ 0 w 468" name="T10"/>
                  <a:gd fmla="*/ 849 h 904" name="T11"/>
                  <a:gd fmla="*/ 0 w 468" name="T12"/>
                  <a:gd fmla="*/ 55 h 904" name="T13"/>
                </a:gdLst>
                <a:cxnLst>
                  <a:cxn ang="0">
                    <a:pos x="T0" y="T1"/>
                  </a:cxn>
                  <a:cxn ang="0">
                    <a:pos x="T2" y="T3"/>
                  </a:cxn>
                  <a:cxn ang="0">
                    <a:pos x="T4" y="T5"/>
                  </a:cxn>
                  <a:cxn ang="0">
                    <a:pos x="T6" y="T7"/>
                  </a:cxn>
                  <a:cxn ang="0">
                    <a:pos x="T8" y="T9"/>
                  </a:cxn>
                  <a:cxn ang="0">
                    <a:pos x="T10" y="T11"/>
                  </a:cxn>
                  <a:cxn ang="0">
                    <a:pos x="T12" y="T13"/>
                  </a:cxn>
                </a:cxnLst>
                <a:rect b="b" l="0" r="r" t="0"/>
                <a:pathLst>
                  <a:path h="904" w="468">
                    <a:moveTo>
                      <a:pt x="0" y="55"/>
                    </a:moveTo>
                    <a:cubicBezTo>
                      <a:pt x="0" y="11"/>
                      <a:pt x="26" y="0"/>
                      <a:pt x="57" y="30"/>
                    </a:cubicBezTo>
                    <a:cubicBezTo>
                      <a:pt x="436" y="397"/>
                      <a:pt x="436" y="397"/>
                      <a:pt x="436" y="397"/>
                    </a:cubicBezTo>
                    <a:cubicBezTo>
                      <a:pt x="468" y="427"/>
                      <a:pt x="468" y="477"/>
                      <a:pt x="436" y="508"/>
                    </a:cubicBezTo>
                    <a:cubicBezTo>
                      <a:pt x="57" y="874"/>
                      <a:pt x="57" y="874"/>
                      <a:pt x="57" y="874"/>
                    </a:cubicBezTo>
                    <a:cubicBezTo>
                      <a:pt x="26" y="904"/>
                      <a:pt x="0" y="893"/>
                      <a:pt x="0" y="849"/>
                    </a:cubicBezTo>
                    <a:lnTo>
                      <a:pt x="0" y="55"/>
                    </a:lnTo>
                    <a:close/>
                  </a:path>
                </a:pathLst>
              </a:custGeom>
              <a:solidFill>
                <a:schemeClr val="accent3"/>
              </a:solidFill>
              <a:ln>
                <a:noFill/>
              </a:ln>
            </p:spPr>
            <p:txBody>
              <a:bodyPr anchor="t" anchorCtr="0" bIns="27909" compatLnSpc="1" lIns="55817" numCol="1" rIns="55817" tIns="27909" vert="horz" wrap="square">
                <a:prstTxWarp prst="textNoShape">
                  <a:avLst/>
                </a:prstTxWarp>
              </a:bodyPr>
              <a:lstStyle/>
              <a:p>
                <a:pPr algn="just">
                  <a:lnSpc>
                    <a:spcPct val="120000"/>
                  </a:lnSpc>
                </a:pPr>
                <a:endParaRPr lang="en-US" sz="1200">
                  <a:solidFill>
                    <a:schemeClr val="bg1"/>
                  </a:solidFill>
                  <a:latin charset="0" pitchFamily="34" typeface="Arial"/>
                  <a:ea charset="-122" panose="020b0503020204020204" pitchFamily="34" typeface="微软雅黑"/>
                  <a:cs typeface="+mn-ea"/>
                  <a:sym charset="0" pitchFamily="34" typeface="Arial"/>
                </a:endParaRPr>
              </a:p>
            </p:txBody>
          </p:sp>
          <p:sp>
            <p:nvSpPr>
              <p:cNvPr id="26" name="Freeform 25"/>
              <p:cNvSpPr/>
              <p:nvPr/>
            </p:nvSpPr>
            <p:spPr bwMode="auto">
              <a:xfrm>
                <a:off x="4657725" y="2517776"/>
                <a:ext cx="1825625" cy="2151063"/>
              </a:xfrm>
              <a:custGeom>
                <a:gdLst>
                  <a:gd fmla="*/ 1209 w 1440" name="T0"/>
                  <a:gd fmla="*/ 978 h 1696" name="T1"/>
                  <a:gd fmla="*/ 848 w 1440" name="T2"/>
                  <a:gd fmla="*/ 1232 h 1696" name="T3"/>
                  <a:gd fmla="*/ 464 w 1440" name="T4"/>
                  <a:gd fmla="*/ 848 h 1696" name="T5"/>
                  <a:gd fmla="*/ 848 w 1440" name="T6"/>
                  <a:gd fmla="*/ 464 h 1696" name="T7"/>
                  <a:gd fmla="*/ 969 w 1440" name="T8"/>
                  <a:gd fmla="*/ 483 h 1696" name="T9"/>
                  <a:gd fmla="*/ 969 w 1440" name="T10"/>
                  <a:gd fmla="*/ 9 h 1696" name="T11"/>
                  <a:gd fmla="*/ 848 w 1440" name="T12"/>
                  <a:gd fmla="*/ 0 h 1696" name="T13"/>
                  <a:gd fmla="*/ 0 w 1440" name="T14"/>
                  <a:gd fmla="*/ 848 h 1696" name="T15"/>
                  <a:gd fmla="*/ 848 w 1440" name="T16"/>
                  <a:gd fmla="*/ 1696 h 1696" name="T17"/>
                  <a:gd fmla="*/ 1440 w 1440" name="T18"/>
                  <a:gd fmla="*/ 1455 h 1696" name="T19"/>
                  <a:gd fmla="*/ 1209 w 1440" name="T20"/>
                  <a:gd fmla="*/ 978 h 1696"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695" w="1440">
                    <a:moveTo>
                      <a:pt x="1209" y="978"/>
                    </a:moveTo>
                    <a:cubicBezTo>
                      <a:pt x="1156" y="1126"/>
                      <a:pt x="1014" y="1232"/>
                      <a:pt x="848" y="1232"/>
                    </a:cubicBezTo>
                    <a:cubicBezTo>
                      <a:pt x="636" y="1232"/>
                      <a:pt x="464" y="1060"/>
                      <a:pt x="464" y="848"/>
                    </a:cubicBezTo>
                    <a:cubicBezTo>
                      <a:pt x="464" y="636"/>
                      <a:pt x="636" y="464"/>
                      <a:pt x="848" y="464"/>
                    </a:cubicBezTo>
                    <a:cubicBezTo>
                      <a:pt x="890" y="464"/>
                      <a:pt x="931" y="471"/>
                      <a:pt x="969" y="483"/>
                    </a:cubicBezTo>
                    <a:cubicBezTo>
                      <a:pt x="969" y="9"/>
                      <a:pt x="969" y="9"/>
                      <a:pt x="969" y="9"/>
                    </a:cubicBezTo>
                    <a:cubicBezTo>
                      <a:pt x="929" y="3"/>
                      <a:pt x="889" y="0"/>
                      <a:pt x="848" y="0"/>
                    </a:cubicBezTo>
                    <a:cubicBezTo>
                      <a:pt x="380" y="0"/>
                      <a:pt x="0" y="380"/>
                      <a:pt x="0" y="848"/>
                    </a:cubicBezTo>
                    <a:cubicBezTo>
                      <a:pt x="0" y="1316"/>
                      <a:pt x="380" y="1696"/>
                      <a:pt x="848" y="1696"/>
                    </a:cubicBezTo>
                    <a:cubicBezTo>
                      <a:pt x="1078" y="1696"/>
                      <a:pt x="1287" y="1604"/>
                      <a:pt x="1440" y="1455"/>
                    </a:cubicBezTo>
                    <a:cubicBezTo>
                      <a:pt x="1315" y="1322"/>
                      <a:pt x="1235" y="1156"/>
                      <a:pt x="1209" y="978"/>
                    </a:cubicBezTo>
                    <a:close/>
                  </a:path>
                </a:pathLst>
              </a:custGeom>
              <a:solidFill>
                <a:schemeClr val="accent3"/>
              </a:solidFill>
              <a:ln>
                <a:noFill/>
              </a:ln>
            </p:spPr>
            <p:txBody>
              <a:bodyPr anchor="t" anchorCtr="0" bIns="27909" compatLnSpc="1" lIns="55817" numCol="1" rIns="55817" tIns="27909" vert="horz" wrap="square">
                <a:prstTxWarp prst="textNoShape">
                  <a:avLst/>
                </a:prstTxWarp>
              </a:bodyPr>
              <a:lstStyle/>
              <a:p>
                <a:pPr algn="just">
                  <a:lnSpc>
                    <a:spcPct val="120000"/>
                  </a:lnSpc>
                </a:pPr>
                <a:endParaRPr lang="en-US" sz="1200">
                  <a:solidFill>
                    <a:schemeClr val="tx1">
                      <a:lumMod val="75000"/>
                      <a:lumOff val="25000"/>
                    </a:schemeClr>
                  </a:solidFill>
                  <a:latin charset="0" pitchFamily="34" typeface="Arial"/>
                  <a:ea charset="-122" panose="020b0503020204020204" pitchFamily="34" typeface="微软雅黑"/>
                  <a:cs typeface="+mn-ea"/>
                  <a:sym charset="0" pitchFamily="34" typeface="Arial"/>
                </a:endParaRPr>
              </a:p>
            </p:txBody>
          </p:sp>
        </p:grpSp>
        <p:grpSp>
          <p:nvGrpSpPr>
            <p:cNvPr id="5" name="Group 14"/>
            <p:cNvGrpSpPr/>
            <p:nvPr/>
          </p:nvGrpSpPr>
          <p:grpSpPr>
            <a:xfrm>
              <a:off x="7967980" y="3892551"/>
              <a:ext cx="3236384" cy="2434167"/>
              <a:chOff x="5953125" y="2843213"/>
              <a:chExt cx="2427288" cy="1825625"/>
            </a:xfrm>
          </p:grpSpPr>
          <p:sp>
            <p:nvSpPr>
              <p:cNvPr id="23" name="Freeform 22"/>
              <p:cNvSpPr/>
              <p:nvPr/>
            </p:nvSpPr>
            <p:spPr bwMode="auto">
              <a:xfrm>
                <a:off x="5953125" y="2989263"/>
                <a:ext cx="1146175" cy="593725"/>
              </a:xfrm>
              <a:custGeom>
                <a:gdLst>
                  <a:gd fmla="*/ 55 w 904" name="T0"/>
                  <a:gd fmla="*/ 468 h 468" name="T1"/>
                  <a:gd fmla="*/ 30 w 904" name="T2"/>
                  <a:gd fmla="*/ 411 h 468" name="T3"/>
                  <a:gd fmla="*/ 396 w 904" name="T4"/>
                  <a:gd fmla="*/ 32 h 468" name="T5"/>
                  <a:gd fmla="*/ 507 w 904" name="T6"/>
                  <a:gd fmla="*/ 32 h 468" name="T7"/>
                  <a:gd fmla="*/ 873 w 904" name="T8"/>
                  <a:gd fmla="*/ 411 h 468" name="T9"/>
                  <a:gd fmla="*/ 849 w 904" name="T10"/>
                  <a:gd fmla="*/ 468 h 468" name="T11"/>
                  <a:gd fmla="*/ 55 w 904" name="T12"/>
                  <a:gd fmla="*/ 468 h 468" name="T13"/>
                </a:gdLst>
                <a:cxnLst>
                  <a:cxn ang="0">
                    <a:pos x="T0" y="T1"/>
                  </a:cxn>
                  <a:cxn ang="0">
                    <a:pos x="T2" y="T3"/>
                  </a:cxn>
                  <a:cxn ang="0">
                    <a:pos x="T4" y="T5"/>
                  </a:cxn>
                  <a:cxn ang="0">
                    <a:pos x="T6" y="T7"/>
                  </a:cxn>
                  <a:cxn ang="0">
                    <a:pos x="T8" y="T9"/>
                  </a:cxn>
                  <a:cxn ang="0">
                    <a:pos x="T10" y="T11"/>
                  </a:cxn>
                  <a:cxn ang="0">
                    <a:pos x="T12" y="T13"/>
                  </a:cxn>
                </a:cxnLst>
                <a:rect b="b" l="0" r="r" t="0"/>
                <a:pathLst>
                  <a:path h="468" w="904">
                    <a:moveTo>
                      <a:pt x="55" y="468"/>
                    </a:moveTo>
                    <a:cubicBezTo>
                      <a:pt x="11" y="468"/>
                      <a:pt x="0" y="442"/>
                      <a:pt x="30" y="411"/>
                    </a:cubicBezTo>
                    <a:cubicBezTo>
                      <a:pt x="396" y="32"/>
                      <a:pt x="396" y="32"/>
                      <a:pt x="396" y="32"/>
                    </a:cubicBezTo>
                    <a:cubicBezTo>
                      <a:pt x="427" y="0"/>
                      <a:pt x="477" y="0"/>
                      <a:pt x="507" y="32"/>
                    </a:cubicBezTo>
                    <a:cubicBezTo>
                      <a:pt x="873" y="411"/>
                      <a:pt x="873" y="411"/>
                      <a:pt x="873" y="411"/>
                    </a:cubicBezTo>
                    <a:cubicBezTo>
                      <a:pt x="904" y="442"/>
                      <a:pt x="893" y="468"/>
                      <a:pt x="849" y="468"/>
                    </a:cubicBezTo>
                    <a:lnTo>
                      <a:pt x="55" y="468"/>
                    </a:lnTo>
                    <a:close/>
                  </a:path>
                </a:pathLst>
              </a:custGeom>
              <a:solidFill>
                <a:schemeClr val="accent4"/>
              </a:solidFill>
              <a:ln>
                <a:noFill/>
              </a:ln>
            </p:spPr>
            <p:txBody>
              <a:bodyPr anchor="t" anchorCtr="0" bIns="27909" compatLnSpc="1" lIns="55817" numCol="1" rIns="55817" tIns="27909" vert="horz" wrap="square">
                <a:prstTxWarp prst="textNoShape">
                  <a:avLst/>
                </a:prstTxWarp>
              </a:bodyPr>
              <a:lstStyle/>
              <a:p>
                <a:pPr algn="just">
                  <a:lnSpc>
                    <a:spcPct val="120000"/>
                  </a:lnSpc>
                </a:pPr>
                <a:endParaRPr lang="en-US" sz="1200">
                  <a:solidFill>
                    <a:schemeClr val="bg1"/>
                  </a:solidFill>
                  <a:latin charset="0" pitchFamily="34" typeface="Arial"/>
                  <a:ea charset="-122" panose="020b0503020204020204" pitchFamily="34" typeface="微软雅黑"/>
                  <a:cs typeface="+mn-ea"/>
                  <a:sym charset="0" pitchFamily="34" typeface="Arial"/>
                </a:endParaRPr>
              </a:p>
            </p:txBody>
          </p:sp>
          <p:sp>
            <p:nvSpPr>
              <p:cNvPr id="24" name="Freeform 23"/>
              <p:cNvSpPr/>
              <p:nvPr/>
            </p:nvSpPr>
            <p:spPr bwMode="auto">
              <a:xfrm>
                <a:off x="6230938" y="2843213"/>
                <a:ext cx="2149475" cy="1825625"/>
              </a:xfrm>
              <a:custGeom>
                <a:gdLst>
                  <a:gd fmla="*/ 978 w 1696" name="T0"/>
                  <a:gd fmla="*/ 231 h 1440" name="T1"/>
                  <a:gd fmla="*/ 1232 w 1696" name="T2"/>
                  <a:gd fmla="*/ 592 h 1440" name="T3"/>
                  <a:gd fmla="*/ 848 w 1696" name="T4"/>
                  <a:gd fmla="*/ 976 h 1440" name="T5"/>
                  <a:gd fmla="*/ 464 w 1696" name="T6"/>
                  <a:gd fmla="*/ 592 h 1440" name="T7"/>
                  <a:gd fmla="*/ 487 w 1696" name="T8"/>
                  <a:gd fmla="*/ 462 h 1440" name="T9"/>
                  <a:gd fmla="*/ 10 w 1696" name="T10"/>
                  <a:gd fmla="*/ 462 h 1440" name="T11"/>
                  <a:gd fmla="*/ 0 w 1696" name="T12"/>
                  <a:gd fmla="*/ 592 h 1440" name="T13"/>
                  <a:gd fmla="*/ 848 w 1696" name="T14"/>
                  <a:gd fmla="*/ 1440 h 1440" name="T15"/>
                  <a:gd fmla="*/ 1696 w 1696" name="T16"/>
                  <a:gd fmla="*/ 592 h 1440" name="T17"/>
                  <a:gd fmla="*/ 1455 w 1696" name="T18"/>
                  <a:gd fmla="*/ 0 h 1440" name="T19"/>
                  <a:gd fmla="*/ 978 w 1696" name="T20"/>
                  <a:gd fmla="*/ 231 h 1440"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440" w="1695">
                    <a:moveTo>
                      <a:pt x="978" y="231"/>
                    </a:moveTo>
                    <a:cubicBezTo>
                      <a:pt x="1126" y="284"/>
                      <a:pt x="1232" y="426"/>
                      <a:pt x="1232" y="592"/>
                    </a:cubicBezTo>
                    <a:cubicBezTo>
                      <a:pt x="1232" y="804"/>
                      <a:pt x="1060" y="976"/>
                      <a:pt x="848" y="976"/>
                    </a:cubicBezTo>
                    <a:cubicBezTo>
                      <a:pt x="636" y="976"/>
                      <a:pt x="464" y="804"/>
                      <a:pt x="464" y="592"/>
                    </a:cubicBezTo>
                    <a:cubicBezTo>
                      <a:pt x="464" y="546"/>
                      <a:pt x="472" y="503"/>
                      <a:pt x="487" y="462"/>
                    </a:cubicBezTo>
                    <a:cubicBezTo>
                      <a:pt x="10" y="462"/>
                      <a:pt x="10" y="462"/>
                      <a:pt x="10" y="462"/>
                    </a:cubicBezTo>
                    <a:cubicBezTo>
                      <a:pt x="3" y="504"/>
                      <a:pt x="0" y="548"/>
                      <a:pt x="0" y="592"/>
                    </a:cubicBezTo>
                    <a:cubicBezTo>
                      <a:pt x="0" y="1060"/>
                      <a:pt x="380" y="1440"/>
                      <a:pt x="848" y="1440"/>
                    </a:cubicBezTo>
                    <a:cubicBezTo>
                      <a:pt x="1316" y="1440"/>
                      <a:pt x="1696" y="1060"/>
                      <a:pt x="1696" y="592"/>
                    </a:cubicBezTo>
                    <a:cubicBezTo>
                      <a:pt x="1696" y="362"/>
                      <a:pt x="1604" y="153"/>
                      <a:pt x="1455" y="0"/>
                    </a:cubicBezTo>
                    <a:cubicBezTo>
                      <a:pt x="1322" y="125"/>
                      <a:pt x="1156" y="205"/>
                      <a:pt x="978" y="231"/>
                    </a:cubicBezTo>
                    <a:close/>
                  </a:path>
                </a:pathLst>
              </a:custGeom>
              <a:solidFill>
                <a:schemeClr val="accent4"/>
              </a:solidFill>
              <a:ln>
                <a:noFill/>
              </a:ln>
            </p:spPr>
            <p:txBody>
              <a:bodyPr anchor="t" anchorCtr="0" bIns="27909" compatLnSpc="1" lIns="55817" numCol="1" rIns="55817" tIns="27909" vert="horz" wrap="square">
                <a:prstTxWarp prst="textNoShape">
                  <a:avLst/>
                </a:prstTxWarp>
              </a:bodyPr>
              <a:lstStyle/>
              <a:p>
                <a:pPr algn="just">
                  <a:lnSpc>
                    <a:spcPct val="120000"/>
                  </a:lnSpc>
                </a:pPr>
                <a:endParaRPr lang="en-US" sz="1200">
                  <a:solidFill>
                    <a:schemeClr val="bg1"/>
                  </a:solidFill>
                  <a:latin charset="0" pitchFamily="34" typeface="Arial"/>
                  <a:ea charset="-122" panose="020b0503020204020204" pitchFamily="34" typeface="微软雅黑"/>
                  <a:cs typeface="+mn-ea"/>
                  <a:sym charset="0" pitchFamily="34" typeface="Arial"/>
                </a:endParaRPr>
              </a:p>
            </p:txBody>
          </p:sp>
        </p:grpSp>
        <p:grpSp>
          <p:nvGrpSpPr>
            <p:cNvPr id="6" name="Group 15"/>
            <p:cNvGrpSpPr/>
            <p:nvPr/>
          </p:nvGrpSpPr>
          <p:grpSpPr>
            <a:xfrm>
              <a:off x="8770198" y="1363135"/>
              <a:ext cx="2434167" cy="3276600"/>
              <a:chOff x="6554788" y="946151"/>
              <a:chExt cx="1825625" cy="2457450"/>
            </a:xfrm>
          </p:grpSpPr>
          <p:sp>
            <p:nvSpPr>
              <p:cNvPr id="21" name="Freeform 20"/>
              <p:cNvSpPr/>
              <p:nvPr/>
            </p:nvSpPr>
            <p:spPr bwMode="auto">
              <a:xfrm>
                <a:off x="6691313" y="2257426"/>
                <a:ext cx="593725" cy="1146175"/>
              </a:xfrm>
              <a:custGeom>
                <a:gdLst>
                  <a:gd fmla="*/ 468 w 468" name="T0"/>
                  <a:gd fmla="*/ 849 h 904" name="T1"/>
                  <a:gd fmla="*/ 410 w 468" name="T2"/>
                  <a:gd fmla="*/ 874 h 904" name="T3"/>
                  <a:gd fmla="*/ 32 w 468" name="T4"/>
                  <a:gd fmla="*/ 508 h 904" name="T5"/>
                  <a:gd fmla="*/ 32 w 468" name="T6"/>
                  <a:gd fmla="*/ 397 h 904" name="T7"/>
                  <a:gd fmla="*/ 410 w 468" name="T8"/>
                  <a:gd fmla="*/ 30 h 904" name="T9"/>
                  <a:gd fmla="*/ 468 w 468" name="T10"/>
                  <a:gd fmla="*/ 55 h 904" name="T11"/>
                  <a:gd fmla="*/ 468 w 468" name="T12"/>
                  <a:gd fmla="*/ 849 h 904" name="T13"/>
                </a:gdLst>
                <a:cxnLst>
                  <a:cxn ang="0">
                    <a:pos x="T0" y="T1"/>
                  </a:cxn>
                  <a:cxn ang="0">
                    <a:pos x="T2" y="T3"/>
                  </a:cxn>
                  <a:cxn ang="0">
                    <a:pos x="T4" y="T5"/>
                  </a:cxn>
                  <a:cxn ang="0">
                    <a:pos x="T6" y="T7"/>
                  </a:cxn>
                  <a:cxn ang="0">
                    <a:pos x="T8" y="T9"/>
                  </a:cxn>
                  <a:cxn ang="0">
                    <a:pos x="T10" y="T11"/>
                  </a:cxn>
                  <a:cxn ang="0">
                    <a:pos x="T12" y="T13"/>
                  </a:cxn>
                </a:cxnLst>
                <a:rect b="b" l="0" r="r" t="0"/>
                <a:pathLst>
                  <a:path h="904" w="468">
                    <a:moveTo>
                      <a:pt x="468" y="849"/>
                    </a:moveTo>
                    <a:cubicBezTo>
                      <a:pt x="468" y="893"/>
                      <a:pt x="442" y="904"/>
                      <a:pt x="410" y="874"/>
                    </a:cubicBezTo>
                    <a:cubicBezTo>
                      <a:pt x="32" y="508"/>
                      <a:pt x="32" y="508"/>
                      <a:pt x="32" y="508"/>
                    </a:cubicBezTo>
                    <a:cubicBezTo>
                      <a:pt x="0" y="477"/>
                      <a:pt x="0" y="427"/>
                      <a:pt x="32" y="397"/>
                    </a:cubicBezTo>
                    <a:cubicBezTo>
                      <a:pt x="410" y="30"/>
                      <a:pt x="410" y="30"/>
                      <a:pt x="410" y="30"/>
                    </a:cubicBezTo>
                    <a:cubicBezTo>
                      <a:pt x="442" y="0"/>
                      <a:pt x="468" y="11"/>
                      <a:pt x="468" y="55"/>
                    </a:cubicBezTo>
                    <a:lnTo>
                      <a:pt x="468" y="849"/>
                    </a:lnTo>
                    <a:close/>
                  </a:path>
                </a:pathLst>
              </a:custGeom>
              <a:solidFill>
                <a:schemeClr val="accent2"/>
              </a:solidFill>
              <a:ln>
                <a:noFill/>
              </a:ln>
            </p:spPr>
            <p:txBody>
              <a:bodyPr anchor="t" anchorCtr="0" bIns="27909" compatLnSpc="1" lIns="55817" numCol="1" rIns="55817" tIns="27909" vert="horz" wrap="square">
                <a:prstTxWarp prst="textNoShape">
                  <a:avLst/>
                </a:prstTxWarp>
              </a:bodyPr>
              <a:lstStyle/>
              <a:p>
                <a:pPr algn="just">
                  <a:lnSpc>
                    <a:spcPct val="120000"/>
                  </a:lnSpc>
                </a:pPr>
                <a:endParaRPr lang="en-US" sz="1200">
                  <a:solidFill>
                    <a:schemeClr val="bg1"/>
                  </a:solidFill>
                  <a:latin charset="0" pitchFamily="34" typeface="Arial"/>
                  <a:ea charset="-122" panose="020b0503020204020204" pitchFamily="34" typeface="微软雅黑"/>
                  <a:cs typeface="+mn-ea"/>
                  <a:sym charset="0" pitchFamily="34" typeface="Arial"/>
                </a:endParaRPr>
              </a:p>
            </p:txBody>
          </p:sp>
          <p:sp>
            <p:nvSpPr>
              <p:cNvPr id="22" name="Freeform 21"/>
              <p:cNvSpPr/>
              <p:nvPr/>
            </p:nvSpPr>
            <p:spPr bwMode="auto">
              <a:xfrm>
                <a:off x="6554788" y="946151"/>
                <a:ext cx="1825625" cy="2151063"/>
              </a:xfrm>
              <a:custGeom>
                <a:gdLst>
                  <a:gd fmla="*/ 592 w 1440" name="T0"/>
                  <a:gd fmla="*/ 0 h 1696" name="T1"/>
                  <a:gd fmla="*/ 0 w 1440" name="T2"/>
                  <a:gd fmla="*/ 241 h 1696" name="T3"/>
                  <a:gd fmla="*/ 231 w 1440" name="T4"/>
                  <a:gd fmla="*/ 718 h 1696" name="T5"/>
                  <a:gd fmla="*/ 592 w 1440" name="T6"/>
                  <a:gd fmla="*/ 464 h 1696" name="T7"/>
                  <a:gd fmla="*/ 976 w 1440" name="T8"/>
                  <a:gd fmla="*/ 848 h 1696" name="T9"/>
                  <a:gd fmla="*/ 592 w 1440" name="T10"/>
                  <a:gd fmla="*/ 1232 h 1696" name="T11"/>
                  <a:gd fmla="*/ 452 w 1440" name="T12"/>
                  <a:gd fmla="*/ 1206 h 1696" name="T13"/>
                  <a:gd fmla="*/ 452 w 1440" name="T14"/>
                  <a:gd fmla="*/ 1300 h 1696" name="T15"/>
                  <a:gd fmla="*/ 389 w 1440" name="T16"/>
                  <a:gd fmla="*/ 1300 h 1696" name="T17"/>
                  <a:gd fmla="*/ 389 w 1440" name="T18"/>
                  <a:gd fmla="*/ 1671 h 1696" name="T19"/>
                  <a:gd fmla="*/ 592 w 1440" name="T20"/>
                  <a:gd fmla="*/ 1696 h 1696" name="T21"/>
                  <a:gd fmla="*/ 1440 w 1440" name="T22"/>
                  <a:gd fmla="*/ 848 h 1696" name="T23"/>
                  <a:gd fmla="*/ 592 w 1440" name="T24"/>
                  <a:gd fmla="*/ 0 h 169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695" w="1440">
                    <a:moveTo>
                      <a:pt x="592" y="0"/>
                    </a:moveTo>
                    <a:cubicBezTo>
                      <a:pt x="362" y="0"/>
                      <a:pt x="153" y="92"/>
                      <a:pt x="0" y="241"/>
                    </a:cubicBezTo>
                    <a:cubicBezTo>
                      <a:pt x="125" y="374"/>
                      <a:pt x="205" y="540"/>
                      <a:pt x="231" y="718"/>
                    </a:cubicBezTo>
                    <a:cubicBezTo>
                      <a:pt x="284" y="570"/>
                      <a:pt x="426" y="464"/>
                      <a:pt x="592" y="464"/>
                    </a:cubicBezTo>
                    <a:cubicBezTo>
                      <a:pt x="804" y="464"/>
                      <a:pt x="976" y="636"/>
                      <a:pt x="976" y="848"/>
                    </a:cubicBezTo>
                    <a:cubicBezTo>
                      <a:pt x="976" y="1060"/>
                      <a:pt x="804" y="1232"/>
                      <a:pt x="592" y="1232"/>
                    </a:cubicBezTo>
                    <a:cubicBezTo>
                      <a:pt x="543" y="1232"/>
                      <a:pt x="495" y="1223"/>
                      <a:pt x="452" y="1206"/>
                    </a:cubicBezTo>
                    <a:cubicBezTo>
                      <a:pt x="452" y="1300"/>
                      <a:pt x="452" y="1300"/>
                      <a:pt x="452" y="1300"/>
                    </a:cubicBezTo>
                    <a:cubicBezTo>
                      <a:pt x="389" y="1300"/>
                      <a:pt x="389" y="1300"/>
                      <a:pt x="389" y="1300"/>
                    </a:cubicBezTo>
                    <a:cubicBezTo>
                      <a:pt x="389" y="1671"/>
                      <a:pt x="389" y="1671"/>
                      <a:pt x="389" y="1671"/>
                    </a:cubicBezTo>
                    <a:cubicBezTo>
                      <a:pt x="454" y="1687"/>
                      <a:pt x="522" y="1696"/>
                      <a:pt x="592" y="1696"/>
                    </a:cubicBezTo>
                    <a:cubicBezTo>
                      <a:pt x="1060" y="1696"/>
                      <a:pt x="1440" y="1316"/>
                      <a:pt x="1440" y="848"/>
                    </a:cubicBezTo>
                    <a:cubicBezTo>
                      <a:pt x="1440" y="380"/>
                      <a:pt x="1060" y="0"/>
                      <a:pt x="592" y="0"/>
                    </a:cubicBezTo>
                    <a:close/>
                  </a:path>
                </a:pathLst>
              </a:custGeom>
              <a:solidFill>
                <a:schemeClr val="accent2"/>
              </a:solidFill>
              <a:ln>
                <a:noFill/>
              </a:ln>
            </p:spPr>
            <p:txBody>
              <a:bodyPr anchor="t" anchorCtr="0" bIns="27909" compatLnSpc="1" lIns="55817" numCol="1" rIns="55817" tIns="27909" vert="horz" wrap="square">
                <a:prstTxWarp prst="textNoShape">
                  <a:avLst/>
                </a:prstTxWarp>
              </a:bodyPr>
              <a:lstStyle/>
              <a:p>
                <a:pPr algn="just">
                  <a:lnSpc>
                    <a:spcPct val="120000"/>
                  </a:lnSpc>
                </a:pPr>
                <a:endParaRPr lang="en-US" sz="1200">
                  <a:solidFill>
                    <a:schemeClr val="bg1"/>
                  </a:solidFill>
                  <a:latin charset="0" pitchFamily="34" typeface="Arial"/>
                  <a:ea charset="-122" panose="020b0503020204020204" pitchFamily="34" typeface="微软雅黑"/>
                  <a:cs typeface="+mn-ea"/>
                  <a:sym charset="0" pitchFamily="34" typeface="Arial"/>
                </a:endParaRPr>
              </a:p>
            </p:txBody>
          </p:sp>
        </p:grpSp>
        <p:sp>
          <p:nvSpPr>
            <p:cNvPr id="17" name="TextBox 16"/>
            <p:cNvSpPr txBox="1"/>
            <p:nvPr/>
          </p:nvSpPr>
          <p:spPr>
            <a:xfrm rot="18920652">
              <a:off x="6408291" y="1891786"/>
              <a:ext cx="1497023" cy="587182"/>
            </a:xfrm>
            <a:prstGeom prst="rect">
              <a:avLst/>
            </a:prstGeom>
            <a:noFill/>
          </p:spPr>
          <p:txBody>
            <a:bodyPr anchor="ctr" rtlCol="0" wrap="none">
              <a:prstTxWarp prst="textArchUp">
                <a:avLst/>
              </a:prstTxWarp>
              <a:spAutoFit/>
            </a:bodyPr>
            <a:lstStyle/>
            <a:p>
              <a:pPr algn="just">
                <a:lnSpc>
                  <a:spcPct val="120000"/>
                </a:lnSpc>
              </a:pPr>
              <a:r>
                <a:rPr altLang="en-US" b="1" lang="zh-CN" sz="1200">
                  <a:solidFill>
                    <a:schemeClr val="tx1">
                      <a:lumMod val="75000"/>
                      <a:lumOff val="25000"/>
                    </a:schemeClr>
                  </a:solidFill>
                  <a:latin charset="0" pitchFamily="34" typeface="Arial"/>
                  <a:ea charset="-122" panose="020b0503020204020204" pitchFamily="34" typeface="微软雅黑"/>
                  <a:cs typeface="+mn-ea"/>
                  <a:sym charset="0" pitchFamily="34" typeface="Arial"/>
                </a:rPr>
                <a:t>文字内容</a:t>
              </a:r>
            </a:p>
          </p:txBody>
        </p:sp>
        <p:sp>
          <p:nvSpPr>
            <p:cNvPr id="18" name="TextBox 17"/>
            <p:cNvSpPr txBox="1"/>
            <p:nvPr/>
          </p:nvSpPr>
          <p:spPr>
            <a:xfrm rot="2904439">
              <a:off x="9639373" y="2004007"/>
              <a:ext cx="1496738" cy="587294"/>
            </a:xfrm>
            <a:prstGeom prst="rect">
              <a:avLst/>
            </a:prstGeom>
            <a:noFill/>
          </p:spPr>
          <p:txBody>
            <a:bodyPr anchor="ctr" rtlCol="0" wrap="none">
              <a:prstTxWarp prst="textArchUp">
                <a:avLst/>
              </a:prstTxWarp>
              <a:spAutoFit/>
            </a:bodyPr>
            <a:lstStyle/>
            <a:p>
              <a:pPr algn="just">
                <a:lnSpc>
                  <a:spcPct val="120000"/>
                </a:lnSpc>
              </a:pPr>
              <a:r>
                <a:rPr altLang="en-US" b="1" lang="zh-CN" sz="1200">
                  <a:solidFill>
                    <a:schemeClr val="bg1"/>
                  </a:solidFill>
                  <a:latin charset="0" pitchFamily="34" typeface="Arial"/>
                  <a:ea charset="-122" panose="020b0503020204020204" pitchFamily="34" typeface="微软雅黑"/>
                  <a:cs typeface="+mn-ea"/>
                  <a:sym charset="0" pitchFamily="34" typeface="Arial"/>
                </a:rPr>
                <a:t>文字内容</a:t>
              </a:r>
            </a:p>
          </p:txBody>
        </p:sp>
        <p:sp>
          <p:nvSpPr>
            <p:cNvPr id="19" name="TextBox 18"/>
            <p:cNvSpPr txBox="1"/>
            <p:nvPr/>
          </p:nvSpPr>
          <p:spPr>
            <a:xfrm rot="3328205">
              <a:off x="6271780" y="5103988"/>
              <a:ext cx="1496738" cy="587294"/>
            </a:xfrm>
            <a:prstGeom prst="rect">
              <a:avLst/>
            </a:prstGeom>
            <a:noFill/>
          </p:spPr>
          <p:txBody>
            <a:bodyPr anchor="ctr" rtlCol="0" wrap="none">
              <a:prstTxWarp prst="textArchDown">
                <a:avLst/>
              </a:prstTxWarp>
              <a:spAutoFit/>
            </a:bodyPr>
            <a:lstStyle/>
            <a:p>
              <a:pPr algn="just">
                <a:lnSpc>
                  <a:spcPct val="120000"/>
                </a:lnSpc>
              </a:pPr>
              <a:r>
                <a:rPr altLang="en-US" b="1" lang="zh-CN" sz="1200">
                  <a:solidFill>
                    <a:schemeClr val="tx1">
                      <a:lumMod val="75000"/>
                      <a:lumOff val="25000"/>
                    </a:schemeClr>
                  </a:solidFill>
                  <a:latin charset="0" pitchFamily="34" typeface="Arial"/>
                  <a:ea charset="-122" panose="020b0503020204020204" pitchFamily="34" typeface="微软雅黑"/>
                  <a:cs typeface="+mn-ea"/>
                  <a:sym charset="0" pitchFamily="34" typeface="Arial"/>
                </a:rPr>
                <a:t>文字内容</a:t>
              </a:r>
            </a:p>
          </p:txBody>
        </p:sp>
        <p:sp>
          <p:nvSpPr>
            <p:cNvPr id="20" name="TextBox 19"/>
            <p:cNvSpPr txBox="1"/>
            <p:nvPr/>
          </p:nvSpPr>
          <p:spPr>
            <a:xfrm rot="18872992">
              <a:off x="9494001" y="5191121"/>
              <a:ext cx="1496738" cy="587294"/>
            </a:xfrm>
            <a:prstGeom prst="rect">
              <a:avLst/>
            </a:prstGeom>
            <a:noFill/>
          </p:spPr>
          <p:txBody>
            <a:bodyPr anchor="ctr" rtlCol="0" wrap="none">
              <a:prstTxWarp prst="textArchDown">
                <a:avLst/>
              </a:prstTxWarp>
              <a:spAutoFit/>
            </a:bodyPr>
            <a:lstStyle/>
            <a:p>
              <a:pPr algn="just">
                <a:lnSpc>
                  <a:spcPct val="120000"/>
                </a:lnSpc>
              </a:pPr>
              <a:r>
                <a:rPr altLang="en-US" b="1" lang="zh-CN" sz="1200">
                  <a:solidFill>
                    <a:schemeClr val="bg1"/>
                  </a:solidFill>
                  <a:latin charset="0" pitchFamily="34" typeface="Arial"/>
                  <a:ea charset="-122" panose="020b0503020204020204" pitchFamily="34" typeface="微软雅黑"/>
                  <a:cs typeface="+mn-ea"/>
                  <a:sym charset="0" pitchFamily="34" typeface="Arial"/>
                </a:rPr>
                <a:t>文字内容</a:t>
              </a:r>
            </a:p>
          </p:txBody>
        </p:sp>
      </p:grpSp>
      <p:grpSp>
        <p:nvGrpSpPr>
          <p:cNvPr id="7" name="Group 30"/>
          <p:cNvGrpSpPr/>
          <p:nvPr/>
        </p:nvGrpSpPr>
        <p:grpSpPr>
          <a:xfrm>
            <a:off x="4924212" y="1929621"/>
            <a:ext cx="2566513" cy="418277"/>
            <a:chOff x="8633669" y="2306010"/>
            <a:chExt cx="2990246" cy="642141"/>
          </a:xfrm>
        </p:grpSpPr>
        <p:sp>
          <p:nvSpPr>
            <p:cNvPr id="30" name="Rectangle 28"/>
            <p:cNvSpPr/>
            <p:nvPr/>
          </p:nvSpPr>
          <p:spPr>
            <a:xfrm>
              <a:off x="8633669" y="2623601"/>
              <a:ext cx="2990246" cy="336910"/>
            </a:xfrm>
            <a:prstGeom prst="rect">
              <a:avLst/>
            </a:prstGeom>
          </p:spPr>
          <p:txBody>
            <a:bodyPr bIns="0" lIns="0" rIns="0" tIns="0" wrap="square">
              <a:spAutoFit/>
            </a:bodyPr>
            <a:lstStyle/>
            <a:p>
              <a:pPr>
                <a:lnSpc>
                  <a:spcPct val="120000"/>
                </a:lnSpc>
              </a:pPr>
              <a:r>
                <a:rPr altLang="zh-CN" lang="en-US" sz="600">
                  <a:solidFill>
                    <a:schemeClr val="bg1"/>
                  </a:solidFill>
                  <a:latin charset="0" pitchFamily="34" typeface="Arial"/>
                  <a:ea charset="-122" panose="020b0503020204020204" pitchFamily="34" typeface="微软雅黑"/>
                  <a:cs typeface="+mn-ea"/>
                  <a:sym charset="0" pitchFamily="34" typeface="Arial"/>
                </a:rPr>
                <a:t>Please replace text, click add relevant headline, modify the text content, also can copy your content to this directly.</a:t>
              </a:r>
            </a:p>
          </p:txBody>
        </p:sp>
        <p:sp>
          <p:nvSpPr>
            <p:cNvPr id="31" name="TextBox 29"/>
            <p:cNvSpPr txBox="1"/>
            <p:nvPr/>
          </p:nvSpPr>
          <p:spPr>
            <a:xfrm>
              <a:off x="8633669" y="2306010"/>
              <a:ext cx="1279218" cy="280758"/>
            </a:xfrm>
            <a:prstGeom prst="rect">
              <a:avLst/>
            </a:prstGeom>
            <a:noFill/>
          </p:spPr>
          <p:txBody>
            <a:bodyPr bIns="0" lIns="0" rIns="0" rtlCol="0" tIns="0" wrap="square">
              <a:spAutoFit/>
            </a:bodyPr>
            <a:lstStyle/>
            <a:p>
              <a:pPr>
                <a:lnSpc>
                  <a:spcPct val="120000"/>
                </a:lnSpc>
              </a:pPr>
              <a:r>
                <a:rPr altLang="en-US" lang="zh-CN" sz="1000">
                  <a:solidFill>
                    <a:schemeClr val="bg1"/>
                  </a:solidFill>
                  <a:latin charset="0" pitchFamily="34" typeface="Arial"/>
                  <a:ea charset="-122" panose="020b0503020204020204" pitchFamily="34" typeface="微软雅黑"/>
                  <a:cs typeface="+mn-ea"/>
                  <a:sym charset="0" pitchFamily="34" typeface="Arial"/>
                </a:rPr>
                <a:t>请替换文字内容</a:t>
              </a:r>
            </a:p>
          </p:txBody>
        </p:sp>
      </p:grpSp>
      <p:grpSp>
        <p:nvGrpSpPr>
          <p:cNvPr id="8" name="Group 30"/>
          <p:cNvGrpSpPr/>
          <p:nvPr/>
        </p:nvGrpSpPr>
        <p:grpSpPr>
          <a:xfrm>
            <a:off x="4924212" y="2515336"/>
            <a:ext cx="2566513" cy="418277"/>
            <a:chOff x="8633669" y="2306010"/>
            <a:chExt cx="2990246" cy="642141"/>
          </a:xfrm>
        </p:grpSpPr>
        <p:sp>
          <p:nvSpPr>
            <p:cNvPr id="34" name="Rectangle 28"/>
            <p:cNvSpPr/>
            <p:nvPr/>
          </p:nvSpPr>
          <p:spPr>
            <a:xfrm>
              <a:off x="8633669" y="2623601"/>
              <a:ext cx="2990246" cy="336910"/>
            </a:xfrm>
            <a:prstGeom prst="rect">
              <a:avLst/>
            </a:prstGeom>
          </p:spPr>
          <p:txBody>
            <a:bodyPr bIns="0" lIns="0" rIns="0" tIns="0" wrap="square">
              <a:spAutoFit/>
            </a:bodyPr>
            <a:lstStyle/>
            <a:p>
              <a:pPr>
                <a:lnSpc>
                  <a:spcPct val="120000"/>
                </a:lnSpc>
              </a:pPr>
              <a:r>
                <a:rPr altLang="zh-CN" lang="en-US" sz="600">
                  <a:solidFill>
                    <a:schemeClr val="bg1"/>
                  </a:solidFill>
                  <a:latin charset="0" pitchFamily="34" typeface="Arial"/>
                  <a:ea charset="-122" panose="020b0503020204020204" pitchFamily="34" typeface="微软雅黑"/>
                  <a:cs typeface="+mn-ea"/>
                  <a:sym charset="0" pitchFamily="34" typeface="Arial"/>
                </a:rPr>
                <a:t>Please replace text, click add relevant headline, modify the text content, also can copy your content to this directly.</a:t>
              </a:r>
            </a:p>
          </p:txBody>
        </p:sp>
        <p:sp>
          <p:nvSpPr>
            <p:cNvPr id="35" name="TextBox 29"/>
            <p:cNvSpPr txBox="1"/>
            <p:nvPr/>
          </p:nvSpPr>
          <p:spPr>
            <a:xfrm>
              <a:off x="8633669" y="2306010"/>
              <a:ext cx="1279218" cy="280758"/>
            </a:xfrm>
            <a:prstGeom prst="rect">
              <a:avLst/>
            </a:prstGeom>
            <a:noFill/>
          </p:spPr>
          <p:txBody>
            <a:bodyPr bIns="0" lIns="0" rIns="0" rtlCol="0" tIns="0" wrap="square">
              <a:spAutoFit/>
            </a:bodyPr>
            <a:lstStyle/>
            <a:p>
              <a:pPr>
                <a:lnSpc>
                  <a:spcPct val="120000"/>
                </a:lnSpc>
              </a:pPr>
              <a:r>
                <a:rPr altLang="en-US" lang="zh-CN" sz="1000">
                  <a:solidFill>
                    <a:schemeClr val="bg1"/>
                  </a:solidFill>
                  <a:latin charset="0" pitchFamily="34" typeface="Arial"/>
                  <a:ea charset="-122" panose="020b0503020204020204" pitchFamily="34" typeface="微软雅黑"/>
                  <a:cs typeface="+mn-ea"/>
                  <a:sym charset="0" pitchFamily="34" typeface="Arial"/>
                </a:rPr>
                <a:t>请替换文字内容</a:t>
              </a:r>
            </a:p>
          </p:txBody>
        </p:sp>
      </p:grpSp>
      <p:grpSp>
        <p:nvGrpSpPr>
          <p:cNvPr id="9" name="Group 30"/>
          <p:cNvGrpSpPr/>
          <p:nvPr/>
        </p:nvGrpSpPr>
        <p:grpSpPr>
          <a:xfrm>
            <a:off x="4924212" y="3101052"/>
            <a:ext cx="2566513" cy="418277"/>
            <a:chOff x="8633669" y="2306010"/>
            <a:chExt cx="2990246" cy="642141"/>
          </a:xfrm>
        </p:grpSpPr>
        <p:sp>
          <p:nvSpPr>
            <p:cNvPr id="37" name="Rectangle 28"/>
            <p:cNvSpPr/>
            <p:nvPr/>
          </p:nvSpPr>
          <p:spPr>
            <a:xfrm>
              <a:off x="8633669" y="2623601"/>
              <a:ext cx="2990246" cy="336910"/>
            </a:xfrm>
            <a:prstGeom prst="rect">
              <a:avLst/>
            </a:prstGeom>
          </p:spPr>
          <p:txBody>
            <a:bodyPr bIns="0" lIns="0" rIns="0" tIns="0" wrap="square">
              <a:spAutoFit/>
            </a:bodyPr>
            <a:lstStyle/>
            <a:p>
              <a:pPr>
                <a:lnSpc>
                  <a:spcPct val="120000"/>
                </a:lnSpc>
              </a:pPr>
              <a:r>
                <a:rPr altLang="zh-CN" lang="en-US" sz="600">
                  <a:solidFill>
                    <a:schemeClr val="bg1"/>
                  </a:solidFill>
                  <a:latin charset="0" pitchFamily="34" typeface="Arial"/>
                  <a:ea charset="-122" panose="020b0503020204020204" pitchFamily="34" typeface="微软雅黑"/>
                  <a:cs typeface="+mn-ea"/>
                  <a:sym charset="0" pitchFamily="34" typeface="Arial"/>
                </a:rPr>
                <a:t>Please replace text, click add relevant headline, modify the text content, also can copy your content to this directly.</a:t>
              </a:r>
            </a:p>
          </p:txBody>
        </p:sp>
        <p:sp>
          <p:nvSpPr>
            <p:cNvPr id="38" name="TextBox 29"/>
            <p:cNvSpPr txBox="1"/>
            <p:nvPr/>
          </p:nvSpPr>
          <p:spPr>
            <a:xfrm>
              <a:off x="8633669" y="2306010"/>
              <a:ext cx="1279218" cy="280758"/>
            </a:xfrm>
            <a:prstGeom prst="rect">
              <a:avLst/>
            </a:prstGeom>
            <a:noFill/>
          </p:spPr>
          <p:txBody>
            <a:bodyPr bIns="0" lIns="0" rIns="0" rtlCol="0" tIns="0" wrap="square">
              <a:spAutoFit/>
            </a:bodyPr>
            <a:lstStyle/>
            <a:p>
              <a:pPr>
                <a:lnSpc>
                  <a:spcPct val="120000"/>
                </a:lnSpc>
              </a:pPr>
              <a:r>
                <a:rPr altLang="en-US" lang="zh-CN" sz="1000">
                  <a:solidFill>
                    <a:schemeClr val="bg1"/>
                  </a:solidFill>
                  <a:latin charset="0" pitchFamily="34" typeface="Arial"/>
                  <a:ea charset="-122" panose="020b0503020204020204" pitchFamily="34" typeface="微软雅黑"/>
                  <a:cs typeface="+mn-ea"/>
                  <a:sym charset="0" pitchFamily="34" typeface="Arial"/>
                </a:rPr>
                <a:t>请替换文字内容</a:t>
              </a:r>
            </a:p>
          </p:txBody>
        </p:sp>
      </p:grpSp>
      <p:grpSp>
        <p:nvGrpSpPr>
          <p:cNvPr id="10" name="Group 30"/>
          <p:cNvGrpSpPr/>
          <p:nvPr/>
        </p:nvGrpSpPr>
        <p:grpSpPr>
          <a:xfrm>
            <a:off x="4924212" y="3686767"/>
            <a:ext cx="2566513" cy="418277"/>
            <a:chOff x="8633669" y="2306010"/>
            <a:chExt cx="2990246" cy="642141"/>
          </a:xfrm>
        </p:grpSpPr>
        <p:sp>
          <p:nvSpPr>
            <p:cNvPr id="40" name="Rectangle 28"/>
            <p:cNvSpPr/>
            <p:nvPr/>
          </p:nvSpPr>
          <p:spPr>
            <a:xfrm>
              <a:off x="8633669" y="2623602"/>
              <a:ext cx="2990246" cy="336910"/>
            </a:xfrm>
            <a:prstGeom prst="rect">
              <a:avLst/>
            </a:prstGeom>
          </p:spPr>
          <p:txBody>
            <a:bodyPr bIns="0" lIns="0" rIns="0" tIns="0" wrap="square">
              <a:spAutoFit/>
            </a:bodyPr>
            <a:lstStyle/>
            <a:p>
              <a:pPr>
                <a:lnSpc>
                  <a:spcPct val="120000"/>
                </a:lnSpc>
              </a:pPr>
              <a:r>
                <a:rPr altLang="zh-CN" lang="en-US" sz="600">
                  <a:solidFill>
                    <a:schemeClr val="bg1"/>
                  </a:solidFill>
                  <a:latin charset="0" pitchFamily="34" typeface="Arial"/>
                  <a:ea charset="-122" panose="020b0503020204020204" pitchFamily="34" typeface="微软雅黑"/>
                  <a:cs typeface="+mn-ea"/>
                  <a:sym charset="0" pitchFamily="34" typeface="Arial"/>
                </a:rPr>
                <a:t>Please replace text, click add relevant headline, modify the text content, also can copy your content to this directly.</a:t>
              </a:r>
            </a:p>
          </p:txBody>
        </p:sp>
        <p:sp>
          <p:nvSpPr>
            <p:cNvPr id="41" name="TextBox 29"/>
            <p:cNvSpPr txBox="1"/>
            <p:nvPr/>
          </p:nvSpPr>
          <p:spPr>
            <a:xfrm>
              <a:off x="8633669" y="2306010"/>
              <a:ext cx="1279218" cy="280758"/>
            </a:xfrm>
            <a:prstGeom prst="rect">
              <a:avLst/>
            </a:prstGeom>
            <a:noFill/>
          </p:spPr>
          <p:txBody>
            <a:bodyPr bIns="0" lIns="0" rIns="0" rtlCol="0" tIns="0" wrap="square">
              <a:spAutoFit/>
            </a:bodyPr>
            <a:lstStyle/>
            <a:p>
              <a:pPr>
                <a:lnSpc>
                  <a:spcPct val="120000"/>
                </a:lnSpc>
              </a:pPr>
              <a:r>
                <a:rPr altLang="en-US" lang="zh-CN" sz="1000">
                  <a:solidFill>
                    <a:schemeClr val="bg1"/>
                  </a:solidFill>
                  <a:latin charset="0" pitchFamily="34" typeface="Arial"/>
                  <a:ea charset="-122" panose="020b0503020204020204" pitchFamily="34" typeface="微软雅黑"/>
                  <a:cs typeface="+mn-ea"/>
                  <a:sym charset="0" pitchFamily="34" typeface="Arial"/>
                </a:rPr>
                <a:t>请替换文字内容</a:t>
              </a:r>
            </a:p>
          </p:txBody>
        </p:sp>
      </p:grpSp>
    </p:spTree>
    <p:extLst>
      <p:ext uri="{BB962C8B-B14F-4D97-AF65-F5344CB8AC3E}">
        <p14:creationId val="1503824373"/>
      </p:ext>
    </p:extLst>
  </p:cSld>
  <p:clrMapOvr>
    <a:masterClrMapping/>
  </p:clrMapOvr>
  <mc:AlternateContent>
    <mc:Choice Requires="p14">
      <p:transition p14:dur="1500" spd="slow">
        <p:split orient="vert"/>
      </p:transition>
    </mc:Choice>
    <mc:Fallback>
      <p:transition spd="slow">
        <p:split orient="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1" presetSubtype="1">
                                  <p:stCondLst>
                                    <p:cond delay="0"/>
                                  </p:stCondLst>
                                  <p:childTnLst>
                                    <p:set>
                                      <p:cBhvr>
                                        <p:cTn dur="1" fill="hold" id="6">
                                          <p:stCondLst>
                                            <p:cond delay="0"/>
                                          </p:stCondLst>
                                        </p:cTn>
                                        <p:tgtEl>
                                          <p:spTgt spid="2"/>
                                        </p:tgtEl>
                                        <p:attrNameLst>
                                          <p:attrName>style.visibility</p:attrName>
                                        </p:attrNameLst>
                                      </p:cBhvr>
                                      <p:to>
                                        <p:strVal val="visible"/>
                                      </p:to>
                                    </p:set>
                                    <p:animEffect filter="wheel(1)" transition="in">
                                      <p:cBhvr>
                                        <p:cTn dur="1500" id="7"/>
                                        <p:tgtEl>
                                          <p:spTgt spid="2"/>
                                        </p:tgtEl>
                                      </p:cBhvr>
                                    </p:animEffect>
                                  </p:childTnLst>
                                </p:cTn>
                              </p:par>
                            </p:childTnLst>
                          </p:cTn>
                        </p:par>
                        <p:par>
                          <p:cTn fill="hold" id="8" nodeType="afterGroup">
                            <p:stCondLst>
                              <p:cond delay="1500"/>
                            </p:stCondLst>
                            <p:childTnLst>
                              <p:par>
                                <p:cTn fill="hold" id="9" nodeType="afterEffect" presetClass="entr" presetID="10" presetSubtype="0">
                                  <p:stCondLst>
                                    <p:cond delay="0"/>
                                  </p:stCondLst>
                                  <p:childTnLst>
                                    <p:set>
                                      <p:cBhvr>
                                        <p:cTn dur="1" fill="hold" id="10">
                                          <p:stCondLst>
                                            <p:cond delay="0"/>
                                          </p:stCondLst>
                                        </p:cTn>
                                        <p:tgtEl>
                                          <p:spTgt spid="7"/>
                                        </p:tgtEl>
                                        <p:attrNameLst>
                                          <p:attrName>style.visibility</p:attrName>
                                        </p:attrNameLst>
                                      </p:cBhvr>
                                      <p:to>
                                        <p:strVal val="visible"/>
                                      </p:to>
                                    </p:set>
                                    <p:animEffect filter="fade" transition="in">
                                      <p:cBhvr>
                                        <p:cTn dur="500" id="11"/>
                                        <p:tgtEl>
                                          <p:spTgt spid="7"/>
                                        </p:tgtEl>
                                      </p:cBhvr>
                                    </p:animEffect>
                                  </p:childTnLst>
                                </p:cTn>
                              </p:par>
                            </p:childTnLst>
                          </p:cTn>
                        </p:par>
                        <p:par>
                          <p:cTn fill="hold" id="12" nodeType="afterGroup">
                            <p:stCondLst>
                              <p:cond delay="2000"/>
                            </p:stCondLst>
                            <p:childTnLst>
                              <p:par>
                                <p:cTn fill="hold" id="13" nodeType="afterEffect" presetClass="entr" presetID="10" presetSubtype="0">
                                  <p:stCondLst>
                                    <p:cond delay="0"/>
                                  </p:stCondLst>
                                  <p:childTnLst>
                                    <p:set>
                                      <p:cBhvr>
                                        <p:cTn dur="1" fill="hold" id="14">
                                          <p:stCondLst>
                                            <p:cond delay="0"/>
                                          </p:stCondLst>
                                        </p:cTn>
                                        <p:tgtEl>
                                          <p:spTgt spid="8"/>
                                        </p:tgtEl>
                                        <p:attrNameLst>
                                          <p:attrName>style.visibility</p:attrName>
                                        </p:attrNameLst>
                                      </p:cBhvr>
                                      <p:to>
                                        <p:strVal val="visible"/>
                                      </p:to>
                                    </p:set>
                                    <p:animEffect filter="fade" transition="in">
                                      <p:cBhvr>
                                        <p:cTn dur="500" id="15"/>
                                        <p:tgtEl>
                                          <p:spTgt spid="8"/>
                                        </p:tgtEl>
                                      </p:cBhvr>
                                    </p:animEffect>
                                  </p:childTnLst>
                                </p:cTn>
                              </p:par>
                            </p:childTnLst>
                          </p:cTn>
                        </p:par>
                        <p:par>
                          <p:cTn fill="hold" id="16" nodeType="afterGroup">
                            <p:stCondLst>
                              <p:cond delay="2500"/>
                            </p:stCondLst>
                            <p:childTnLst>
                              <p:par>
                                <p:cTn fill="hold" id="17" nodeType="afterEffect" presetClass="entr" presetID="10" presetSubtype="0">
                                  <p:stCondLst>
                                    <p:cond delay="0"/>
                                  </p:stCondLst>
                                  <p:childTnLst>
                                    <p:set>
                                      <p:cBhvr>
                                        <p:cTn dur="1" fill="hold" id="18">
                                          <p:stCondLst>
                                            <p:cond delay="0"/>
                                          </p:stCondLst>
                                        </p:cTn>
                                        <p:tgtEl>
                                          <p:spTgt spid="9"/>
                                        </p:tgtEl>
                                        <p:attrNameLst>
                                          <p:attrName>style.visibility</p:attrName>
                                        </p:attrNameLst>
                                      </p:cBhvr>
                                      <p:to>
                                        <p:strVal val="visible"/>
                                      </p:to>
                                    </p:set>
                                    <p:animEffect filter="fade" transition="in">
                                      <p:cBhvr>
                                        <p:cTn dur="500" id="19"/>
                                        <p:tgtEl>
                                          <p:spTgt spid="9"/>
                                        </p:tgtEl>
                                      </p:cBhvr>
                                    </p:animEffect>
                                  </p:childTnLst>
                                </p:cTn>
                              </p:par>
                            </p:childTnLst>
                          </p:cTn>
                        </p:par>
                        <p:par>
                          <p:cTn fill="hold" id="20" nodeType="afterGroup">
                            <p:stCondLst>
                              <p:cond delay="3000"/>
                            </p:stCondLst>
                            <p:childTnLst>
                              <p:par>
                                <p:cTn fill="hold" id="21" nodeType="afterEffect" presetClass="entr" presetID="10" presetSubtype="0">
                                  <p:stCondLst>
                                    <p:cond delay="0"/>
                                  </p:stCondLst>
                                  <p:childTnLst>
                                    <p:set>
                                      <p:cBhvr>
                                        <p:cTn dur="1" fill="hold" id="22">
                                          <p:stCondLst>
                                            <p:cond delay="0"/>
                                          </p:stCondLst>
                                        </p:cTn>
                                        <p:tgtEl>
                                          <p:spTgt spid="10"/>
                                        </p:tgtEl>
                                        <p:attrNameLst>
                                          <p:attrName>style.visibility</p:attrName>
                                        </p:attrNameLst>
                                      </p:cBhvr>
                                      <p:to>
                                        <p:strVal val="visible"/>
                                      </p:to>
                                    </p:set>
                                    <p:animEffect filter="fade" transition="in">
                                      <p:cBhvr>
                                        <p:cTn dur="500" id="23"/>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6" name="图片 15">
            <a:extLst>
              <a:ext uri="{FF2B5EF4-FFF2-40B4-BE49-F238E27FC236}">
                <a16:creationId xmlns:a16="http://schemas.microsoft.com/office/drawing/2014/main" id="{3232835B-7487-47D3-858B-0340E49F203E}"/>
              </a:ext>
            </a:extLst>
          </p:cNvPr>
          <p:cNvPicPr>
            <a:picLocks noChangeAspect="1"/>
          </p:cNvPicPr>
          <p:nvPr/>
        </p:nvPicPr>
        <p:blipFill>
          <a:blip r:embed="rId2"/>
          <a:stretch>
            <a:fillRect/>
          </a:stretch>
        </p:blipFill>
        <p:spPr>
          <a:xfrm>
            <a:off x="2070" y="1703"/>
            <a:ext cx="9143244" cy="5144599"/>
          </a:xfrm>
          <a:prstGeom prst="rect">
            <a:avLst/>
          </a:prstGeom>
        </p:spPr>
      </p:pic>
      <p:sp>
        <p:nvSpPr>
          <p:cNvPr id="6" name="文本框 226">
            <a:extLst>
              <a:ext uri="{FF2B5EF4-FFF2-40B4-BE49-F238E27FC236}">
                <a16:creationId xmlns:a16="http://schemas.microsoft.com/office/drawing/2014/main" id="{CB106EAB-F024-40EF-A037-4F6167A63B5E}"/>
              </a:ext>
            </a:extLst>
          </p:cNvPr>
          <p:cNvSpPr txBox="1">
            <a:spLocks noChangeArrowheads="1"/>
          </p:cNvSpPr>
          <p:nvPr/>
        </p:nvSpPr>
        <p:spPr bwMode="auto">
          <a:xfrm>
            <a:off x="3669371" y="2034624"/>
            <a:ext cx="4388168"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typeface="Arial"/>
              <a:buChar char="•"/>
              <a:defRPr sz="2800">
                <a:solidFill>
                  <a:schemeClr val="tx1"/>
                </a:solidFill>
                <a:latin charset="-122" pitchFamily="34" typeface="微软雅黑 Light"/>
                <a:ea charset="-122" pitchFamily="34" typeface="微软雅黑 Light"/>
              </a:defRPr>
            </a:lvl1pPr>
            <a:lvl2pPr indent="-285750" marL="742950">
              <a:lnSpc>
                <a:spcPct val="90000"/>
              </a:lnSpc>
              <a:spcBef>
                <a:spcPts val="500"/>
              </a:spcBef>
              <a:buFont typeface="Arial"/>
              <a:buChar char="•"/>
              <a:defRPr sz="2400">
                <a:solidFill>
                  <a:schemeClr val="tx1"/>
                </a:solidFill>
                <a:latin charset="-122" pitchFamily="34" typeface="微软雅黑 Light"/>
                <a:ea charset="-122" pitchFamily="34" typeface="微软雅黑 Light"/>
              </a:defRPr>
            </a:lvl2pPr>
            <a:lvl3pPr indent="-228600" marL="1143000">
              <a:lnSpc>
                <a:spcPct val="90000"/>
              </a:lnSpc>
              <a:spcBef>
                <a:spcPts val="500"/>
              </a:spcBef>
              <a:buFont typeface="Arial"/>
              <a:buChar char="•"/>
              <a:defRPr sz="2000">
                <a:solidFill>
                  <a:schemeClr val="tx1"/>
                </a:solidFill>
                <a:latin charset="-122" pitchFamily="34" typeface="微软雅黑 Light"/>
                <a:ea charset="-122" pitchFamily="34" typeface="微软雅黑 Light"/>
              </a:defRPr>
            </a:lvl3pPr>
            <a:lvl4pPr indent="-228600" marL="1600200">
              <a:lnSpc>
                <a:spcPct val="90000"/>
              </a:lnSpc>
              <a:spcBef>
                <a:spcPts val="500"/>
              </a:spcBef>
              <a:buFont typeface="Arial"/>
              <a:buChar char="•"/>
              <a:defRPr>
                <a:solidFill>
                  <a:schemeClr val="tx1"/>
                </a:solidFill>
                <a:latin charset="-122" pitchFamily="34" typeface="微软雅黑 Light"/>
                <a:ea charset="-122" pitchFamily="34" typeface="微软雅黑 Light"/>
              </a:defRPr>
            </a:lvl4pPr>
            <a:lvl5pPr indent="-228600" marL="2057400">
              <a:lnSpc>
                <a:spcPct val="90000"/>
              </a:lnSpc>
              <a:spcBef>
                <a:spcPts val="500"/>
              </a:spcBef>
              <a:buFont typeface="Arial"/>
              <a:buChar char="•"/>
              <a:defRPr>
                <a:solidFill>
                  <a:schemeClr val="tx1"/>
                </a:solidFill>
                <a:latin charset="-122" pitchFamily="34" typeface="微软雅黑 Light"/>
                <a:ea charset="-122" pitchFamily="34" typeface="微软雅黑 Light"/>
              </a:defRPr>
            </a:lvl5pPr>
            <a:lvl6pPr eaLnBrk="0" fontAlgn="base" hangingPunct="0" indent="-228600" marL="2514600">
              <a:lnSpc>
                <a:spcPct val="90000"/>
              </a:lnSpc>
              <a:spcBef>
                <a:spcPts val="500"/>
              </a:spcBef>
              <a:spcAft>
                <a:spcPct val="0"/>
              </a:spcAft>
              <a:buFont typeface="Arial"/>
              <a:buChar char="•"/>
              <a:defRPr>
                <a:solidFill>
                  <a:schemeClr val="tx1"/>
                </a:solidFill>
                <a:latin charset="-122" pitchFamily="34" typeface="微软雅黑 Light"/>
                <a:ea charset="-122" pitchFamily="34" typeface="微软雅黑 Light"/>
              </a:defRPr>
            </a:lvl6pPr>
            <a:lvl7pPr eaLnBrk="0" fontAlgn="base" hangingPunct="0" indent="-228600" marL="2971800">
              <a:lnSpc>
                <a:spcPct val="90000"/>
              </a:lnSpc>
              <a:spcBef>
                <a:spcPts val="500"/>
              </a:spcBef>
              <a:spcAft>
                <a:spcPct val="0"/>
              </a:spcAft>
              <a:buFont typeface="Arial"/>
              <a:buChar char="•"/>
              <a:defRPr>
                <a:solidFill>
                  <a:schemeClr val="tx1"/>
                </a:solidFill>
                <a:latin charset="-122" pitchFamily="34" typeface="微软雅黑 Light"/>
                <a:ea charset="-122" pitchFamily="34" typeface="微软雅黑 Light"/>
              </a:defRPr>
            </a:lvl7pPr>
            <a:lvl8pPr eaLnBrk="0" fontAlgn="base" hangingPunct="0" indent="-228600" marL="3429000">
              <a:lnSpc>
                <a:spcPct val="90000"/>
              </a:lnSpc>
              <a:spcBef>
                <a:spcPts val="500"/>
              </a:spcBef>
              <a:spcAft>
                <a:spcPct val="0"/>
              </a:spcAft>
              <a:buFont typeface="Arial"/>
              <a:buChar char="•"/>
              <a:defRPr>
                <a:solidFill>
                  <a:schemeClr val="tx1"/>
                </a:solidFill>
                <a:latin charset="-122" pitchFamily="34" typeface="微软雅黑 Light"/>
                <a:ea charset="-122" pitchFamily="34" typeface="微软雅黑 Light"/>
              </a:defRPr>
            </a:lvl8pPr>
            <a:lvl9pPr eaLnBrk="0" fontAlgn="base" hangingPunct="0" indent="-228600" marL="3886200">
              <a:lnSpc>
                <a:spcPct val="90000"/>
              </a:lnSpc>
              <a:spcBef>
                <a:spcPts val="500"/>
              </a:spcBef>
              <a:spcAft>
                <a:spcPct val="0"/>
              </a:spcAft>
              <a:buFont typeface="Arial"/>
              <a:buChar char="•"/>
              <a:defRPr>
                <a:solidFill>
                  <a:schemeClr val="tx1"/>
                </a:solidFill>
                <a:latin charset="-122" pitchFamily="34" typeface="微软雅黑 Light"/>
                <a:ea charset="-122" pitchFamily="34" typeface="微软雅黑 Light"/>
              </a:defRPr>
            </a:lvl9pPr>
          </a:lstStyle>
          <a:p>
            <a:pPr>
              <a:lnSpc>
                <a:spcPct val="100000"/>
              </a:lnSpc>
              <a:spcBef>
                <a:spcPct val="0"/>
              </a:spcBef>
              <a:buNone/>
            </a:pPr>
            <a:r>
              <a:rPr altLang="en-US" lang="zh-CN" sz="4000">
                <a:solidFill>
                  <a:schemeClr val="bg1"/>
                </a:solidFill>
                <a:latin charset="0" pitchFamily="34" typeface="Century Gothic"/>
              </a:rPr>
              <a:t>演讲完毕 谢谢观看</a:t>
            </a:r>
          </a:p>
        </p:txBody>
      </p:sp>
      <p:cxnSp>
        <p:nvCxnSpPr>
          <p:cNvPr id="7" name="直接连接符 6">
            <a:extLst>
              <a:ext uri="{FF2B5EF4-FFF2-40B4-BE49-F238E27FC236}">
                <a16:creationId xmlns:a16="http://schemas.microsoft.com/office/drawing/2014/main" id="{E09085EE-43EF-4CEA-BDFD-93E9EBDEC36B}"/>
              </a:ext>
            </a:extLst>
          </p:cNvPr>
          <p:cNvCxnSpPr/>
          <p:nvPr/>
        </p:nvCxnSpPr>
        <p:spPr bwMode="auto">
          <a:xfrm>
            <a:off x="3800367" y="1888468"/>
            <a:ext cx="43720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a16="http://schemas.microsoft.com/office/drawing/2014/main" id="{1B8E137F-C2B4-4225-99B8-6203891469A3}"/>
              </a:ext>
            </a:extLst>
          </p:cNvPr>
          <p:cNvCxnSpPr/>
          <p:nvPr/>
        </p:nvCxnSpPr>
        <p:spPr bwMode="auto">
          <a:xfrm>
            <a:off x="3800367" y="1952814"/>
            <a:ext cx="14401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id="{2ACD2760-7595-4D60-8792-0E06C05870B5}"/>
              </a:ext>
            </a:extLst>
          </p:cNvPr>
          <p:cNvCxnSpPr/>
          <p:nvPr/>
        </p:nvCxnSpPr>
        <p:spPr bwMode="auto">
          <a:xfrm>
            <a:off x="3800367" y="2818620"/>
            <a:ext cx="399644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a16="http://schemas.microsoft.com/office/drawing/2014/main" id="{641A6CBD-9CCE-4DCB-83D0-91FA7541DBA8}"/>
              </a:ext>
            </a:extLst>
          </p:cNvPr>
          <p:cNvCxnSpPr/>
          <p:nvPr/>
        </p:nvCxnSpPr>
        <p:spPr bwMode="auto">
          <a:xfrm>
            <a:off x="5564563" y="2860576"/>
            <a:ext cx="2232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标题 4">
            <a:extLst>
              <a:ext uri="{FF2B5EF4-FFF2-40B4-BE49-F238E27FC236}">
                <a16:creationId xmlns:a16="http://schemas.microsoft.com/office/drawing/2014/main" id="{695B7F1E-7872-48BD-AC16-B13F8747E5C7}"/>
              </a:ext>
            </a:extLst>
          </p:cNvPr>
          <p:cNvSpPr txBox="1"/>
          <p:nvPr/>
        </p:nvSpPr>
        <p:spPr>
          <a:xfrm>
            <a:off x="4424430" y="1492424"/>
            <a:ext cx="2847870" cy="276675"/>
          </a:xfrm>
          <a:prstGeom prst="rect">
            <a:avLst/>
          </a:prstGeom>
        </p:spPr>
        <p:txBody>
          <a:bodyPr anchor="ctr" bIns="34285" lIns="68571" rIns="68571" rtlCol="0" tIns="34285"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r>
              <a:rPr altLang="zh-CN" lang="en-US" sz="2000">
                <a:solidFill>
                  <a:schemeClr val="bg1"/>
                </a:solidFill>
                <a:latin charset="-122" panose="02010509060101010101" pitchFamily="49" typeface="汉仪南宫体简"/>
                <a:ea charset="-122" panose="02010509060101010101" pitchFamily="49" typeface="汉仪南宫体简"/>
              </a:rPr>
              <a:t>2019小清新时尚花卉</a:t>
            </a:r>
          </a:p>
        </p:txBody>
      </p:sp>
      <p:sp>
        <p:nvSpPr>
          <p:cNvPr id="12" name="文本框 8">
            <a:extLst>
              <a:ext uri="{FF2B5EF4-FFF2-40B4-BE49-F238E27FC236}">
                <a16:creationId xmlns:a16="http://schemas.microsoft.com/office/drawing/2014/main" id="{A827CE7A-7CC1-4306-BC5F-CF55F91C4BBE}"/>
              </a:ext>
            </a:extLst>
          </p:cNvPr>
          <p:cNvSpPr txBox="1"/>
          <p:nvPr/>
        </p:nvSpPr>
        <p:spPr>
          <a:xfrm>
            <a:off x="3738806" y="3000772"/>
            <a:ext cx="4284476" cy="335280"/>
          </a:xfrm>
          <a:prstGeom prst="rect">
            <a:avLst/>
          </a:prstGeom>
          <a:noFill/>
        </p:spPr>
        <p:txBody>
          <a:bodyPr rtlCol="0" wrap="square">
            <a:spAutoFit/>
          </a:bodyPr>
          <a:lstStyle/>
          <a:p>
            <a:pPr algn="ctr"/>
            <a:r>
              <a:rPr altLang="zh-CN" lang="en-US" sz="800">
                <a:solidFill>
                  <a:schemeClr val="bg1"/>
                </a:solidFill>
                <a:latin charset="-122" panose="02010509060101010101" pitchFamily="49" typeface="汉仪南宫体简"/>
                <a:ea charset="-122" panose="02010509060101010101" pitchFamily="49" typeface="汉仪南宫体简"/>
              </a:rPr>
              <a:t> I look forward to a show themselves, give yourself a chance! For personal resume, I look forward to a show themselves, give yourself a chance!</a:t>
            </a:r>
          </a:p>
        </p:txBody>
      </p:sp>
      <p:sp>
        <p:nvSpPr>
          <p:cNvPr id="13" name="标题 4">
            <a:extLst>
              <a:ext uri="{FF2B5EF4-FFF2-40B4-BE49-F238E27FC236}">
                <a16:creationId xmlns:a16="http://schemas.microsoft.com/office/drawing/2014/main" id="{C674A821-9EC9-400A-A3FE-03843FAE5DCA}"/>
              </a:ext>
            </a:extLst>
          </p:cNvPr>
          <p:cNvSpPr txBox="1"/>
          <p:nvPr/>
        </p:nvSpPr>
        <p:spPr>
          <a:xfrm>
            <a:off x="4890934" y="3436640"/>
            <a:ext cx="1116124" cy="288032"/>
          </a:xfrm>
          <a:prstGeom prst="rect">
            <a:avLst/>
          </a:prstGeom>
          <a:noFill/>
        </p:spPr>
        <p:txBody>
          <a:bodyPr anchor="ctr" bIns="34285" lIns="68571" rIns="68571" rtlCol="0" tIns="34285"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r>
              <a:rPr altLang="en-US" lang="zh-CN" sz="1000">
                <a:solidFill>
                  <a:schemeClr val="bg1"/>
                </a:solidFill>
                <a:latin charset="-122" pitchFamily="34" typeface="微软雅黑"/>
                <a:ea charset="-122" panose="020b0503020204020204" pitchFamily="34" typeface="微软雅黑"/>
              </a:rPr>
              <a:t>汇报人：千图网</a:t>
            </a:r>
          </a:p>
        </p:txBody>
      </p:sp>
      <p:sp>
        <p:nvSpPr>
          <p:cNvPr id="14" name="标题 4">
            <a:extLst>
              <a:ext uri="{FF2B5EF4-FFF2-40B4-BE49-F238E27FC236}">
                <a16:creationId xmlns:a16="http://schemas.microsoft.com/office/drawing/2014/main" id="{89A64EB7-909D-429D-8FF2-3D22BB6B4389}"/>
              </a:ext>
            </a:extLst>
          </p:cNvPr>
          <p:cNvSpPr txBox="1"/>
          <p:nvPr/>
        </p:nvSpPr>
        <p:spPr>
          <a:xfrm>
            <a:off x="5971335" y="3474587"/>
            <a:ext cx="1079839" cy="214081"/>
          </a:xfrm>
          <a:prstGeom prst="rect">
            <a:avLst/>
          </a:prstGeom>
          <a:noFill/>
        </p:spPr>
        <p:txBody>
          <a:bodyPr anchor="ctr" bIns="34285" lIns="68571" rIns="68571" rtlCol="0" tIns="34285"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r>
              <a:rPr altLang="en-US" lang="zh-CN" sz="1100">
                <a:solidFill>
                  <a:schemeClr val="bg1"/>
                </a:solidFill>
                <a:latin charset="-122" pitchFamily="34" typeface="微软雅黑"/>
                <a:ea charset="-122" panose="020b0503020204020204" pitchFamily="34" typeface="微软雅黑"/>
              </a:rPr>
              <a:t>时间：xxx</a:t>
            </a:r>
          </a:p>
        </p:txBody>
      </p:sp>
    </p:spTree>
    <p:extLst>
      <p:ext uri="{BB962C8B-B14F-4D97-AF65-F5344CB8AC3E}">
        <p14:creationId val="2310832217"/>
      </p:ext>
    </p:extLst>
  </p:cSld>
  <p:clrMapOvr>
    <a:masterClrMapping/>
  </p:clrMapOvr>
  <mc:AlternateContent>
    <mc:Choice Requires="p15">
      <p:transition p14:dur="1250" spd="slow">
        <p15:prstTrans prst="airplan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id="5" nodeType="withEffect" presetClass="entr" presetID="50" presetSubtype="0">
                                  <p:stCondLst>
                                    <p:cond delay="0"/>
                                  </p:stCondLst>
                                  <p:childTnLst>
                                    <p:set>
                                      <p:cBhvr>
                                        <p:cTn dur="1" fill="hold" id="6">
                                          <p:stCondLst>
                                            <p:cond delay="0"/>
                                          </p:stCondLst>
                                        </p:cTn>
                                        <p:tgtEl>
                                          <p:spTgt spid="16"/>
                                        </p:tgtEl>
                                        <p:attrNameLst>
                                          <p:attrName>style.visibility</p:attrName>
                                        </p:attrNameLst>
                                      </p:cBhvr>
                                      <p:to>
                                        <p:strVal val="visible"/>
                                      </p:to>
                                    </p:set>
                                    <p:anim calcmode="lin" valueType="num">
                                      <p:cBhvr>
                                        <p:cTn dur="1000" fill="hold" id="7"/>
                                        <p:tgtEl>
                                          <p:spTgt spid="16"/>
                                        </p:tgtEl>
                                        <p:attrNameLst>
                                          <p:attrName>ppt_w</p:attrName>
                                        </p:attrNameLst>
                                      </p:cBhvr>
                                      <p:tavLst>
                                        <p:tav tm="0">
                                          <p:val>
                                            <p:strVal val="#ppt_w+.3"/>
                                          </p:val>
                                        </p:tav>
                                        <p:tav tm="100000">
                                          <p:val>
                                            <p:strVal val="#ppt_w"/>
                                          </p:val>
                                        </p:tav>
                                      </p:tavLst>
                                    </p:anim>
                                    <p:anim calcmode="lin" valueType="num">
                                      <p:cBhvr>
                                        <p:cTn dur="1000" fill="hold" id="8"/>
                                        <p:tgtEl>
                                          <p:spTgt spid="16"/>
                                        </p:tgtEl>
                                        <p:attrNameLst>
                                          <p:attrName>ppt_h</p:attrName>
                                        </p:attrNameLst>
                                      </p:cBhvr>
                                      <p:tavLst>
                                        <p:tav tm="0">
                                          <p:val>
                                            <p:strVal val="#ppt_h"/>
                                          </p:val>
                                        </p:tav>
                                        <p:tav tm="100000">
                                          <p:val>
                                            <p:strVal val="#ppt_h"/>
                                          </p:val>
                                        </p:tav>
                                      </p:tavLst>
                                    </p:anim>
                                    <p:animEffect filter="fade" transition="in">
                                      <p:cBhvr>
                                        <p:cTn dur="1000" id="9"/>
                                        <p:tgtEl>
                                          <p:spTgt spid="16"/>
                                        </p:tgtEl>
                                      </p:cBhvr>
                                    </p:animEffect>
                                  </p:childTnLst>
                                </p:cTn>
                              </p:par>
                            </p:childTnLst>
                          </p:cTn>
                        </p:par>
                        <p:par>
                          <p:cTn fill="hold" id="10" nodeType="afterGroup">
                            <p:stCondLst>
                              <p:cond delay="1000"/>
                            </p:stCondLst>
                            <p:childTnLst>
                              <p:par>
                                <p:cTn fill="hold" grpId="0" id="11" nodeType="afterEffect" presetClass="entr" presetID="12" presetSubtype="8">
                                  <p:stCondLst>
                                    <p:cond delay="0"/>
                                  </p:stCondLst>
                                  <p:childTnLst>
                                    <p:set>
                                      <p:cBhvr>
                                        <p:cTn dur="1" fill="hold" id="12">
                                          <p:stCondLst>
                                            <p:cond delay="0"/>
                                          </p:stCondLst>
                                        </p:cTn>
                                        <p:tgtEl>
                                          <p:spTgt spid="6"/>
                                        </p:tgtEl>
                                        <p:attrNameLst>
                                          <p:attrName>style.visibility</p:attrName>
                                        </p:attrNameLst>
                                      </p:cBhvr>
                                      <p:to>
                                        <p:strVal val="visible"/>
                                      </p:to>
                                    </p:set>
                                    <p:animEffect filter="slide(fromLeft)" transition="in">
                                      <p:cBhvr>
                                        <p:cTn dur="500" id="13"/>
                                        <p:tgtEl>
                                          <p:spTgt spid="6"/>
                                        </p:tgtEl>
                                      </p:cBhvr>
                                    </p:animEffect>
                                  </p:childTnLst>
                                </p:cTn>
                              </p:par>
                              <p:par>
                                <p:cTn fill="hold" id="14" nodeType="withEffect" presetClass="entr" presetID="22" presetSubtype="8">
                                  <p:stCondLst>
                                    <p:cond delay="300"/>
                                  </p:stCondLst>
                                  <p:childTnLst>
                                    <p:set>
                                      <p:cBhvr>
                                        <p:cTn dur="1" fill="hold" id="15">
                                          <p:stCondLst>
                                            <p:cond delay="0"/>
                                          </p:stCondLst>
                                        </p:cTn>
                                        <p:tgtEl>
                                          <p:spTgt spid="8"/>
                                        </p:tgtEl>
                                        <p:attrNameLst>
                                          <p:attrName>style.visibility</p:attrName>
                                        </p:attrNameLst>
                                      </p:cBhvr>
                                      <p:to>
                                        <p:strVal val="visible"/>
                                      </p:to>
                                    </p:set>
                                    <p:animEffect filter="wipe(left)" transition="in">
                                      <p:cBhvr>
                                        <p:cTn dur="500" id="16"/>
                                        <p:tgtEl>
                                          <p:spTgt spid="8"/>
                                        </p:tgtEl>
                                      </p:cBhvr>
                                    </p:animEffect>
                                  </p:childTnLst>
                                </p:cTn>
                              </p:par>
                              <p:par>
                                <p:cTn fill="hold" id="17" nodeType="withEffect" presetClass="entr" presetID="22" presetSubtype="8">
                                  <p:stCondLst>
                                    <p:cond delay="500"/>
                                  </p:stCondLst>
                                  <p:childTnLst>
                                    <p:set>
                                      <p:cBhvr>
                                        <p:cTn dur="1" fill="hold" id="18">
                                          <p:stCondLst>
                                            <p:cond delay="0"/>
                                          </p:stCondLst>
                                        </p:cTn>
                                        <p:tgtEl>
                                          <p:spTgt spid="7"/>
                                        </p:tgtEl>
                                        <p:attrNameLst>
                                          <p:attrName>style.visibility</p:attrName>
                                        </p:attrNameLst>
                                      </p:cBhvr>
                                      <p:to>
                                        <p:strVal val="visible"/>
                                      </p:to>
                                    </p:set>
                                    <p:animEffect filter="wipe(left)" transition="in">
                                      <p:cBhvr>
                                        <p:cTn dur="500" id="19"/>
                                        <p:tgtEl>
                                          <p:spTgt spid="7"/>
                                        </p:tgtEl>
                                      </p:cBhvr>
                                    </p:animEffect>
                                  </p:childTnLst>
                                </p:cTn>
                              </p:par>
                            </p:childTnLst>
                          </p:cTn>
                        </p:par>
                        <p:par>
                          <p:cTn fill="hold" id="20" nodeType="afterGroup">
                            <p:stCondLst>
                              <p:cond delay="2000"/>
                            </p:stCondLst>
                            <p:childTnLst>
                              <p:par>
                                <p:cTn fill="hold" id="21" nodeType="afterEffect" presetClass="entr" presetID="22" presetSubtype="2">
                                  <p:stCondLst>
                                    <p:cond delay="0"/>
                                  </p:stCondLst>
                                  <p:childTnLst>
                                    <p:set>
                                      <p:cBhvr>
                                        <p:cTn dur="1" fill="hold" id="22">
                                          <p:stCondLst>
                                            <p:cond delay="0"/>
                                          </p:stCondLst>
                                        </p:cTn>
                                        <p:tgtEl>
                                          <p:spTgt spid="10"/>
                                        </p:tgtEl>
                                        <p:attrNameLst>
                                          <p:attrName>style.visibility</p:attrName>
                                        </p:attrNameLst>
                                      </p:cBhvr>
                                      <p:to>
                                        <p:strVal val="visible"/>
                                      </p:to>
                                    </p:set>
                                    <p:animEffect filter="wipe(right)" transition="in">
                                      <p:cBhvr>
                                        <p:cTn dur="500" id="23"/>
                                        <p:tgtEl>
                                          <p:spTgt spid="10"/>
                                        </p:tgtEl>
                                      </p:cBhvr>
                                    </p:animEffect>
                                  </p:childTnLst>
                                </p:cTn>
                              </p:par>
                              <p:par>
                                <p:cTn fill="hold" id="24" nodeType="withEffect" presetClass="entr" presetID="22" presetSubtype="2">
                                  <p:stCondLst>
                                    <p:cond delay="200"/>
                                  </p:stCondLst>
                                  <p:childTnLst>
                                    <p:set>
                                      <p:cBhvr>
                                        <p:cTn dur="1" fill="hold" id="25">
                                          <p:stCondLst>
                                            <p:cond delay="0"/>
                                          </p:stCondLst>
                                        </p:cTn>
                                        <p:tgtEl>
                                          <p:spTgt spid="9"/>
                                        </p:tgtEl>
                                        <p:attrNameLst>
                                          <p:attrName>style.visibility</p:attrName>
                                        </p:attrNameLst>
                                      </p:cBhvr>
                                      <p:to>
                                        <p:strVal val="visible"/>
                                      </p:to>
                                    </p:set>
                                    <p:animEffect filter="wipe(right)" transition="in">
                                      <p:cBhvr>
                                        <p:cTn dur="500" id="26"/>
                                        <p:tgtEl>
                                          <p:spTgt spid="9"/>
                                        </p:tgtEl>
                                      </p:cBhvr>
                                    </p:animEffect>
                                  </p:childTnLst>
                                </p:cTn>
                              </p:par>
                            </p:childTnLst>
                          </p:cTn>
                        </p:par>
                        <p:par>
                          <p:cTn fill="hold" id="27" nodeType="afterGroup">
                            <p:stCondLst>
                              <p:cond delay="2700"/>
                            </p:stCondLst>
                            <p:childTnLst>
                              <p:par>
                                <p:cTn fill="hold" grpId="0" id="28" nodeType="afterEffect" presetClass="entr" presetID="42" presetSubtype="0">
                                  <p:stCondLst>
                                    <p:cond delay="0"/>
                                  </p:stCondLst>
                                  <p:childTnLst>
                                    <p:set>
                                      <p:cBhvr>
                                        <p:cTn dur="1" fill="hold" id="29">
                                          <p:stCondLst>
                                            <p:cond delay="0"/>
                                          </p:stCondLst>
                                        </p:cTn>
                                        <p:tgtEl>
                                          <p:spTgt spid="11"/>
                                        </p:tgtEl>
                                        <p:attrNameLst>
                                          <p:attrName>style.visibility</p:attrName>
                                        </p:attrNameLst>
                                      </p:cBhvr>
                                      <p:to>
                                        <p:strVal val="visible"/>
                                      </p:to>
                                    </p:set>
                                    <p:animEffect filter="fade" transition="in">
                                      <p:cBhvr>
                                        <p:cTn dur="1000" id="30"/>
                                        <p:tgtEl>
                                          <p:spTgt spid="11"/>
                                        </p:tgtEl>
                                      </p:cBhvr>
                                    </p:animEffect>
                                    <p:anim calcmode="lin" valueType="num">
                                      <p:cBhvr>
                                        <p:cTn dur="1000" fill="hold" id="31"/>
                                        <p:tgtEl>
                                          <p:spTgt spid="11"/>
                                        </p:tgtEl>
                                        <p:attrNameLst>
                                          <p:attrName>ppt_x</p:attrName>
                                        </p:attrNameLst>
                                      </p:cBhvr>
                                      <p:tavLst>
                                        <p:tav tm="0">
                                          <p:val>
                                            <p:strVal val="#ppt_x"/>
                                          </p:val>
                                        </p:tav>
                                        <p:tav tm="100000">
                                          <p:val>
                                            <p:strVal val="#ppt_x"/>
                                          </p:val>
                                        </p:tav>
                                      </p:tavLst>
                                    </p:anim>
                                    <p:anim calcmode="lin" valueType="num">
                                      <p:cBhvr>
                                        <p:cTn dur="1000" fill="hold" id="32"/>
                                        <p:tgtEl>
                                          <p:spTgt spid="11"/>
                                        </p:tgtEl>
                                        <p:attrNameLst>
                                          <p:attrName>ppt_y</p:attrName>
                                        </p:attrNameLst>
                                      </p:cBhvr>
                                      <p:tavLst>
                                        <p:tav tm="0">
                                          <p:val>
                                            <p:strVal val="#ppt_y+.1"/>
                                          </p:val>
                                        </p:tav>
                                        <p:tav tm="100000">
                                          <p:val>
                                            <p:strVal val="#ppt_y"/>
                                          </p:val>
                                        </p:tav>
                                      </p:tavLst>
                                    </p:anim>
                                  </p:childTnLst>
                                </p:cTn>
                              </p:par>
                            </p:childTnLst>
                          </p:cTn>
                        </p:par>
                        <p:par>
                          <p:cTn fill="hold" id="33" nodeType="afterGroup">
                            <p:stCondLst>
                              <p:cond delay="3700"/>
                            </p:stCondLst>
                            <p:childTnLst>
                              <p:par>
                                <p:cTn fill="hold" grpId="0" id="34" nodeType="afterEffect" presetClass="entr" presetID="42" presetSubtype="0">
                                  <p:stCondLst>
                                    <p:cond delay="0"/>
                                  </p:stCondLst>
                                  <p:childTnLst>
                                    <p:set>
                                      <p:cBhvr>
                                        <p:cTn dur="1" fill="hold" id="35">
                                          <p:stCondLst>
                                            <p:cond delay="0"/>
                                          </p:stCondLst>
                                        </p:cTn>
                                        <p:tgtEl>
                                          <p:spTgt spid="12"/>
                                        </p:tgtEl>
                                        <p:attrNameLst>
                                          <p:attrName>style.visibility</p:attrName>
                                        </p:attrNameLst>
                                      </p:cBhvr>
                                      <p:to>
                                        <p:strVal val="visible"/>
                                      </p:to>
                                    </p:set>
                                    <p:animEffect filter="fade" transition="in">
                                      <p:cBhvr>
                                        <p:cTn dur="850" id="36"/>
                                        <p:tgtEl>
                                          <p:spTgt spid="12"/>
                                        </p:tgtEl>
                                      </p:cBhvr>
                                    </p:animEffect>
                                    <p:anim calcmode="lin" valueType="num">
                                      <p:cBhvr>
                                        <p:cTn dur="850" fill="hold" id="37"/>
                                        <p:tgtEl>
                                          <p:spTgt spid="12"/>
                                        </p:tgtEl>
                                        <p:attrNameLst>
                                          <p:attrName>ppt_x</p:attrName>
                                        </p:attrNameLst>
                                      </p:cBhvr>
                                      <p:tavLst>
                                        <p:tav tm="0">
                                          <p:val>
                                            <p:strVal val="#ppt_x"/>
                                          </p:val>
                                        </p:tav>
                                        <p:tav tm="100000">
                                          <p:val>
                                            <p:strVal val="#ppt_x"/>
                                          </p:val>
                                        </p:tav>
                                      </p:tavLst>
                                    </p:anim>
                                    <p:anim calcmode="lin" valueType="num">
                                      <p:cBhvr>
                                        <p:cTn dur="850" fill="hold" id="38"/>
                                        <p:tgtEl>
                                          <p:spTgt spid="12"/>
                                        </p:tgtEl>
                                        <p:attrNameLst>
                                          <p:attrName>ppt_y</p:attrName>
                                        </p:attrNameLst>
                                      </p:cBhvr>
                                      <p:tavLst>
                                        <p:tav tm="0">
                                          <p:val>
                                            <p:strVal val="#ppt_y+.1"/>
                                          </p:val>
                                        </p:tav>
                                        <p:tav tm="100000">
                                          <p:val>
                                            <p:strVal val="#ppt_y"/>
                                          </p:val>
                                        </p:tav>
                                      </p:tavLst>
                                    </p:anim>
                                  </p:childTnLst>
                                </p:cTn>
                              </p:par>
                            </p:childTnLst>
                          </p:cTn>
                        </p:par>
                        <p:par>
                          <p:cTn fill="hold" id="39" nodeType="afterGroup">
                            <p:stCondLst>
                              <p:cond delay="4550"/>
                            </p:stCondLst>
                            <p:childTnLst>
                              <p:par>
                                <p:cTn fill="hold" grpId="0" id="40" nodeType="afterEffect" presetClass="entr" presetID="41" presetSubtype="0">
                                  <p:stCondLst>
                                    <p:cond delay="0"/>
                                  </p:stCondLst>
                                  <p:iterate type="lt">
                                    <p:tmPct val="10000"/>
                                  </p:iterate>
                                  <p:childTnLst>
                                    <p:set>
                                      <p:cBhvr>
                                        <p:cTn dur="1" fill="hold" id="41">
                                          <p:stCondLst>
                                            <p:cond delay="0"/>
                                          </p:stCondLst>
                                        </p:cTn>
                                        <p:tgtEl>
                                          <p:spTgt spid="13"/>
                                        </p:tgtEl>
                                        <p:attrNameLst>
                                          <p:attrName>style.visibility</p:attrName>
                                        </p:attrNameLst>
                                      </p:cBhvr>
                                      <p:to>
                                        <p:strVal val="visible"/>
                                      </p:to>
                                    </p:set>
                                    <p:anim calcmode="lin" valueType="num">
                                      <p:cBhvr>
                                        <p:cTn dur="500" fill="hold" id="42"/>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43"/>
                                        <p:tgtEl>
                                          <p:spTgt spid="13"/>
                                        </p:tgtEl>
                                        <p:attrNameLst>
                                          <p:attrName>ppt_y</p:attrName>
                                        </p:attrNameLst>
                                      </p:cBhvr>
                                      <p:tavLst>
                                        <p:tav tm="0">
                                          <p:val>
                                            <p:strVal val="#ppt_y"/>
                                          </p:val>
                                        </p:tav>
                                        <p:tav tm="100000">
                                          <p:val>
                                            <p:strVal val="#ppt_y"/>
                                          </p:val>
                                        </p:tav>
                                      </p:tavLst>
                                    </p:anim>
                                    <p:anim calcmode="lin" valueType="num">
                                      <p:cBhvr>
                                        <p:cTn dur="500" fill="hold" id="44"/>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45"/>
                                        <p:tgtEl>
                                          <p:spTgt spid="13"/>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46" tmFilter="0,0; .5, 1; 1, 1"/>
                                        <p:tgtEl>
                                          <p:spTgt spid="13"/>
                                        </p:tgtEl>
                                      </p:cBhvr>
                                    </p:animEffect>
                                  </p:childTnLst>
                                </p:cTn>
                              </p:par>
                            </p:childTnLst>
                          </p:cTn>
                        </p:par>
                        <p:par>
                          <p:cTn fill="hold" id="47" nodeType="afterGroup">
                            <p:stCondLst>
                              <p:cond delay="5050"/>
                            </p:stCondLst>
                            <p:childTnLst>
                              <p:par>
                                <p:cTn fill="hold" grpId="0" id="48" nodeType="afterEffect" presetClass="entr" presetID="41" presetSubtype="0">
                                  <p:stCondLst>
                                    <p:cond delay="0"/>
                                  </p:stCondLst>
                                  <p:iterate type="lt">
                                    <p:tmPct val="10000"/>
                                  </p:iterate>
                                  <p:childTnLst>
                                    <p:set>
                                      <p:cBhvr>
                                        <p:cTn dur="1" fill="hold" id="49">
                                          <p:stCondLst>
                                            <p:cond delay="0"/>
                                          </p:stCondLst>
                                        </p:cTn>
                                        <p:tgtEl>
                                          <p:spTgt spid="14"/>
                                        </p:tgtEl>
                                        <p:attrNameLst>
                                          <p:attrName>style.visibility</p:attrName>
                                        </p:attrNameLst>
                                      </p:cBhvr>
                                      <p:to>
                                        <p:strVal val="visible"/>
                                      </p:to>
                                    </p:set>
                                    <p:anim calcmode="lin" valueType="num">
                                      <p:cBhvr>
                                        <p:cTn dur="500" fill="hold" id="50"/>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51"/>
                                        <p:tgtEl>
                                          <p:spTgt spid="14"/>
                                        </p:tgtEl>
                                        <p:attrNameLst>
                                          <p:attrName>ppt_y</p:attrName>
                                        </p:attrNameLst>
                                      </p:cBhvr>
                                      <p:tavLst>
                                        <p:tav tm="0">
                                          <p:val>
                                            <p:strVal val="#ppt_y"/>
                                          </p:val>
                                        </p:tav>
                                        <p:tav tm="100000">
                                          <p:val>
                                            <p:strVal val="#ppt_y"/>
                                          </p:val>
                                        </p:tav>
                                      </p:tavLst>
                                    </p:anim>
                                    <p:anim calcmode="lin" valueType="num">
                                      <p:cBhvr>
                                        <p:cTn dur="500" fill="hold" id="52"/>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53"/>
                                        <p:tgtEl>
                                          <p:spTgt spid="14"/>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54" tmFilter="0,0; .5, 1; 1, 1"/>
                                        <p:tgtEl>
                                          <p:spTgt spid="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11"/>
      <p:bldP grpId="0" spid="12"/>
      <p:bldP grpId="0" spid="13"/>
      <p:bldP grpId="0" spid="14"/>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9" name="图片 8">
            <a:extLst>
              <a:ext uri="{FF2B5EF4-FFF2-40B4-BE49-F238E27FC236}">
                <a16:creationId xmlns:a16="http://schemas.microsoft.com/office/drawing/2014/main" id="{4BDC68A0-D041-42E4-9AD8-27B265424C72}"/>
              </a:ext>
            </a:extLst>
          </p:cNvPr>
          <p:cNvPicPr>
            <a:picLocks noChangeAspect="1"/>
          </p:cNvPicPr>
          <p:nvPr/>
        </p:nvPicPr>
        <p:blipFill>
          <a:blip r:embed="rId3"/>
          <a:stretch>
            <a:fillRect/>
          </a:stretch>
        </p:blipFill>
        <p:spPr>
          <a:xfrm>
            <a:off x="1601" y="1962"/>
            <a:ext cx="9143244" cy="5144599"/>
          </a:xfrm>
          <a:prstGeom prst="rect">
            <a:avLst/>
          </a:prstGeom>
        </p:spPr>
      </p:pic>
      <p:pic>
        <p:nvPicPr>
          <p:cNvPr id="4" name="图片 3"/>
          <p:cNvPicPr>
            <a:picLocks noChangeAspect="1"/>
          </p:cNvPicPr>
          <p:nvPr/>
        </p:nvPicPr>
        <p:blipFill>
          <a:blip r:embed="rId4">
            <a:lum bright="70000" contrast="-70000"/>
          </a:blip>
          <a:stretch>
            <a:fillRect/>
          </a:stretch>
        </p:blipFill>
        <p:spPr>
          <a:xfrm>
            <a:off x="1655676" y="1960476"/>
            <a:ext cx="2376264" cy="1260140"/>
          </a:xfrm>
          <a:prstGeom prst="rect">
            <a:avLst/>
          </a:prstGeom>
        </p:spPr>
      </p:pic>
      <p:sp>
        <p:nvSpPr>
          <p:cNvPr id="5" name="矩形 4"/>
          <p:cNvSpPr/>
          <p:nvPr/>
        </p:nvSpPr>
        <p:spPr>
          <a:xfrm>
            <a:off x="2712969" y="2176500"/>
            <a:ext cx="1349264" cy="430792"/>
          </a:xfrm>
          <a:prstGeom prst="rect">
            <a:avLst/>
          </a:prstGeom>
          <a:effectLst/>
        </p:spPr>
        <p:txBody>
          <a:bodyPr bIns="32516" lIns="65032" rIns="65032" tIns="32516" vert="horz" wrap="none">
            <a:spAutoFit/>
          </a:bodyPr>
          <a:lstStyle/>
          <a:p>
            <a:pPr algn="r"/>
            <a:r>
              <a:rPr altLang="en-US" lang="zh-CN" sz="2400">
                <a:solidFill>
                  <a:schemeClr val="bg1"/>
                </a:solidFill>
                <a:ea charset="-122" panose="020b0503020204020204" pitchFamily="34" typeface="微软雅黑"/>
              </a:rPr>
              <a:t>工作回顾</a:t>
            </a:r>
          </a:p>
        </p:txBody>
      </p:sp>
      <p:sp>
        <p:nvSpPr>
          <p:cNvPr id="6" name="矩形 5"/>
          <p:cNvSpPr/>
          <p:nvPr/>
        </p:nvSpPr>
        <p:spPr>
          <a:xfrm>
            <a:off x="2601726" y="1708448"/>
            <a:ext cx="1300523" cy="491752"/>
          </a:xfrm>
          <a:prstGeom prst="rect">
            <a:avLst/>
          </a:prstGeom>
          <a:effectLst/>
        </p:spPr>
        <p:txBody>
          <a:bodyPr bIns="32516" lIns="65032" rIns="65032" tIns="32516" wrap="none">
            <a:spAutoFit/>
          </a:bodyPr>
          <a:lstStyle/>
          <a:p>
            <a:pPr algn="r"/>
            <a:r>
              <a:rPr altLang="zh-CN" lang="en-US" sz="2800">
                <a:solidFill>
                  <a:schemeClr val="bg1"/>
                </a:solidFill>
                <a:latin charset="0" panose="020b0503020202020204" pitchFamily="34" typeface="Agency FB"/>
                <a:ea charset="-122" panose="020b0503020204020204" pitchFamily="34" typeface="微软雅黑"/>
                <a:cs charset="0" pitchFamily="34" typeface="Arial"/>
              </a:rPr>
              <a:t>PART 01</a:t>
            </a:r>
          </a:p>
        </p:txBody>
      </p:sp>
    </p:spTree>
  </p:cSld>
  <p:clrMapOvr>
    <a:masterClrMapping/>
  </p:clrMapOvr>
  <mc:AlternateContent>
    <mc:Choice Requires="p15">
      <p:transition p14:dur="1250" spd="slow">
        <p15:prstTrans prst="airplan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decel="100000" fill="hold" id="5" nodeType="clickEffect" presetClass="entr" presetID="50" presetSubtype="0">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p:cTn dur="1000" fill="hold" id="7"/>
                                        <p:tgtEl>
                                          <p:spTgt spid="9"/>
                                        </p:tgtEl>
                                        <p:attrNameLst>
                                          <p:attrName>ppt_w</p:attrName>
                                        </p:attrNameLst>
                                      </p:cBhvr>
                                      <p:tavLst>
                                        <p:tav tm="0">
                                          <p:val>
                                            <p:strVal val="#ppt_w+.3"/>
                                          </p:val>
                                        </p:tav>
                                        <p:tav tm="100000">
                                          <p:val>
                                            <p:strVal val="#ppt_w"/>
                                          </p:val>
                                        </p:tav>
                                      </p:tavLst>
                                    </p:anim>
                                    <p:anim calcmode="lin" valueType="num">
                                      <p:cBhvr>
                                        <p:cTn dur="1000" fill="hold" id="8"/>
                                        <p:tgtEl>
                                          <p:spTgt spid="9"/>
                                        </p:tgtEl>
                                        <p:attrNameLst>
                                          <p:attrName>ppt_h</p:attrName>
                                        </p:attrNameLst>
                                      </p:cBhvr>
                                      <p:tavLst>
                                        <p:tav tm="0">
                                          <p:val>
                                            <p:strVal val="#ppt_h"/>
                                          </p:val>
                                        </p:tav>
                                        <p:tav tm="100000">
                                          <p:val>
                                            <p:strVal val="#ppt_h"/>
                                          </p:val>
                                        </p:tav>
                                      </p:tavLst>
                                    </p:anim>
                                    <p:animEffect filter="fade" transition="in">
                                      <p:cBhvr>
                                        <p:cTn dur="1000" id="9"/>
                                        <p:tgtEl>
                                          <p:spTgt spid="9"/>
                                        </p:tgtEl>
                                      </p:cBhvr>
                                    </p:animEffect>
                                  </p:childTnLst>
                                </p:cTn>
                              </p:par>
                            </p:childTnLst>
                          </p:cTn>
                        </p:par>
                        <p:par>
                          <p:cTn fill="hold" id="10" nodeType="afterGroup">
                            <p:stCondLst>
                              <p:cond delay="1000"/>
                            </p:stCondLst>
                            <p:childTnLst>
                              <p:par>
                                <p:cTn fill="hold" id="11" nodeType="afterEffect" presetClass="entr" presetID="21" presetSubtype="1">
                                  <p:stCondLst>
                                    <p:cond delay="0"/>
                                  </p:stCondLst>
                                  <p:childTnLst>
                                    <p:set>
                                      <p:cBhvr>
                                        <p:cTn dur="1" fill="hold" id="12">
                                          <p:stCondLst>
                                            <p:cond delay="0"/>
                                          </p:stCondLst>
                                        </p:cTn>
                                        <p:tgtEl>
                                          <p:spTgt spid="4"/>
                                        </p:tgtEl>
                                        <p:attrNameLst>
                                          <p:attrName>style.visibility</p:attrName>
                                        </p:attrNameLst>
                                      </p:cBhvr>
                                      <p:to>
                                        <p:strVal val="visible"/>
                                      </p:to>
                                    </p:set>
                                    <p:animEffect filter="wheel(1)" transition="in">
                                      <p:cBhvr>
                                        <p:cTn dur="1000" id="13"/>
                                        <p:tgtEl>
                                          <p:spTgt spid="4"/>
                                        </p:tgtEl>
                                      </p:cBhvr>
                                    </p:animEffect>
                                  </p:childTnLst>
                                </p:cTn>
                              </p:par>
                            </p:childTnLst>
                          </p:cTn>
                        </p:par>
                        <p:par>
                          <p:cTn fill="hold" id="14" nodeType="afterGroup">
                            <p:stCondLst>
                              <p:cond delay="2000"/>
                            </p:stCondLst>
                            <p:childTnLst>
                              <p:par>
                                <p:cTn fill="hold" grpId="0" id="15" nodeType="afterEffect" presetClass="entr" presetID="41" presetSubtype="0">
                                  <p:stCondLst>
                                    <p:cond delay="0"/>
                                  </p:stCondLst>
                                  <p:iterate type="lt">
                                    <p:tmPct val="0"/>
                                  </p:iterate>
                                  <p:childTnLst>
                                    <p:set>
                                      <p:cBhvr>
                                        <p:cTn dur="1" fill="hold" id="16">
                                          <p:stCondLst>
                                            <p:cond delay="0"/>
                                          </p:stCondLst>
                                        </p:cTn>
                                        <p:tgtEl>
                                          <p:spTgt spid="6"/>
                                        </p:tgtEl>
                                        <p:attrNameLst>
                                          <p:attrName>style.visibility</p:attrName>
                                        </p:attrNameLst>
                                      </p:cBhvr>
                                      <p:to>
                                        <p:strVal val="visible"/>
                                      </p:to>
                                    </p:set>
                                    <p:anim calcmode="lin" valueType="num">
                                      <p:cBhvr>
                                        <p:cTn dur="500" fill="hold" id="17"/>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8"/>
                                        <p:tgtEl>
                                          <p:spTgt spid="6"/>
                                        </p:tgtEl>
                                        <p:attrNameLst>
                                          <p:attrName>ppt_y</p:attrName>
                                        </p:attrNameLst>
                                      </p:cBhvr>
                                      <p:tavLst>
                                        <p:tav tm="0">
                                          <p:val>
                                            <p:strVal val="#ppt_y"/>
                                          </p:val>
                                        </p:tav>
                                        <p:tav tm="100000">
                                          <p:val>
                                            <p:strVal val="#ppt_y"/>
                                          </p:val>
                                        </p:tav>
                                      </p:tavLst>
                                    </p:anim>
                                    <p:anim calcmode="lin" valueType="num">
                                      <p:cBhvr>
                                        <p:cTn dur="500" fill="hold" id="19"/>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0"/>
                                        <p:tgtEl>
                                          <p:spTgt spid="6"/>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1" tmFilter="0,0; .5, 1; 1, 1"/>
                                        <p:tgtEl>
                                          <p:spTgt spid="6"/>
                                        </p:tgtEl>
                                      </p:cBhvr>
                                    </p:animEffect>
                                  </p:childTnLst>
                                </p:cTn>
                              </p:par>
                            </p:childTnLst>
                          </p:cTn>
                        </p:par>
                        <p:par>
                          <p:cTn fill="hold" id="22" nodeType="afterGroup">
                            <p:stCondLst>
                              <p:cond delay="2500"/>
                            </p:stCondLst>
                            <p:childTnLst>
                              <p:par>
                                <p:cTn fill="hold" grpId="0" id="23" nodeType="afterEffect" presetClass="entr" presetID="53" presetSubtype="0">
                                  <p:stCondLst>
                                    <p:cond delay="0"/>
                                  </p:stCondLst>
                                  <p:childTnLst>
                                    <p:set>
                                      <p:cBhvr>
                                        <p:cTn dur="1" fill="hold" id="24">
                                          <p:stCondLst>
                                            <p:cond delay="0"/>
                                          </p:stCondLst>
                                        </p:cTn>
                                        <p:tgtEl>
                                          <p:spTgt spid="5"/>
                                        </p:tgtEl>
                                        <p:attrNameLst>
                                          <p:attrName>style.visibility</p:attrName>
                                        </p:attrNameLst>
                                      </p:cBhvr>
                                      <p:to>
                                        <p:strVal val="visible"/>
                                      </p:to>
                                    </p:set>
                                    <p:anim calcmode="lin" valueType="num">
                                      <p:cBhvr>
                                        <p:cTn dur="500" fill="hold" id="25"/>
                                        <p:tgtEl>
                                          <p:spTgt spid="5"/>
                                        </p:tgtEl>
                                        <p:attrNameLst>
                                          <p:attrName>ppt_w</p:attrName>
                                        </p:attrNameLst>
                                      </p:cBhvr>
                                      <p:tavLst>
                                        <p:tav tm="0">
                                          <p:val>
                                            <p:fltVal val="0"/>
                                          </p:val>
                                        </p:tav>
                                        <p:tav tm="100000">
                                          <p:val>
                                            <p:strVal val="#ppt_w"/>
                                          </p:val>
                                        </p:tav>
                                      </p:tavLst>
                                    </p:anim>
                                    <p:anim calcmode="lin" valueType="num">
                                      <p:cBhvr>
                                        <p:cTn dur="500" fill="hold" id="26"/>
                                        <p:tgtEl>
                                          <p:spTgt spid="5"/>
                                        </p:tgtEl>
                                        <p:attrNameLst>
                                          <p:attrName>ppt_h</p:attrName>
                                        </p:attrNameLst>
                                      </p:cBhvr>
                                      <p:tavLst>
                                        <p:tav tm="0">
                                          <p:val>
                                            <p:fltVal val="0"/>
                                          </p:val>
                                        </p:tav>
                                        <p:tav tm="100000">
                                          <p:val>
                                            <p:strVal val="#ppt_h"/>
                                          </p:val>
                                        </p:tav>
                                      </p:tavLst>
                                    </p:anim>
                                    <p:animEffect filter="fade" transition="in">
                                      <p:cBhvr>
                                        <p:cTn dur="500" id="27"/>
                                        <p:tgtEl>
                                          <p:spTgt spid="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6" name="淘宝网chenying0907出品 5"/>
          <p:cNvGrpSpPr/>
          <p:nvPr/>
        </p:nvGrpSpPr>
        <p:grpSpPr>
          <a:xfrm>
            <a:off x="1528764" y="2202657"/>
            <a:ext cx="1423987" cy="1422400"/>
            <a:chExt cx="1422722" cy="1422722"/>
          </a:xfrm>
        </p:grpSpPr>
        <p:sp>
          <p:nvSpPr>
            <p:cNvPr id="7" name="圆角淘宝网chenying0907出品 6"/>
            <p:cNvSpPr>
              <a:spLocks noChangeArrowheads="1"/>
            </p:cNvSpPr>
            <p:nvPr/>
          </p:nvSpPr>
          <p:spPr bwMode="auto">
            <a:xfrm rot="2700000">
              <a:off x="0" y="0"/>
              <a:ext cx="1422722" cy="1422722"/>
            </a:xfrm>
            <a:prstGeom prst="roundRect">
              <a:avLst>
                <a:gd fmla="val 16667" name="adj"/>
              </a:avLst>
            </a:prstGeom>
            <a:solidFill>
              <a:schemeClr val="accent1"/>
            </a:solidFill>
            <a:ln>
              <a:noFill/>
            </a:ln>
            <a:extLst>
              <a:ext uri="{91240B29-F687-4F45-9708-019B960494DF}">
                <a14:hiddenLine w="25400">
                  <a:solidFill>
                    <a:srgbClr val="BA990F"/>
                  </a:solidFill>
                  <a:bevel/>
                  <a:headEnd/>
                  <a:tailEnd/>
                </a14:hiddenLine>
              </a:ext>
            </a:extLst>
          </p:spPr>
          <p:txBody>
            <a:bodyPr anchor="ct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ctr" eaLnBrk="1" hangingPunct="1"/>
              <a:endParaRPr altLang="zh-CN" lang="zh-CN">
                <a:solidFill>
                  <a:srgbClr val="FFFFFF"/>
                </a:solidFill>
              </a:endParaRPr>
            </a:p>
          </p:txBody>
        </p:sp>
        <p:sp>
          <p:nvSpPr>
            <p:cNvPr id="8" name="图文框 35"/>
            <p:cNvSpPr>
              <a:spLocks noChangeArrowheads="1"/>
            </p:cNvSpPr>
            <p:nvPr/>
          </p:nvSpPr>
          <p:spPr bwMode="auto">
            <a:xfrm>
              <a:off x="404082" y="418903"/>
              <a:ext cx="648427" cy="601851"/>
            </a:xfrm>
            <a:custGeom>
              <a:gdLst>
                <a:gd fmla="*/ 74663 w 790121" name="T0"/>
                <a:gd fmla="*/ 233103 h 733367" name="T1"/>
                <a:gd fmla="*/ 99550 w 790121" name="T2"/>
                <a:gd fmla="*/ 257990 h 733367" name="T3"/>
                <a:gd fmla="*/ 74663 w 790121" name="T4"/>
                <a:gd fmla="*/ 282878 h 733367" name="T5"/>
                <a:gd fmla="*/ 49774 w 790121" name="T6"/>
                <a:gd fmla="*/ 257990 h 733367" name="T7"/>
                <a:gd fmla="*/ 74663 w 790121" name="T8"/>
                <a:gd fmla="*/ 233103 h 733367" name="T9"/>
                <a:gd fmla="*/ 29528 w 790121" name="T10"/>
                <a:gd fmla="*/ 212858 h 733367" name="T11"/>
                <a:gd fmla="*/ 29528 w 790121" name="T12"/>
                <a:gd fmla="*/ 303124 h 733367" name="T13"/>
                <a:gd fmla="*/ 119796 w 790121" name="T14"/>
                <a:gd fmla="*/ 303124 h 733367" name="T15"/>
                <a:gd fmla="*/ 119796 w 790121" name="T16"/>
                <a:gd fmla="*/ 212858 h 733367" name="T17"/>
                <a:gd fmla="*/ 29528 w 790121" name="T18"/>
                <a:gd fmla="*/ 212858 h 733367" name="T19"/>
                <a:gd fmla="*/ 182508 w 790121" name="T20"/>
                <a:gd fmla="*/ 183327 h 733367" name="T21"/>
                <a:gd fmla="*/ 331834 w 790121" name="T22"/>
                <a:gd fmla="*/ 183327 h 733367" name="T23"/>
                <a:gd fmla="*/ 331834 w 790121" name="T24"/>
                <a:gd fmla="*/ 332653 h 733367" name="T25"/>
                <a:gd fmla="*/ 182508 w 790121" name="T26"/>
                <a:gd fmla="*/ 332653 h 733367" name="T27"/>
                <a:gd fmla="*/ 182508 w 790121" name="T28"/>
                <a:gd fmla="*/ 183327 h 733367" name="T29"/>
                <a:gd fmla="*/ 0 w 790121" name="T30"/>
                <a:gd fmla="*/ 183327 h 733367" name="T31"/>
                <a:gd fmla="*/ 149325 w 790121" name="T32"/>
                <a:gd fmla="*/ 183327 h 733367" name="T33"/>
                <a:gd fmla="*/ 149325 w 790121" name="T34"/>
                <a:gd fmla="*/ 332653 h 733367" name="T35"/>
                <a:gd fmla="*/ 0 w 790121" name="T36"/>
                <a:gd fmla="*/ 332653 h 733367" name="T37"/>
                <a:gd fmla="*/ 0 w 790121" name="T38"/>
                <a:gd fmla="*/ 183327 h 733367" name="T39"/>
                <a:gd fmla="*/ 29528 w 790121" name="T40"/>
                <a:gd fmla="*/ 30347 h 733367" name="T41"/>
                <a:gd fmla="*/ 29528 w 790121" name="T42"/>
                <a:gd fmla="*/ 120615 h 733367" name="T43"/>
                <a:gd fmla="*/ 119796 w 790121" name="T44"/>
                <a:gd fmla="*/ 120615 h 733367" name="T45"/>
                <a:gd fmla="*/ 119796 w 790121" name="T46"/>
                <a:gd fmla="*/ 30347 h 733367" name="T47"/>
                <a:gd fmla="*/ 29528 w 790121" name="T48"/>
                <a:gd fmla="*/ 30347 h 733367" name="T49"/>
                <a:gd fmla="*/ 182508 w 790121" name="T50"/>
                <a:gd fmla="*/ 819 h 733367" name="T51"/>
                <a:gd fmla="*/ 329621 w 790121" name="T52"/>
                <a:gd fmla="*/ 819 h 733367" name="T53"/>
                <a:gd fmla="*/ 301781 w 790121" name="T54"/>
                <a:gd fmla="*/ 30348 h 733367" name="T55"/>
                <a:gd fmla="*/ 212038 w 790121" name="T56"/>
                <a:gd fmla="*/ 30348 h 733367" name="T57"/>
                <a:gd fmla="*/ 212038 w 790121" name="T58"/>
                <a:gd fmla="*/ 120616 h 733367" name="T59"/>
                <a:gd fmla="*/ 302305 w 790121" name="T60"/>
                <a:gd fmla="*/ 120616 h 733367" name="T61"/>
                <a:gd fmla="*/ 302305 w 790121" name="T62"/>
                <a:gd fmla="*/ 85437 h 733367" name="T63"/>
                <a:gd fmla="*/ 331834 w 790121" name="T64"/>
                <a:gd fmla="*/ 54117 h 733367" name="T65"/>
                <a:gd fmla="*/ 331834 w 790121" name="T66"/>
                <a:gd fmla="*/ 150145 h 733367" name="T67"/>
                <a:gd fmla="*/ 182508 w 790121" name="T68"/>
                <a:gd fmla="*/ 150145 h 733367" name="T69"/>
                <a:gd fmla="*/ 182508 w 790121" name="T70"/>
                <a:gd fmla="*/ 819 h 733367" name="T71"/>
                <a:gd fmla="*/ 0 w 790121" name="T72"/>
                <a:gd fmla="*/ 818 h 733367" name="T73"/>
                <a:gd fmla="*/ 149325 w 790121" name="T74"/>
                <a:gd fmla="*/ 818 h 733367" name="T75"/>
                <a:gd fmla="*/ 149325 w 790121" name="T76"/>
                <a:gd fmla="*/ 150145 h 733367" name="T77"/>
                <a:gd fmla="*/ 0 w 790121" name="T78"/>
                <a:gd fmla="*/ 150145 h 733367" name="T79"/>
                <a:gd fmla="*/ 0 w 790121" name="T80"/>
                <a:gd fmla="*/ 818 h 733367" name="T81"/>
                <a:gd fmla="*/ 346738 w 790121" name="T82"/>
                <a:gd fmla="*/ 0 h 733367" name="T83"/>
                <a:gd fmla="*/ 358396 w 790121" name="T84"/>
                <a:gd fmla="*/ 11659 h 733367" name="T85"/>
                <a:gd fmla="*/ 272184 w 790121" name="T86"/>
                <a:gd fmla="*/ 97871 h 733367" name="T87"/>
                <a:gd fmla="*/ 272318 w 790121" name="T88"/>
                <a:gd fmla="*/ 98004 h 733367" name="T89"/>
                <a:gd fmla="*/ 261416 w 790121" name="T90"/>
                <a:gd fmla="*/ 108907 h 733367" name="T91"/>
                <a:gd fmla="*/ 218261 w 790121" name="T92"/>
                <a:gd fmla="*/ 65750 h 733367" name="T93"/>
                <a:gd fmla="*/ 229162 w 790121" name="T94"/>
                <a:gd fmla="*/ 54849 h 733367" name="T95"/>
                <a:gd fmla="*/ 260526 w 790121" name="T96"/>
                <a:gd fmla="*/ 86212 h 733367" name="T97"/>
                <a:gd fmla="*/ 346738 w 790121" name="T98"/>
                <a:gd fmla="*/ 0 h 733367"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w 790121" name="T150"/>
                <a:gd fmla="*/ 0 h 733367" name="T151"/>
                <a:gd fmla="*/ 790121 w 790121" name="T152"/>
                <a:gd fmla="*/ 733367 h 733367" name="T153"/>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b="T153" l="T150" r="T152" t="T151"/>
              <a:pathLst>
                <a:path h="733367" w="790121">
                  <a:moveTo>
                    <a:pt x="164601" y="513898"/>
                  </a:moveTo>
                  <a:cubicBezTo>
                    <a:pt x="194903" y="513898"/>
                    <a:pt x="219468" y="538463"/>
                    <a:pt x="219468" y="568765"/>
                  </a:cubicBezTo>
                  <a:cubicBezTo>
                    <a:pt x="219468" y="599067"/>
                    <a:pt x="194903" y="623632"/>
                    <a:pt x="164601" y="623632"/>
                  </a:cubicBezTo>
                  <a:cubicBezTo>
                    <a:pt x="134299" y="623632"/>
                    <a:pt x="109734" y="599067"/>
                    <a:pt x="109734" y="568765"/>
                  </a:cubicBezTo>
                  <a:cubicBezTo>
                    <a:pt x="109734" y="538463"/>
                    <a:pt x="134299" y="513898"/>
                    <a:pt x="164601" y="513898"/>
                  </a:cubicBezTo>
                  <a:close/>
                  <a:moveTo>
                    <a:pt x="65100" y="469264"/>
                  </a:moveTo>
                  <a:lnTo>
                    <a:pt x="65100" y="668267"/>
                  </a:lnTo>
                  <a:lnTo>
                    <a:pt x="264103" y="668267"/>
                  </a:lnTo>
                  <a:lnTo>
                    <a:pt x="264103" y="469264"/>
                  </a:lnTo>
                  <a:lnTo>
                    <a:pt x="65100" y="469264"/>
                  </a:lnTo>
                  <a:close/>
                  <a:moveTo>
                    <a:pt x="402359" y="404164"/>
                  </a:moveTo>
                  <a:lnTo>
                    <a:pt x="731562" y="404164"/>
                  </a:lnTo>
                  <a:lnTo>
                    <a:pt x="731562" y="733367"/>
                  </a:lnTo>
                  <a:lnTo>
                    <a:pt x="402359" y="733367"/>
                  </a:lnTo>
                  <a:lnTo>
                    <a:pt x="402359" y="404164"/>
                  </a:lnTo>
                  <a:close/>
                  <a:moveTo>
                    <a:pt x="0" y="404164"/>
                  </a:moveTo>
                  <a:lnTo>
                    <a:pt x="329203" y="404164"/>
                  </a:lnTo>
                  <a:lnTo>
                    <a:pt x="329203" y="733367"/>
                  </a:lnTo>
                  <a:lnTo>
                    <a:pt x="0" y="733367"/>
                  </a:lnTo>
                  <a:lnTo>
                    <a:pt x="0" y="404164"/>
                  </a:lnTo>
                  <a:close/>
                  <a:moveTo>
                    <a:pt x="65100" y="66905"/>
                  </a:moveTo>
                  <a:lnTo>
                    <a:pt x="65100" y="265908"/>
                  </a:lnTo>
                  <a:lnTo>
                    <a:pt x="264103" y="265908"/>
                  </a:lnTo>
                  <a:lnTo>
                    <a:pt x="264103" y="66905"/>
                  </a:lnTo>
                  <a:lnTo>
                    <a:pt x="65100" y="66905"/>
                  </a:lnTo>
                  <a:close/>
                  <a:moveTo>
                    <a:pt x="402359" y="1806"/>
                  </a:moveTo>
                  <a:lnTo>
                    <a:pt x="726682" y="1806"/>
                  </a:lnTo>
                  <a:lnTo>
                    <a:pt x="665305" y="66906"/>
                  </a:lnTo>
                  <a:lnTo>
                    <a:pt x="467459" y="66906"/>
                  </a:lnTo>
                  <a:lnTo>
                    <a:pt x="467459" y="265909"/>
                  </a:lnTo>
                  <a:lnTo>
                    <a:pt x="666462" y="265909"/>
                  </a:lnTo>
                  <a:lnTo>
                    <a:pt x="666462" y="188355"/>
                  </a:lnTo>
                  <a:lnTo>
                    <a:pt x="731562" y="119306"/>
                  </a:lnTo>
                  <a:lnTo>
                    <a:pt x="731562" y="331009"/>
                  </a:lnTo>
                  <a:lnTo>
                    <a:pt x="402359" y="331009"/>
                  </a:lnTo>
                  <a:lnTo>
                    <a:pt x="402359" y="1806"/>
                  </a:lnTo>
                  <a:close/>
                  <a:moveTo>
                    <a:pt x="0" y="1805"/>
                  </a:moveTo>
                  <a:lnTo>
                    <a:pt x="329203" y="1805"/>
                  </a:lnTo>
                  <a:lnTo>
                    <a:pt x="329203" y="331008"/>
                  </a:lnTo>
                  <a:lnTo>
                    <a:pt x="0" y="331008"/>
                  </a:lnTo>
                  <a:lnTo>
                    <a:pt x="0" y="1805"/>
                  </a:lnTo>
                  <a:close/>
                  <a:moveTo>
                    <a:pt x="764419" y="0"/>
                  </a:moveTo>
                  <a:lnTo>
                    <a:pt x="790121" y="25703"/>
                  </a:lnTo>
                  <a:lnTo>
                    <a:pt x="600057" y="215767"/>
                  </a:lnTo>
                  <a:lnTo>
                    <a:pt x="600352" y="216061"/>
                  </a:lnTo>
                  <a:lnTo>
                    <a:pt x="576318" y="240095"/>
                  </a:lnTo>
                  <a:lnTo>
                    <a:pt x="481177" y="144952"/>
                  </a:lnTo>
                  <a:lnTo>
                    <a:pt x="505210" y="120919"/>
                  </a:lnTo>
                  <a:lnTo>
                    <a:pt x="574355" y="190064"/>
                  </a:lnTo>
                  <a:lnTo>
                    <a:pt x="764419" y="0"/>
                  </a:lnTo>
                  <a:close/>
                </a:path>
              </a:pathLst>
            </a:custGeom>
            <a:solidFill>
              <a:schemeClr val="accent2"/>
            </a:solidFill>
            <a:ln>
              <a:noFill/>
            </a:ln>
            <a:extLst>
              <a:ext uri="{91240B29-F687-4F45-9708-019B960494DF}">
                <a14:hiddenLine cap="flat" cmpd="sng" w="25400">
                  <a:solidFill>
                    <a:srgbClr val="BA990F"/>
                  </a:solidFill>
                  <a:bevel/>
                  <a:headEnd/>
                  <a:tailEnd/>
                </a14:hiddenLine>
              </a:ext>
            </a:extLst>
          </p:spPr>
          <p:txBody>
            <a:bodyPr anchor="ctr"/>
            <a:lstStyle/>
            <a:p>
              <a:endParaRPr altLang="en-US" lang="zh-CN"/>
            </a:p>
          </p:txBody>
        </p:sp>
      </p:grpSp>
      <p:grpSp>
        <p:nvGrpSpPr>
          <p:cNvPr id="9" name="淘宝网chenying0907出品 8"/>
          <p:cNvGrpSpPr/>
          <p:nvPr/>
        </p:nvGrpSpPr>
        <p:grpSpPr>
          <a:xfrm>
            <a:off x="2970214" y="2032794"/>
            <a:ext cx="661987" cy="660400"/>
            <a:chExt cx="661926" cy="661926"/>
          </a:xfrm>
        </p:grpSpPr>
        <p:sp>
          <p:nvSpPr>
            <p:cNvPr id="10" name="圆角淘宝网chenying0907出品 9"/>
            <p:cNvSpPr>
              <a:spLocks noChangeArrowheads="1"/>
            </p:cNvSpPr>
            <p:nvPr/>
          </p:nvSpPr>
          <p:spPr bwMode="auto">
            <a:xfrm rot="2700000">
              <a:off x="0" y="0"/>
              <a:ext cx="661926" cy="661926"/>
            </a:xfrm>
            <a:prstGeom prst="roundRect">
              <a:avLst>
                <a:gd fmla="val 16667" name="adj"/>
              </a:avLst>
            </a:prstGeom>
            <a:solidFill>
              <a:schemeClr val="accent2"/>
            </a:solidFill>
            <a:ln>
              <a:noFill/>
            </a:ln>
            <a:extLst>
              <a:ext uri="{91240B29-F687-4F45-9708-019B960494DF}">
                <a14:hiddenLine w="25400">
                  <a:solidFill>
                    <a:srgbClr val="BA990F"/>
                  </a:solidFill>
                  <a:bevel/>
                  <a:headEnd/>
                  <a:tailEnd/>
                </a14:hiddenLine>
              </a:ext>
            </a:extLst>
          </p:spPr>
          <p:txBody>
            <a:bodyPr anchor="ct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ctr" eaLnBrk="1" hangingPunct="1"/>
              <a:endParaRPr altLang="zh-CN" lang="zh-CN">
                <a:solidFill>
                  <a:srgbClr val="FFFFFF"/>
                </a:solidFill>
              </a:endParaRPr>
            </a:p>
          </p:txBody>
        </p:sp>
        <p:sp>
          <p:nvSpPr>
            <p:cNvPr id="11" name="圆角淘宝网chenying0907出品 16"/>
            <p:cNvSpPr>
              <a:spLocks noChangeArrowheads="1"/>
            </p:cNvSpPr>
            <p:nvPr/>
          </p:nvSpPr>
          <p:spPr bwMode="auto">
            <a:xfrm rot="-5400000">
              <a:off x="133165" y="133164"/>
              <a:ext cx="395595" cy="395598"/>
            </a:xfrm>
            <a:custGeom>
              <a:gdLst>
                <a:gd fmla="*/ 25570 w 836083" name="T0"/>
                <a:gd fmla="*/ 12815 h 836083" name="T1"/>
                <a:gd fmla="*/ 25570 w 836083" name="T2"/>
                <a:gd fmla="*/ 15710 h 836083" name="T3"/>
                <a:gd fmla="*/ 18976 w 836083" name="T4"/>
                <a:gd fmla="*/ 15710 h 836083" name="T5"/>
                <a:gd fmla="*/ 18976 w 836083" name="T6"/>
                <a:gd fmla="*/ 15718 h 836083" name="T7"/>
                <a:gd fmla="*/ 14432 w 836083" name="T8"/>
                <a:gd fmla="*/ 18355 h 836083" name="T9"/>
                <a:gd fmla="*/ 14466 w 836083" name="T10"/>
                <a:gd fmla="*/ 23609 h 836083" name="T11"/>
                <a:gd fmla="*/ 19044 w 836083" name="T12"/>
                <a:gd fmla="*/ 26187 h 836083" name="T13"/>
                <a:gd fmla="*/ 19044 w 836083" name="T14"/>
                <a:gd fmla="*/ 26195 h 836083" name="T15"/>
                <a:gd fmla="*/ 25570 w 836083" name="T16"/>
                <a:gd fmla="*/ 26195 h 836083" name="T17"/>
                <a:gd fmla="*/ 25570 w 836083" name="T18"/>
                <a:gd fmla="*/ 29090 h 836083" name="T19"/>
                <a:gd fmla="*/ 18674 w 836083" name="T20"/>
                <a:gd fmla="*/ 29090 h 836083" name="T21"/>
                <a:gd fmla="*/ 18674 w 836083" name="T22"/>
                <a:gd fmla="*/ 29040 h 836083" name="T23"/>
                <a:gd fmla="*/ 11965 w 836083" name="T24"/>
                <a:gd fmla="*/ 25082 h 836083" name="T25"/>
                <a:gd fmla="*/ 11031 w 836083" name="T26"/>
                <a:gd fmla="*/ 22400 h 836083" name="T27"/>
                <a:gd fmla="*/ 9098 w 836083" name="T28"/>
                <a:gd fmla="*/ 22400 h 836083" name="T29"/>
                <a:gd fmla="*/ 9098 w 836083" name="T30"/>
                <a:gd fmla="*/ 26195 h 836083" name="T31"/>
                <a:gd fmla="*/ 7650 w 836083" name="T32"/>
                <a:gd fmla="*/ 26195 h 836083" name="T33"/>
                <a:gd fmla="*/ 7650 w 836083" name="T34"/>
                <a:gd fmla="*/ 15710 h 836083" name="T35"/>
                <a:gd fmla="*/ 9098 w 836083" name="T36"/>
                <a:gd fmla="*/ 15710 h 836083" name="T37"/>
                <a:gd fmla="*/ 9098 w 836083" name="T38"/>
                <a:gd fmla="*/ 19505 h 836083" name="T39"/>
                <a:gd fmla="*/ 11025 w 836083" name="T40"/>
                <a:gd fmla="*/ 19505 h 836083" name="T41"/>
                <a:gd fmla="*/ 11912 w 836083" name="T42"/>
                <a:gd fmla="*/ 16914 h 836083" name="T43"/>
                <a:gd fmla="*/ 18674 w 836083" name="T44"/>
                <a:gd fmla="*/ 12856 h 836083" name="T45"/>
                <a:gd fmla="*/ 18674 w 836083" name="T46"/>
                <a:gd fmla="*/ 12815 h 836083" name="T47"/>
                <a:gd fmla="*/ 18976 w 836083" name="T48"/>
                <a:gd fmla="*/ 12815 h 836083" name="T49"/>
                <a:gd fmla="*/ 25570 w 836083" name="T50"/>
                <a:gd fmla="*/ 12815 h 836083" name="T51"/>
                <a:gd fmla="*/ 34253 w 836083" name="T52"/>
                <a:gd fmla="*/ 20953 h 836083" name="T53"/>
                <a:gd fmla="*/ 29735 w 836083" name="T54"/>
                <a:gd fmla="*/ 25471 h 836083" name="T55"/>
                <a:gd fmla="*/ 19111 w 836083" name="T56"/>
                <a:gd fmla="*/ 25471 h 836083" name="T57"/>
                <a:gd fmla="*/ 14592 w 836083" name="T58"/>
                <a:gd fmla="*/ 20953 h 836083" name="T59"/>
                <a:gd fmla="*/ 19111 w 836083" name="T60"/>
                <a:gd fmla="*/ 16434 h 836083" name="T61"/>
                <a:gd fmla="*/ 29735 w 836083" name="T62"/>
                <a:gd fmla="*/ 16434 h 836083" name="T63"/>
                <a:gd fmla="*/ 34253 w 836083" name="T64"/>
                <a:gd fmla="*/ 20953 h 836083" name="T65"/>
                <a:gd fmla="*/ 38362 w 836083" name="T66"/>
                <a:gd fmla="*/ 20953 h 836083" name="T67"/>
                <a:gd fmla="*/ 20952 w 836083" name="T68"/>
                <a:gd fmla="*/ 3542 h 836083" name="T69"/>
                <a:gd fmla="*/ 3542 w 836083" name="T70"/>
                <a:gd fmla="*/ 20953 h 836083" name="T71"/>
                <a:gd fmla="*/ 20952 w 836083" name="T72"/>
                <a:gd fmla="*/ 38364 h 836083" name="T73"/>
                <a:gd fmla="*/ 38362 w 836083" name="T74"/>
                <a:gd fmla="*/ 20953 h 836083" name="T75"/>
                <a:gd fmla="*/ 41904 w 836083" name="T76"/>
                <a:gd fmla="*/ 20953 h 836083" name="T77"/>
                <a:gd fmla="*/ 20952 w 836083" name="T78"/>
                <a:gd fmla="*/ 41905 h 836083" name="T79"/>
                <a:gd fmla="*/ 0 w 836083" name="T80"/>
                <a:gd fmla="*/ 20953 h 836083" name="T81"/>
                <a:gd fmla="*/ 20952 w 836083" name="T82"/>
                <a:gd fmla="*/ 0 h 836083" name="T83"/>
                <a:gd fmla="*/ 41904 w 836083" name="T84"/>
                <a:gd fmla="*/ 20953 h 836083"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w 836083" name="T129"/>
                <a:gd fmla="*/ 0 h 836083" name="T130"/>
                <a:gd fmla="*/ 836083 w 836083" name="T131"/>
                <a:gd fmla="*/ 836083 h 836083" name="T132"/>
              </a:gd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b="T132" l="T129" r="T131" t="T130"/>
              <a:pathLst>
                <a:path h="836083" w="836083">
                  <a:moveTo>
                    <a:pt x="510179" y="255686"/>
                  </a:moveTo>
                  <a:lnTo>
                    <a:pt x="510179" y="313441"/>
                  </a:lnTo>
                  <a:lnTo>
                    <a:pt x="378615" y="313441"/>
                  </a:lnTo>
                  <a:lnTo>
                    <a:pt x="378615" y="313600"/>
                  </a:lnTo>
                  <a:cubicBezTo>
                    <a:pt x="341141" y="313600"/>
                    <a:pt x="306539" y="333678"/>
                    <a:pt x="287942" y="366213"/>
                  </a:cubicBezTo>
                  <a:cubicBezTo>
                    <a:pt x="269345" y="398747"/>
                    <a:pt x="269605" y="438751"/>
                    <a:pt x="288622" y="471041"/>
                  </a:cubicBezTo>
                  <a:cubicBezTo>
                    <a:pt x="307641" y="503332"/>
                    <a:pt x="342500" y="522958"/>
                    <a:pt x="379971" y="522472"/>
                  </a:cubicBezTo>
                  <a:lnTo>
                    <a:pt x="379973" y="522641"/>
                  </a:lnTo>
                  <a:lnTo>
                    <a:pt x="510179" y="522641"/>
                  </a:lnTo>
                  <a:lnTo>
                    <a:pt x="510179" y="580396"/>
                  </a:lnTo>
                  <a:lnTo>
                    <a:pt x="372585" y="580396"/>
                  </a:lnTo>
                  <a:lnTo>
                    <a:pt x="372585" y="579406"/>
                  </a:lnTo>
                  <a:cubicBezTo>
                    <a:pt x="317441" y="578233"/>
                    <a:pt x="266895" y="548273"/>
                    <a:pt x="238719" y="500433"/>
                  </a:cubicBezTo>
                  <a:cubicBezTo>
                    <a:pt x="228869" y="483708"/>
                    <a:pt x="222257" y="465652"/>
                    <a:pt x="220092" y="446919"/>
                  </a:cubicBezTo>
                  <a:lnTo>
                    <a:pt x="181522" y="446919"/>
                  </a:lnTo>
                  <a:lnTo>
                    <a:pt x="181522" y="522641"/>
                  </a:lnTo>
                  <a:lnTo>
                    <a:pt x="152644" y="522641"/>
                  </a:lnTo>
                  <a:lnTo>
                    <a:pt x="152644" y="313442"/>
                  </a:lnTo>
                  <a:lnTo>
                    <a:pt x="181522" y="313442"/>
                  </a:lnTo>
                  <a:lnTo>
                    <a:pt x="181522" y="389164"/>
                  </a:lnTo>
                  <a:lnTo>
                    <a:pt x="219987" y="389164"/>
                  </a:lnTo>
                  <a:cubicBezTo>
                    <a:pt x="222128" y="371124"/>
                    <a:pt x="228386" y="353701"/>
                    <a:pt x="237661" y="337474"/>
                  </a:cubicBezTo>
                  <a:cubicBezTo>
                    <a:pt x="265566" y="288655"/>
                    <a:pt x="316652" y="257879"/>
                    <a:pt x="372585" y="256490"/>
                  </a:cubicBezTo>
                  <a:lnTo>
                    <a:pt x="372585" y="255686"/>
                  </a:lnTo>
                  <a:lnTo>
                    <a:pt x="378615" y="255686"/>
                  </a:lnTo>
                  <a:lnTo>
                    <a:pt x="510179" y="255686"/>
                  </a:lnTo>
                  <a:close/>
                  <a:moveTo>
                    <a:pt x="683440" y="418041"/>
                  </a:moveTo>
                  <a:cubicBezTo>
                    <a:pt x="683440" y="467832"/>
                    <a:pt x="643076" y="508196"/>
                    <a:pt x="593285" y="508196"/>
                  </a:cubicBezTo>
                  <a:lnTo>
                    <a:pt x="381302" y="508196"/>
                  </a:lnTo>
                  <a:cubicBezTo>
                    <a:pt x="331511" y="508196"/>
                    <a:pt x="291147" y="467832"/>
                    <a:pt x="291147" y="418041"/>
                  </a:cubicBezTo>
                  <a:cubicBezTo>
                    <a:pt x="291147" y="368250"/>
                    <a:pt x="331511" y="327886"/>
                    <a:pt x="381302" y="327886"/>
                  </a:cubicBezTo>
                  <a:lnTo>
                    <a:pt x="593285" y="327886"/>
                  </a:lnTo>
                  <a:cubicBezTo>
                    <a:pt x="643076" y="327886"/>
                    <a:pt x="683440" y="368250"/>
                    <a:pt x="683440" y="418041"/>
                  </a:cubicBezTo>
                  <a:close/>
                  <a:moveTo>
                    <a:pt x="765417" y="418042"/>
                  </a:moveTo>
                  <a:cubicBezTo>
                    <a:pt x="765417" y="226191"/>
                    <a:pt x="609892" y="70666"/>
                    <a:pt x="418042" y="70666"/>
                  </a:cubicBezTo>
                  <a:cubicBezTo>
                    <a:pt x="226191" y="70666"/>
                    <a:pt x="70666" y="226191"/>
                    <a:pt x="70666" y="418042"/>
                  </a:cubicBezTo>
                  <a:cubicBezTo>
                    <a:pt x="70666" y="609892"/>
                    <a:pt x="226191" y="765417"/>
                    <a:pt x="418042" y="765417"/>
                  </a:cubicBezTo>
                  <a:cubicBezTo>
                    <a:pt x="609892" y="765417"/>
                    <a:pt x="765417" y="609892"/>
                    <a:pt x="765417" y="418042"/>
                  </a:cubicBezTo>
                  <a:close/>
                  <a:moveTo>
                    <a:pt x="836083" y="418042"/>
                  </a:moveTo>
                  <a:cubicBezTo>
                    <a:pt x="836083" y="648920"/>
                    <a:pt x="648920" y="836083"/>
                    <a:pt x="418042" y="836083"/>
                  </a:cubicBezTo>
                  <a:cubicBezTo>
                    <a:pt x="187163" y="836083"/>
                    <a:pt x="0" y="648920"/>
                    <a:pt x="0" y="418042"/>
                  </a:cubicBezTo>
                  <a:cubicBezTo>
                    <a:pt x="0" y="187163"/>
                    <a:pt x="187163" y="0"/>
                    <a:pt x="418042" y="0"/>
                  </a:cubicBezTo>
                  <a:cubicBezTo>
                    <a:pt x="648920" y="0"/>
                    <a:pt x="836083" y="187163"/>
                    <a:pt x="836083" y="418042"/>
                  </a:cubicBezTo>
                  <a:close/>
                </a:path>
              </a:pathLst>
            </a:custGeom>
            <a:solidFill>
              <a:schemeClr val="bg1"/>
            </a:solidFill>
            <a:ln>
              <a:noFill/>
            </a:ln>
            <a:extLst>
              <a:ext uri="{91240B29-F687-4F45-9708-019B960494DF}">
                <a14:hiddenLine cap="flat" cmpd="sng" w="25400">
                  <a:solidFill>
                    <a:srgbClr val="BA990F"/>
                  </a:solidFill>
                  <a:bevel/>
                  <a:headEnd/>
                  <a:tailEnd/>
                </a14:hiddenLine>
              </a:ext>
            </a:extLst>
          </p:spPr>
          <p:txBody>
            <a:bodyPr anchor="ctr"/>
            <a:lstStyle/>
            <a:p>
              <a:endParaRPr altLang="en-US" lang="zh-CN"/>
            </a:p>
          </p:txBody>
        </p:sp>
      </p:grpSp>
      <p:grpSp>
        <p:nvGrpSpPr>
          <p:cNvPr id="12" name="淘宝网chenying0907出品 11"/>
          <p:cNvGrpSpPr/>
          <p:nvPr/>
        </p:nvGrpSpPr>
        <p:grpSpPr>
          <a:xfrm>
            <a:off x="3544889" y="2445545"/>
            <a:ext cx="935037" cy="936625"/>
            <a:chExt cx="661926" cy="661926"/>
          </a:xfrm>
        </p:grpSpPr>
        <p:sp>
          <p:nvSpPr>
            <p:cNvPr id="13" name="圆角淘宝网chenying0907出品 12"/>
            <p:cNvSpPr>
              <a:spLocks noChangeArrowheads="1"/>
            </p:cNvSpPr>
            <p:nvPr/>
          </p:nvSpPr>
          <p:spPr bwMode="auto">
            <a:xfrm rot="2700000">
              <a:off x="0" y="0"/>
              <a:ext cx="661926" cy="661926"/>
            </a:xfrm>
            <a:prstGeom prst="roundRect">
              <a:avLst>
                <a:gd fmla="val 16667" name="adj"/>
              </a:avLst>
            </a:prstGeom>
            <a:solidFill>
              <a:schemeClr val="accent4"/>
            </a:solidFill>
            <a:ln>
              <a:noFill/>
            </a:ln>
            <a:extLst>
              <a:ext uri="{91240B29-F687-4F45-9708-019B960494DF}">
                <a14:hiddenLine w="25400">
                  <a:solidFill>
                    <a:srgbClr val="BA990F"/>
                  </a:solidFill>
                  <a:bevel/>
                  <a:headEnd/>
                  <a:tailEnd/>
                </a14:hiddenLine>
              </a:ext>
            </a:extLst>
          </p:spPr>
          <p:txBody>
            <a:bodyPr anchor="ct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ctr" eaLnBrk="1" hangingPunct="1"/>
              <a:endParaRPr altLang="zh-CN" lang="zh-CN">
                <a:solidFill>
                  <a:srgbClr val="FFFFFF"/>
                </a:solidFill>
              </a:endParaRPr>
            </a:p>
          </p:txBody>
        </p:sp>
        <p:sp>
          <p:nvSpPr>
            <p:cNvPr id="14" name="淘宝网chenying0907出品 30"/>
            <p:cNvSpPr>
              <a:spLocks noChangeArrowheads="1"/>
            </p:cNvSpPr>
            <p:nvPr/>
          </p:nvSpPr>
          <p:spPr bwMode="auto">
            <a:xfrm>
              <a:off x="135513" y="135513"/>
              <a:ext cx="390901" cy="390901"/>
            </a:xfrm>
            <a:custGeom>
              <a:gdLst>
                <a:gd fmla="*/ 13841 w 944830" name="T0"/>
                <a:gd fmla="*/ 0 h 944830" name="T1"/>
                <a:gd fmla="*/ 18947 w 944830" name="T2"/>
                <a:gd fmla="*/ 5106 h 944830" name="T3"/>
                <a:gd fmla="*/ 22160 w 944830" name="T4"/>
                <a:gd fmla="*/ 2730 h 944830" name="T5"/>
                <a:gd fmla="*/ 25586 w 944830" name="T6"/>
                <a:gd fmla="*/ 6155 h 944830" name="T7"/>
                <a:gd fmla="*/ 23210 w 944830" name="T8"/>
                <a:gd fmla="*/ 9369 h 944830" name="T9"/>
                <a:gd fmla="*/ 27682 w 944830" name="T10"/>
                <a:gd fmla="*/ 13841 h 944830" name="T11"/>
                <a:gd fmla="*/ 23075 w 944830" name="T12"/>
                <a:gd fmla="*/ 18448 h 944830" name="T13"/>
                <a:gd fmla="*/ 20203 w 944830" name="T14"/>
                <a:gd fmla="*/ 16777 h 944830" name="T15"/>
                <a:gd fmla="*/ 16777 w 944830" name="T16"/>
                <a:gd fmla="*/ 20203 h 944830" name="T17"/>
                <a:gd fmla="*/ 18448 w 944830" name="T18"/>
                <a:gd fmla="*/ 23075 h 944830" name="T19"/>
                <a:gd fmla="*/ 13841 w 944830" name="T20"/>
                <a:gd fmla="*/ 27682 h 944830" name="T21"/>
                <a:gd fmla="*/ 9234 w 944830" name="T22"/>
                <a:gd fmla="*/ 23075 h 944830" name="T23"/>
                <a:gd fmla="*/ 10905 w 944830" name="T24"/>
                <a:gd fmla="*/ 20203 h 944830" name="T25"/>
                <a:gd fmla="*/ 7480 w 944830" name="T26"/>
                <a:gd fmla="*/ 16777 h 944830" name="T27"/>
                <a:gd fmla="*/ 4607 w 944830" name="T28"/>
                <a:gd fmla="*/ 18448 h 944830" name="T29"/>
                <a:gd fmla="*/ 0 w 944830" name="T30"/>
                <a:gd fmla="*/ 13841 h 944830" name="T31"/>
                <a:gd fmla="*/ 4472 w 944830" name="T32"/>
                <a:gd fmla="*/ 9369 h 944830" name="T33"/>
                <a:gd fmla="*/ 2096 w 944830" name="T34"/>
                <a:gd fmla="*/ 6155 h 944830" name="T35"/>
                <a:gd fmla="*/ 5522 w 944830" name="T36"/>
                <a:gd fmla="*/ 2730 h 944830" name="T37"/>
                <a:gd fmla="*/ 8736 w 944830" name="T38"/>
                <a:gd fmla="*/ 5106 h 944830" name="T39"/>
                <a:gd fmla="*/ 13841 w 944830" name="T40"/>
                <a:gd fmla="*/ 0 h 944830"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w 944830" name="T63"/>
                <a:gd fmla="*/ 0 h 944830" name="T64"/>
                <a:gd fmla="*/ 944830 w 944830" name="T65"/>
                <a:gd fmla="*/ 944830 h 944830" name="T66"/>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T66" l="T63" r="T65" t="T64"/>
              <a:pathLst>
                <a:path h="944830" w="944830">
                  <a:moveTo>
                    <a:pt x="472415" y="0"/>
                  </a:moveTo>
                  <a:lnTo>
                    <a:pt x="646674" y="174258"/>
                  </a:lnTo>
                  <a:cubicBezTo>
                    <a:pt x="660469" y="126985"/>
                    <a:pt x="704464" y="93179"/>
                    <a:pt x="756355" y="93179"/>
                  </a:cubicBezTo>
                  <a:cubicBezTo>
                    <a:pt x="820926" y="93179"/>
                    <a:pt x="873272" y="145525"/>
                    <a:pt x="873272" y="210096"/>
                  </a:cubicBezTo>
                  <a:cubicBezTo>
                    <a:pt x="873272" y="261987"/>
                    <a:pt x="839466" y="305983"/>
                    <a:pt x="792193" y="319778"/>
                  </a:cubicBezTo>
                  <a:lnTo>
                    <a:pt x="944830" y="472415"/>
                  </a:lnTo>
                  <a:lnTo>
                    <a:pt x="787583" y="629662"/>
                  </a:lnTo>
                  <a:cubicBezTo>
                    <a:pt x="768788" y="595026"/>
                    <a:pt x="731782" y="572630"/>
                    <a:pt x="689546" y="572630"/>
                  </a:cubicBezTo>
                  <a:cubicBezTo>
                    <a:pt x="624975" y="572630"/>
                    <a:pt x="572629" y="624976"/>
                    <a:pt x="572629" y="689547"/>
                  </a:cubicBezTo>
                  <a:cubicBezTo>
                    <a:pt x="572629" y="731783"/>
                    <a:pt x="595025" y="768788"/>
                    <a:pt x="629662" y="787584"/>
                  </a:cubicBezTo>
                  <a:lnTo>
                    <a:pt x="472415" y="944830"/>
                  </a:lnTo>
                  <a:lnTo>
                    <a:pt x="315169" y="787584"/>
                  </a:lnTo>
                  <a:cubicBezTo>
                    <a:pt x="349805" y="768788"/>
                    <a:pt x="372201" y="731783"/>
                    <a:pt x="372201" y="689547"/>
                  </a:cubicBezTo>
                  <a:cubicBezTo>
                    <a:pt x="372201" y="624976"/>
                    <a:pt x="319855" y="572630"/>
                    <a:pt x="255284" y="572630"/>
                  </a:cubicBezTo>
                  <a:cubicBezTo>
                    <a:pt x="213048" y="572630"/>
                    <a:pt x="176043" y="595026"/>
                    <a:pt x="157247" y="629662"/>
                  </a:cubicBezTo>
                  <a:lnTo>
                    <a:pt x="0" y="472415"/>
                  </a:lnTo>
                  <a:lnTo>
                    <a:pt x="152637" y="319778"/>
                  </a:lnTo>
                  <a:cubicBezTo>
                    <a:pt x="105363" y="305983"/>
                    <a:pt x="71557" y="261987"/>
                    <a:pt x="71557" y="210096"/>
                  </a:cubicBezTo>
                  <a:cubicBezTo>
                    <a:pt x="71557" y="145525"/>
                    <a:pt x="123903" y="93179"/>
                    <a:pt x="188474" y="93179"/>
                  </a:cubicBezTo>
                  <a:cubicBezTo>
                    <a:pt x="240365" y="93179"/>
                    <a:pt x="284362" y="126985"/>
                    <a:pt x="298156" y="174259"/>
                  </a:cubicBezTo>
                  <a:lnTo>
                    <a:pt x="472415" y="0"/>
                  </a:lnTo>
                  <a:close/>
                </a:path>
              </a:pathLst>
            </a:custGeom>
            <a:solidFill>
              <a:schemeClr val="bg1"/>
            </a:solidFill>
            <a:ln>
              <a:noFill/>
            </a:ln>
            <a:extLst>
              <a:ext uri="{91240B29-F687-4F45-9708-019B960494DF}">
                <a14:hiddenLine cap="flat" cmpd="sng" w="25400">
                  <a:solidFill>
                    <a:srgbClr val="BA990F"/>
                  </a:solidFill>
                  <a:bevel/>
                  <a:headEnd/>
                  <a:tailEnd/>
                </a14:hiddenLine>
              </a:ext>
            </a:extLst>
          </p:spPr>
          <p:txBody>
            <a:bodyPr anchor="ctr"/>
            <a:lstStyle/>
            <a:p>
              <a:endParaRPr altLang="en-US" lang="zh-CN"/>
            </a:p>
          </p:txBody>
        </p:sp>
      </p:grpSp>
      <p:sp>
        <p:nvSpPr>
          <p:cNvPr id="15" name="TextBox 14"/>
          <p:cNvSpPr>
            <a:spLocks noChangeArrowheads="1"/>
          </p:cNvSpPr>
          <p:nvPr/>
        </p:nvSpPr>
        <p:spPr bwMode="auto">
          <a:xfrm>
            <a:off x="5029200" y="1775619"/>
            <a:ext cx="2927350" cy="1005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eaLnBrk="1" hangingPunct="1"/>
            <a:r>
              <a:rPr altLang="en-US" lang="zh-CN" sz="1200">
                <a:solidFill>
                  <a:schemeClr val="bg1"/>
                </a:solidFill>
                <a:latin charset="-122" pitchFamily="34" typeface="微软雅黑"/>
                <a:ea charset="-122" panose="020b0503020204020204" pitchFamily="34" typeface="微软雅黑"/>
                <a:sym charset="-122" pitchFamily="34" typeface="微软雅黑"/>
              </a:rPr>
              <a:t>单击此处添加标题</a:t>
            </a:r>
          </a:p>
          <a:p>
            <a:pPr eaLnBrk="1" hangingPunct="1"/>
            <a:br>
              <a:rPr altLang="en-US" lang="zh-CN" sz="1200">
                <a:solidFill>
                  <a:schemeClr val="bg1"/>
                </a:solidFill>
                <a:latin charset="-122" pitchFamily="34" typeface="微软雅黑"/>
                <a:ea charset="-122" panose="020b0503020204020204" pitchFamily="34" typeface="微软雅黑"/>
                <a:sym charset="-122" pitchFamily="34" typeface="微软雅黑"/>
              </a:rPr>
            </a:br>
            <a:r>
              <a:rPr altLang="en-US" lang="zh-CN" sz="1200">
                <a:solidFill>
                  <a:schemeClr val="bg1"/>
                </a:solidFill>
                <a:latin charset="-122" pitchFamily="34" typeface="微软雅黑"/>
                <a:ea charset="-122" panose="020b0503020204020204" pitchFamily="34" typeface="微软雅黑"/>
                <a:sym charset="-122" pitchFamily="34" typeface="微软雅黑"/>
              </a:rPr>
              <a:t>在此处添加详细描述文本，尽量与标题文本语言风格相符合，语言描述尽量简洁生动，尽可能概括出段落内容。</a:t>
            </a:r>
          </a:p>
        </p:txBody>
      </p:sp>
      <p:sp>
        <p:nvSpPr>
          <p:cNvPr id="16" name="Rectangle 42"/>
          <p:cNvSpPr>
            <a:spLocks noChangeArrowheads="1"/>
          </p:cNvSpPr>
          <p:nvPr/>
        </p:nvSpPr>
        <p:spPr bwMode="auto">
          <a:xfrm>
            <a:off x="4810125" y="1820069"/>
            <a:ext cx="190500" cy="190500"/>
          </a:xfrm>
          <a:prstGeom prst="rect">
            <a:avLst/>
          </a:prstGeom>
          <a:solidFill>
            <a:schemeClr val="accent5"/>
          </a:solidFill>
          <a:ln>
            <a:noFill/>
          </a:ln>
          <a:extLst/>
        </p:spPr>
        <p:txBody>
          <a:bodyPr anchor="ctr" bIns="34290" lIns="68580" rIns="68580" tIns="34290"/>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ctr" eaLnBrk="1" hangingPunct="1"/>
            <a:r>
              <a:rPr altLang="zh-CN" b="1" lang="en-US" sz="1100">
                <a:solidFill>
                  <a:schemeClr val="bg1"/>
                </a:solidFill>
                <a:latin charset="-122" pitchFamily="34" typeface="微软雅黑"/>
                <a:ea charset="-122" panose="020b0503020204020204" pitchFamily="34" typeface="微软雅黑"/>
                <a:sym charset="0" panose="020b0606030504020204" pitchFamily="34" typeface="Open Sans"/>
              </a:rPr>
              <a:t>+</a:t>
            </a:r>
          </a:p>
        </p:txBody>
      </p:sp>
      <p:sp>
        <p:nvSpPr>
          <p:cNvPr id="17" name="TextBox 16"/>
          <p:cNvSpPr>
            <a:spLocks noChangeArrowheads="1"/>
          </p:cNvSpPr>
          <p:nvPr/>
        </p:nvSpPr>
        <p:spPr bwMode="auto">
          <a:xfrm>
            <a:off x="5029200" y="2721769"/>
            <a:ext cx="2927350" cy="1005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eaLnBrk="1" hangingPunct="1"/>
            <a:r>
              <a:rPr altLang="en-US" lang="zh-CN" sz="1200">
                <a:solidFill>
                  <a:schemeClr val="bg1"/>
                </a:solidFill>
                <a:latin charset="-122" pitchFamily="34" typeface="微软雅黑"/>
                <a:ea charset="-122" panose="020b0503020204020204" pitchFamily="34" typeface="微软雅黑"/>
                <a:sym charset="-122" pitchFamily="34" typeface="微软雅黑"/>
              </a:rPr>
              <a:t>单击此处添加标题</a:t>
            </a:r>
          </a:p>
          <a:p>
            <a:pPr eaLnBrk="1" hangingPunct="1"/>
            <a:br>
              <a:rPr altLang="en-US" lang="zh-CN" sz="1200">
                <a:solidFill>
                  <a:schemeClr val="bg1"/>
                </a:solidFill>
                <a:latin charset="-122" pitchFamily="34" typeface="微软雅黑"/>
                <a:ea charset="-122" panose="020b0503020204020204" pitchFamily="34" typeface="微软雅黑"/>
                <a:sym charset="-122" pitchFamily="34" typeface="微软雅黑"/>
              </a:rPr>
            </a:br>
            <a:r>
              <a:rPr altLang="en-US" lang="zh-CN" sz="1200">
                <a:solidFill>
                  <a:schemeClr val="bg1"/>
                </a:solidFill>
                <a:latin charset="-122" pitchFamily="34" typeface="微软雅黑"/>
                <a:ea charset="-122" panose="020b0503020204020204" pitchFamily="34" typeface="微软雅黑"/>
                <a:sym charset="-122" pitchFamily="34" typeface="微软雅黑"/>
              </a:rPr>
              <a:t>在此处添加详细描述文本，尽量与标题文本语言风格相符合，语言描述尽量简洁生动，尽可能概括出段落内容。</a:t>
            </a:r>
          </a:p>
        </p:txBody>
      </p:sp>
      <p:sp>
        <p:nvSpPr>
          <p:cNvPr id="18" name="Rectangle 42"/>
          <p:cNvSpPr>
            <a:spLocks noChangeArrowheads="1"/>
          </p:cNvSpPr>
          <p:nvPr/>
        </p:nvSpPr>
        <p:spPr bwMode="auto">
          <a:xfrm>
            <a:off x="4810125" y="2766219"/>
            <a:ext cx="190500" cy="192088"/>
          </a:xfrm>
          <a:prstGeom prst="rect">
            <a:avLst/>
          </a:prstGeom>
          <a:solidFill>
            <a:schemeClr val="accent6"/>
          </a:solidFill>
          <a:ln>
            <a:noFill/>
          </a:ln>
          <a:extLst/>
        </p:spPr>
        <p:txBody>
          <a:bodyPr anchor="ctr" bIns="34290" lIns="68580" rIns="68580" tIns="34290"/>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ctr" eaLnBrk="1" hangingPunct="1"/>
            <a:r>
              <a:rPr altLang="zh-CN" b="1" lang="en-US" sz="1100">
                <a:solidFill>
                  <a:schemeClr val="bg1"/>
                </a:solidFill>
                <a:latin charset="-122" pitchFamily="34" typeface="微软雅黑"/>
                <a:ea charset="-122" panose="020b0503020204020204" pitchFamily="34" typeface="微软雅黑"/>
                <a:sym charset="0" panose="020b0606030504020204" pitchFamily="34" typeface="Open Sans"/>
              </a:rPr>
              <a:t>+</a:t>
            </a:r>
          </a:p>
        </p:txBody>
      </p:sp>
      <p:sp>
        <p:nvSpPr>
          <p:cNvPr id="19" name="TextBox 18"/>
          <p:cNvSpPr>
            <a:spLocks noChangeArrowheads="1"/>
          </p:cNvSpPr>
          <p:nvPr/>
        </p:nvSpPr>
        <p:spPr bwMode="auto">
          <a:xfrm>
            <a:off x="5029200" y="3639345"/>
            <a:ext cx="2927350" cy="1005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eaLnBrk="1" hangingPunct="1"/>
            <a:r>
              <a:rPr altLang="en-US" lang="zh-CN" sz="1200">
                <a:solidFill>
                  <a:schemeClr val="bg1"/>
                </a:solidFill>
                <a:latin charset="-122" pitchFamily="34" typeface="微软雅黑"/>
                <a:ea charset="-122" panose="020b0503020204020204" pitchFamily="34" typeface="微软雅黑"/>
                <a:sym charset="-122" pitchFamily="34" typeface="微软雅黑"/>
              </a:rPr>
              <a:t>单击此处添加标题</a:t>
            </a:r>
          </a:p>
          <a:p>
            <a:pPr eaLnBrk="1" hangingPunct="1"/>
            <a:br>
              <a:rPr altLang="en-US" lang="zh-CN" sz="1200">
                <a:solidFill>
                  <a:schemeClr val="bg1"/>
                </a:solidFill>
                <a:latin charset="-122" pitchFamily="34" typeface="微软雅黑"/>
                <a:ea charset="-122" panose="020b0503020204020204" pitchFamily="34" typeface="微软雅黑"/>
                <a:sym charset="-122" pitchFamily="34" typeface="微软雅黑"/>
              </a:rPr>
            </a:br>
            <a:r>
              <a:rPr altLang="en-US" lang="zh-CN" sz="1200">
                <a:solidFill>
                  <a:schemeClr val="bg1"/>
                </a:solidFill>
                <a:latin charset="-122" pitchFamily="34" typeface="微软雅黑"/>
                <a:ea charset="-122" panose="020b0503020204020204" pitchFamily="34" typeface="微软雅黑"/>
                <a:sym charset="-122" pitchFamily="34" typeface="微软雅黑"/>
              </a:rPr>
              <a:t>在此处添加详细描述文本，尽量与标题文本语言风格相符合，语言描述尽量简洁生动，尽可能概括出段落内容。</a:t>
            </a:r>
          </a:p>
        </p:txBody>
      </p:sp>
      <p:sp>
        <p:nvSpPr>
          <p:cNvPr id="20" name="Rectangle 42"/>
          <p:cNvSpPr>
            <a:spLocks noChangeArrowheads="1"/>
          </p:cNvSpPr>
          <p:nvPr/>
        </p:nvSpPr>
        <p:spPr bwMode="auto">
          <a:xfrm>
            <a:off x="4810125" y="3683794"/>
            <a:ext cx="190500" cy="192088"/>
          </a:xfrm>
          <a:prstGeom prst="rect">
            <a:avLst/>
          </a:prstGeom>
          <a:solidFill>
            <a:schemeClr val="accent1"/>
          </a:solidFill>
          <a:ln>
            <a:noFill/>
          </a:ln>
          <a:extLst/>
        </p:spPr>
        <p:txBody>
          <a:bodyPr anchor="ctr" bIns="34290" lIns="68580" rIns="68580" tIns="34290"/>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ctr" eaLnBrk="1" hangingPunct="1"/>
            <a:r>
              <a:rPr altLang="zh-CN" b="1" lang="en-US" sz="1100">
                <a:solidFill>
                  <a:schemeClr val="bg1"/>
                </a:solidFill>
                <a:latin charset="-122" pitchFamily="34" typeface="微软雅黑"/>
                <a:ea charset="-122" panose="020b0503020204020204" pitchFamily="34" typeface="微软雅黑"/>
                <a:sym charset="0" panose="020b0606030504020204" pitchFamily="34" typeface="Open Sans"/>
              </a:rPr>
              <a:t>+</a:t>
            </a:r>
          </a:p>
        </p:txBody>
      </p:sp>
      <p:grpSp>
        <p:nvGrpSpPr>
          <p:cNvPr id="21" name="淘宝网chenying0907出品 20"/>
          <p:cNvGrpSpPr/>
          <p:nvPr/>
        </p:nvGrpSpPr>
        <p:grpSpPr>
          <a:xfrm>
            <a:off x="2970214" y="3120233"/>
            <a:ext cx="661987" cy="661987"/>
            <a:chExt cx="661926" cy="661926"/>
          </a:xfrm>
        </p:grpSpPr>
        <p:sp>
          <p:nvSpPr>
            <p:cNvPr id="22" name="圆角淘宝网chenying0907出品 21"/>
            <p:cNvSpPr>
              <a:spLocks noChangeArrowheads="1"/>
            </p:cNvSpPr>
            <p:nvPr/>
          </p:nvSpPr>
          <p:spPr bwMode="auto">
            <a:xfrm rot="2700000">
              <a:off x="0" y="0"/>
              <a:ext cx="661926" cy="661926"/>
            </a:xfrm>
            <a:prstGeom prst="roundRect">
              <a:avLst>
                <a:gd fmla="val 16667" name="adj"/>
              </a:avLst>
            </a:prstGeom>
            <a:solidFill>
              <a:schemeClr val="accent3"/>
            </a:solidFill>
            <a:ln>
              <a:noFill/>
            </a:ln>
            <a:extLst>
              <a:ext uri="{91240B29-F687-4F45-9708-019B960494DF}">
                <a14:hiddenLine w="25400">
                  <a:solidFill>
                    <a:srgbClr val="BA990F"/>
                  </a:solidFill>
                  <a:bevel/>
                  <a:headEnd/>
                  <a:tailEnd/>
                </a14:hiddenLine>
              </a:ext>
            </a:extLst>
          </p:spPr>
          <p:txBody>
            <a:bodyPr anchor="ct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ctr" eaLnBrk="1" hangingPunct="1"/>
              <a:endParaRPr altLang="zh-CN" lang="zh-CN">
                <a:solidFill>
                  <a:srgbClr val="FFFFFF"/>
                </a:solidFill>
              </a:endParaRPr>
            </a:p>
          </p:txBody>
        </p:sp>
        <p:sp>
          <p:nvSpPr>
            <p:cNvPr id="23" name="圆角淘宝网chenying0907出品 68"/>
            <p:cNvSpPr>
              <a:spLocks noChangeArrowheads="1"/>
            </p:cNvSpPr>
            <p:nvPr/>
          </p:nvSpPr>
          <p:spPr bwMode="auto">
            <a:xfrm>
              <a:off x="140258" y="208096"/>
              <a:ext cx="381410" cy="245735"/>
            </a:xfrm>
            <a:custGeom>
              <a:gdLst>
                <a:gd fmla="*/ 8699 w 978088" name="T0"/>
                <a:gd fmla="*/ 0 h 630163" name="T1"/>
                <a:gd fmla="*/ 14093 w 978088" name="T2"/>
                <a:gd fmla="*/ 3320 h 630163" name="T3"/>
                <a:gd fmla="*/ 16417 w 978088" name="T4"/>
                <a:gd fmla="*/ 2393 h 630163" name="T5"/>
                <a:gd fmla="*/ 19897 w 978088" name="T6"/>
                <a:gd fmla="*/ 5873 h 630163" name="T7"/>
                <a:gd fmla="*/ 19835 w 978088" name="T8"/>
                <a:gd fmla="*/ 6176 h 630163" name="T9"/>
                <a:gd fmla="*/ 22617 w 978088" name="T10"/>
                <a:gd fmla="*/ 10222 h 630163" name="T11"/>
                <a:gd fmla="*/ 18267 w 978088" name="T12"/>
                <a:gd fmla="*/ 14572 h 630163" name="T13"/>
                <a:gd fmla="*/ 4349 w 978088" name="T14"/>
                <a:gd fmla="*/ 14572 h 630163" name="T15"/>
                <a:gd fmla="*/ 0 w 978088" name="T16"/>
                <a:gd fmla="*/ 10222 h 630163" name="T17"/>
                <a:gd fmla="*/ 2624 w 978088" name="T18"/>
                <a:gd fmla="*/ 6236 h 630163" name="T19"/>
                <a:gd fmla="*/ 2610 w 978088" name="T20"/>
                <a:gd fmla="*/ 6089 h 630163" name="T21"/>
                <a:gd fmla="*/ 8699 w 978088" name="T22"/>
                <a:gd fmla="*/ 0 h 630163"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w 978088" name="T36"/>
                <a:gd fmla="*/ 0 h 630163" name="T37"/>
                <a:gd fmla="*/ 978088 w 978088" name="T38"/>
                <a:gd fmla="*/ 630163 h 630163" name="T39"/>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T39" l="T36" r="T38" t="T37"/>
              <a:pathLst>
                <a:path h="630163" w="978087">
                  <a:moveTo>
                    <a:pt x="376188" y="0"/>
                  </a:moveTo>
                  <a:cubicBezTo>
                    <a:pt x="478336" y="0"/>
                    <a:pt x="566899" y="58161"/>
                    <a:pt x="609473" y="143596"/>
                  </a:cubicBezTo>
                  <a:cubicBezTo>
                    <a:pt x="635404" y="118352"/>
                    <a:pt x="670955" y="103500"/>
                    <a:pt x="709975" y="103500"/>
                  </a:cubicBezTo>
                  <a:cubicBezTo>
                    <a:pt x="793080" y="103500"/>
                    <a:pt x="860450" y="170870"/>
                    <a:pt x="860450" y="253975"/>
                  </a:cubicBezTo>
                  <a:lnTo>
                    <a:pt x="857805" y="267079"/>
                  </a:lnTo>
                  <a:cubicBezTo>
                    <a:pt x="928258" y="293890"/>
                    <a:pt x="978088" y="362161"/>
                    <a:pt x="978088" y="442069"/>
                  </a:cubicBezTo>
                  <a:cubicBezTo>
                    <a:pt x="978088" y="545950"/>
                    <a:pt x="893875" y="630163"/>
                    <a:pt x="789994" y="630163"/>
                  </a:cubicBezTo>
                  <a:lnTo>
                    <a:pt x="188094" y="630163"/>
                  </a:lnTo>
                  <a:cubicBezTo>
                    <a:pt x="84213" y="630163"/>
                    <a:pt x="0" y="545950"/>
                    <a:pt x="0" y="442069"/>
                  </a:cubicBezTo>
                  <a:cubicBezTo>
                    <a:pt x="0" y="364739"/>
                    <a:pt x="46666" y="298309"/>
                    <a:pt x="113497" y="269689"/>
                  </a:cubicBezTo>
                  <a:cubicBezTo>
                    <a:pt x="112881" y="267585"/>
                    <a:pt x="112856" y="265461"/>
                    <a:pt x="112856" y="263332"/>
                  </a:cubicBezTo>
                  <a:cubicBezTo>
                    <a:pt x="112856" y="117898"/>
                    <a:pt x="230754" y="0"/>
                    <a:pt x="376188" y="0"/>
                  </a:cubicBezTo>
                  <a:close/>
                </a:path>
              </a:pathLst>
            </a:custGeom>
            <a:solidFill>
              <a:schemeClr val="accent2"/>
            </a:solidFill>
            <a:ln>
              <a:noFill/>
            </a:ln>
            <a:extLst>
              <a:ext uri="{91240B29-F687-4F45-9708-019B960494DF}">
                <a14:hiddenLine cap="flat" cmpd="sng" w="25400">
                  <a:solidFill>
                    <a:srgbClr val="BA990F"/>
                  </a:solidFill>
                  <a:bevel/>
                  <a:headEnd/>
                  <a:tailEnd/>
                </a14:hiddenLine>
              </a:ext>
            </a:extLst>
          </p:spPr>
          <p:txBody>
            <a:bodyPr anchor="ctr"/>
            <a:lstStyle/>
            <a:p>
              <a:endParaRPr altLang="en-US" lang="zh-CN"/>
            </a:p>
          </p:txBody>
        </p:sp>
      </p:grpSp>
    </p:spTree>
    <p:extLst>
      <p:ext uri="{BB962C8B-B14F-4D97-AF65-F5344CB8AC3E}">
        <p14:creationId val="495419873"/>
      </p:ext>
    </p:extLst>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p:cTn dur="500" fill="hold" id="7"/>
                                        <p:tgtEl>
                                          <p:spTgt spid="6"/>
                                        </p:tgtEl>
                                        <p:attrNameLst>
                                          <p:attrName>ppt_x</p:attrName>
                                        </p:attrNameLst>
                                      </p:cBhvr>
                                      <p:tavLst>
                                        <p:tav tm="0">
                                          <p:val>
                                            <p:strVal val="0-#ppt_w/2"/>
                                          </p:val>
                                        </p:tav>
                                        <p:tav tm="100000">
                                          <p:val>
                                            <p:strVal val="#ppt_x"/>
                                          </p:val>
                                        </p:tav>
                                      </p:tavLst>
                                    </p:anim>
                                    <p:anim calcmode="lin" valueType="num">
                                      <p:cBhvr>
                                        <p:cTn dur="500" fill="hold" id="8"/>
                                        <p:tgtEl>
                                          <p:spTgt spid="6"/>
                                        </p:tgtEl>
                                        <p:attrNameLst>
                                          <p:attrName>ppt_y</p:attrName>
                                        </p:attrNameLst>
                                      </p:cBhvr>
                                      <p:tavLst>
                                        <p:tav tm="0">
                                          <p:val>
                                            <p:strVal val="#ppt_y"/>
                                          </p:val>
                                        </p:tav>
                                        <p:tav tm="100000">
                                          <p:val>
                                            <p:strVal val="#ppt_y"/>
                                          </p:val>
                                        </p:tav>
                                      </p:tavLst>
                                    </p:anim>
                                  </p:childTnLst>
                                </p:cTn>
                              </p:par>
                              <p:par>
                                <p:cTn fill="hold" id="9" nodeType="withEffect" presetClass="entr" presetID="2" presetSubtype="1">
                                  <p:stCondLst>
                                    <p:cond delay="0"/>
                                  </p:stCondLst>
                                  <p:childTnLst>
                                    <p:set>
                                      <p:cBhvr>
                                        <p:cTn dur="1" fill="hold" id="10">
                                          <p:stCondLst>
                                            <p:cond delay="0"/>
                                          </p:stCondLst>
                                        </p:cTn>
                                        <p:tgtEl>
                                          <p:spTgt spid="9"/>
                                        </p:tgtEl>
                                        <p:attrNameLst>
                                          <p:attrName>style.visibility</p:attrName>
                                        </p:attrNameLst>
                                      </p:cBhvr>
                                      <p:to>
                                        <p:strVal val="visible"/>
                                      </p:to>
                                    </p:set>
                                    <p:anim calcmode="lin" valueType="num">
                                      <p:cBhvr>
                                        <p:cTn dur="500" fill="hold" id="11"/>
                                        <p:tgtEl>
                                          <p:spTgt spid="9"/>
                                        </p:tgtEl>
                                        <p:attrNameLst>
                                          <p:attrName>ppt_x</p:attrName>
                                        </p:attrNameLst>
                                      </p:cBhvr>
                                      <p:tavLst>
                                        <p:tav tm="0">
                                          <p:val>
                                            <p:strVal val="#ppt_x"/>
                                          </p:val>
                                        </p:tav>
                                        <p:tav tm="100000">
                                          <p:val>
                                            <p:strVal val="#ppt_x"/>
                                          </p:val>
                                        </p:tav>
                                      </p:tavLst>
                                    </p:anim>
                                    <p:anim calcmode="lin" valueType="num">
                                      <p:cBhvr>
                                        <p:cTn dur="500" fill="hold" id="12"/>
                                        <p:tgtEl>
                                          <p:spTgt spid="9"/>
                                        </p:tgtEl>
                                        <p:attrNameLst>
                                          <p:attrName>ppt_y</p:attrName>
                                        </p:attrNameLst>
                                      </p:cBhvr>
                                      <p:tavLst>
                                        <p:tav tm="0">
                                          <p:val>
                                            <p:strVal val="0-#ppt_h/2"/>
                                          </p:val>
                                        </p:tav>
                                        <p:tav tm="100000">
                                          <p:val>
                                            <p:strVal val="#ppt_y"/>
                                          </p:val>
                                        </p:tav>
                                      </p:tavLst>
                                    </p:anim>
                                  </p:childTnLst>
                                </p:cTn>
                              </p:par>
                              <p:par>
                                <p:cTn fill="hold" id="13" nodeType="withEffect" presetClass="entr" presetID="2" presetSubtype="2">
                                  <p:stCondLst>
                                    <p:cond delay="0"/>
                                  </p:stCondLst>
                                  <p:childTnLst>
                                    <p:set>
                                      <p:cBhvr>
                                        <p:cTn dur="1" fill="hold" id="14">
                                          <p:stCondLst>
                                            <p:cond delay="0"/>
                                          </p:stCondLst>
                                        </p:cTn>
                                        <p:tgtEl>
                                          <p:spTgt spid="12"/>
                                        </p:tgtEl>
                                        <p:attrNameLst>
                                          <p:attrName>style.visibility</p:attrName>
                                        </p:attrNameLst>
                                      </p:cBhvr>
                                      <p:to>
                                        <p:strVal val="visible"/>
                                      </p:to>
                                    </p:set>
                                    <p:anim calcmode="lin" valueType="num">
                                      <p:cBhvr>
                                        <p:cTn dur="500" fill="hold" id="15"/>
                                        <p:tgtEl>
                                          <p:spTgt spid="12"/>
                                        </p:tgtEl>
                                        <p:attrNameLst>
                                          <p:attrName>ppt_x</p:attrName>
                                        </p:attrNameLst>
                                      </p:cBhvr>
                                      <p:tavLst>
                                        <p:tav tm="0">
                                          <p:val>
                                            <p:strVal val="1+#ppt_w/2"/>
                                          </p:val>
                                        </p:tav>
                                        <p:tav tm="100000">
                                          <p:val>
                                            <p:strVal val="#ppt_x"/>
                                          </p:val>
                                        </p:tav>
                                      </p:tavLst>
                                    </p:anim>
                                    <p:anim calcmode="lin" valueType="num">
                                      <p:cBhvr>
                                        <p:cTn dur="500" fill="hold" id="16"/>
                                        <p:tgtEl>
                                          <p:spTgt spid="12"/>
                                        </p:tgtEl>
                                        <p:attrNameLst>
                                          <p:attrName>ppt_y</p:attrName>
                                        </p:attrNameLst>
                                      </p:cBhvr>
                                      <p:tavLst>
                                        <p:tav tm="0">
                                          <p:val>
                                            <p:strVal val="#ppt_y"/>
                                          </p:val>
                                        </p:tav>
                                        <p:tav tm="100000">
                                          <p:val>
                                            <p:strVal val="#ppt_y"/>
                                          </p:val>
                                        </p:tav>
                                      </p:tavLst>
                                    </p:anim>
                                  </p:childTnLst>
                                </p:cTn>
                              </p:par>
                              <p:par>
                                <p:cTn fill="hold" id="17" nodeType="withEffect" presetClass="entr" presetID="2" presetSubtype="4">
                                  <p:stCondLst>
                                    <p:cond delay="0"/>
                                  </p:stCondLst>
                                  <p:childTnLst>
                                    <p:set>
                                      <p:cBhvr>
                                        <p:cTn dur="1" fill="hold" id="18">
                                          <p:stCondLst>
                                            <p:cond delay="0"/>
                                          </p:stCondLst>
                                        </p:cTn>
                                        <p:tgtEl>
                                          <p:spTgt spid="21"/>
                                        </p:tgtEl>
                                        <p:attrNameLst>
                                          <p:attrName>style.visibility</p:attrName>
                                        </p:attrNameLst>
                                      </p:cBhvr>
                                      <p:to>
                                        <p:strVal val="visible"/>
                                      </p:to>
                                    </p:set>
                                    <p:anim calcmode="lin" valueType="num">
                                      <p:cBhvr>
                                        <p:cTn dur="500" fill="hold" id="19"/>
                                        <p:tgtEl>
                                          <p:spTgt spid="21"/>
                                        </p:tgtEl>
                                        <p:attrNameLst>
                                          <p:attrName>ppt_x</p:attrName>
                                        </p:attrNameLst>
                                      </p:cBhvr>
                                      <p:tavLst>
                                        <p:tav tm="0">
                                          <p:val>
                                            <p:strVal val="#ppt_x"/>
                                          </p:val>
                                        </p:tav>
                                        <p:tav tm="100000">
                                          <p:val>
                                            <p:strVal val="#ppt_x"/>
                                          </p:val>
                                        </p:tav>
                                      </p:tavLst>
                                    </p:anim>
                                    <p:anim calcmode="lin" valueType="num">
                                      <p:cBhvr>
                                        <p:cTn dur="500" fill="hold" id="20"/>
                                        <p:tgtEl>
                                          <p:spTgt spid="21"/>
                                        </p:tgtEl>
                                        <p:attrNameLst>
                                          <p:attrName>ppt_y</p:attrName>
                                        </p:attrNameLst>
                                      </p:cBhvr>
                                      <p:tavLst>
                                        <p:tav tm="0">
                                          <p:val>
                                            <p:strVal val="1+#ppt_h/2"/>
                                          </p:val>
                                        </p:tav>
                                        <p:tav tm="100000">
                                          <p:val>
                                            <p:strVal val="#ppt_y"/>
                                          </p:val>
                                        </p:tav>
                                      </p:tavLst>
                                    </p:anim>
                                  </p:childTnLst>
                                </p:cTn>
                              </p:par>
                            </p:childTnLst>
                          </p:cTn>
                        </p:par>
                        <p:par>
                          <p:cTn fill="hold" id="21" nodeType="afterGroup">
                            <p:stCondLst>
                              <p:cond delay="500"/>
                            </p:stCondLst>
                            <p:childTnLst>
                              <p:par>
                                <p:cTn fill="hold" grpId="0" id="22" nodeType="afterEffect" presetClass="entr" presetID="10" presetSubtype="0">
                                  <p:stCondLst>
                                    <p:cond delay="0"/>
                                  </p:stCondLst>
                                  <p:childTnLst>
                                    <p:set>
                                      <p:cBhvr>
                                        <p:cTn dur="1" fill="hold" id="23">
                                          <p:stCondLst>
                                            <p:cond delay="0"/>
                                          </p:stCondLst>
                                        </p:cTn>
                                        <p:tgtEl>
                                          <p:spTgt spid="16"/>
                                        </p:tgtEl>
                                        <p:attrNameLst>
                                          <p:attrName>style.visibility</p:attrName>
                                        </p:attrNameLst>
                                      </p:cBhvr>
                                      <p:to>
                                        <p:strVal val="visible"/>
                                      </p:to>
                                    </p:set>
                                    <p:anim calcmode="lin" valueType="num">
                                      <p:cBhvr>
                                        <p:cTn dur="500" fill="hold" id="24"/>
                                        <p:tgtEl>
                                          <p:spTgt spid="16"/>
                                        </p:tgtEl>
                                        <p:attrNameLst>
                                          <p:attrName>ppt_w</p:attrName>
                                        </p:attrNameLst>
                                      </p:cBhvr>
                                      <p:tavLst>
                                        <p:tav tm="0">
                                          <p:val>
                                            <p:fltVal val="0"/>
                                          </p:val>
                                        </p:tav>
                                        <p:tav tm="100000">
                                          <p:val>
                                            <p:strVal val="#ppt_w"/>
                                          </p:val>
                                        </p:tav>
                                      </p:tavLst>
                                    </p:anim>
                                    <p:anim calcmode="lin" valueType="num">
                                      <p:cBhvr>
                                        <p:cTn dur="500" fill="hold" id="25"/>
                                        <p:tgtEl>
                                          <p:spTgt spid="16"/>
                                        </p:tgtEl>
                                        <p:attrNameLst>
                                          <p:attrName>ppt_h</p:attrName>
                                        </p:attrNameLst>
                                      </p:cBhvr>
                                      <p:tavLst>
                                        <p:tav tm="0">
                                          <p:val>
                                            <p:fltVal val="0"/>
                                          </p:val>
                                        </p:tav>
                                        <p:tav tm="100000">
                                          <p:val>
                                            <p:strVal val="#ppt_h"/>
                                          </p:val>
                                        </p:tav>
                                      </p:tavLst>
                                    </p:anim>
                                    <p:animEffect filter="">
                                      <p:cBhvr>
                                        <p:cTn dur="500" id="26"/>
                                        <p:tgtEl>
                                          <p:spTgt spid="16"/>
                                        </p:tgtEl>
                                      </p:cBhvr>
                                    </p:animEffect>
                                  </p:childTnLst>
                                </p:cTn>
                              </p:par>
                            </p:childTnLst>
                          </p:cTn>
                        </p:par>
                        <p:par>
                          <p:cTn fill="hold" id="27" nodeType="afterGroup">
                            <p:stCondLst>
                              <p:cond delay="1000"/>
                            </p:stCondLst>
                            <p:childTnLst>
                              <p:par>
                                <p:cTn fill="hold" grpId="0" id="28" nodeType="afterEffect" presetClass="entr" presetID="2" presetSubtype="2">
                                  <p:stCondLst>
                                    <p:cond delay="0"/>
                                  </p:stCondLst>
                                  <p:childTnLst>
                                    <p:set>
                                      <p:cBhvr>
                                        <p:cTn dur="1" fill="hold" id="29">
                                          <p:stCondLst>
                                            <p:cond delay="0"/>
                                          </p:stCondLst>
                                        </p:cTn>
                                        <p:tgtEl>
                                          <p:spTgt spid="15"/>
                                        </p:tgtEl>
                                        <p:attrNameLst>
                                          <p:attrName>style.visibility</p:attrName>
                                        </p:attrNameLst>
                                      </p:cBhvr>
                                      <p:to>
                                        <p:strVal val="visible"/>
                                      </p:to>
                                    </p:set>
                                    <p:anim calcmode="lin" valueType="num">
                                      <p:cBhvr>
                                        <p:cTn dur="500" fill="hold" id="30"/>
                                        <p:tgtEl>
                                          <p:spTgt spid="15"/>
                                        </p:tgtEl>
                                        <p:attrNameLst>
                                          <p:attrName>ppt_x</p:attrName>
                                        </p:attrNameLst>
                                      </p:cBhvr>
                                      <p:tavLst>
                                        <p:tav tm="0">
                                          <p:val>
                                            <p:strVal val="1+#ppt_w/2"/>
                                          </p:val>
                                        </p:tav>
                                        <p:tav tm="100000">
                                          <p:val>
                                            <p:strVal val="#ppt_x"/>
                                          </p:val>
                                        </p:tav>
                                      </p:tavLst>
                                    </p:anim>
                                    <p:anim calcmode="lin" valueType="num">
                                      <p:cBhvr>
                                        <p:cTn dur="500" fill="hold" id="31"/>
                                        <p:tgtEl>
                                          <p:spTgt spid="15"/>
                                        </p:tgtEl>
                                        <p:attrNameLst>
                                          <p:attrName>ppt_y</p:attrName>
                                        </p:attrNameLst>
                                      </p:cBhvr>
                                      <p:tavLst>
                                        <p:tav tm="0">
                                          <p:val>
                                            <p:strVal val="#ppt_y"/>
                                          </p:val>
                                        </p:tav>
                                        <p:tav tm="100000">
                                          <p:val>
                                            <p:strVal val="#ppt_y"/>
                                          </p:val>
                                        </p:tav>
                                      </p:tavLst>
                                    </p:anim>
                                  </p:childTnLst>
                                </p:cTn>
                              </p:par>
                              <p:par>
                                <p:cTn fill="hold" grpId="0" id="32" nodeType="withEffect" presetClass="entr" presetID="10" presetSubtype="0">
                                  <p:stCondLst>
                                    <p:cond delay="0"/>
                                  </p:stCondLst>
                                  <p:childTnLst>
                                    <p:set>
                                      <p:cBhvr>
                                        <p:cTn dur="1" fill="hold" id="33">
                                          <p:stCondLst>
                                            <p:cond delay="0"/>
                                          </p:stCondLst>
                                        </p:cTn>
                                        <p:tgtEl>
                                          <p:spTgt spid="18"/>
                                        </p:tgtEl>
                                        <p:attrNameLst>
                                          <p:attrName>style.visibility</p:attrName>
                                        </p:attrNameLst>
                                      </p:cBhvr>
                                      <p:to>
                                        <p:strVal val="visible"/>
                                      </p:to>
                                    </p:set>
                                    <p:anim calcmode="lin" valueType="num">
                                      <p:cBhvr>
                                        <p:cTn dur="500" fill="hold" id="34"/>
                                        <p:tgtEl>
                                          <p:spTgt spid="18"/>
                                        </p:tgtEl>
                                        <p:attrNameLst>
                                          <p:attrName>ppt_w</p:attrName>
                                        </p:attrNameLst>
                                      </p:cBhvr>
                                      <p:tavLst>
                                        <p:tav tm="0">
                                          <p:val>
                                            <p:fltVal val="0"/>
                                          </p:val>
                                        </p:tav>
                                        <p:tav tm="100000">
                                          <p:val>
                                            <p:strVal val="#ppt_w"/>
                                          </p:val>
                                        </p:tav>
                                      </p:tavLst>
                                    </p:anim>
                                    <p:anim calcmode="lin" valueType="num">
                                      <p:cBhvr>
                                        <p:cTn dur="500" fill="hold" id="35"/>
                                        <p:tgtEl>
                                          <p:spTgt spid="18"/>
                                        </p:tgtEl>
                                        <p:attrNameLst>
                                          <p:attrName>ppt_h</p:attrName>
                                        </p:attrNameLst>
                                      </p:cBhvr>
                                      <p:tavLst>
                                        <p:tav tm="0">
                                          <p:val>
                                            <p:fltVal val="0"/>
                                          </p:val>
                                        </p:tav>
                                        <p:tav tm="100000">
                                          <p:val>
                                            <p:strVal val="#ppt_h"/>
                                          </p:val>
                                        </p:tav>
                                      </p:tavLst>
                                    </p:anim>
                                    <p:animEffect filter="">
                                      <p:cBhvr>
                                        <p:cTn dur="500" id="36"/>
                                        <p:tgtEl>
                                          <p:spTgt spid="18"/>
                                        </p:tgtEl>
                                      </p:cBhvr>
                                    </p:animEffect>
                                  </p:childTnLst>
                                </p:cTn>
                              </p:par>
                            </p:childTnLst>
                          </p:cTn>
                        </p:par>
                        <p:par>
                          <p:cTn fill="hold" id="37" nodeType="afterGroup">
                            <p:stCondLst>
                              <p:cond delay="1500"/>
                            </p:stCondLst>
                            <p:childTnLst>
                              <p:par>
                                <p:cTn fill="hold" grpId="0" id="38" nodeType="afterEffect" presetClass="entr" presetID="2" presetSubtype="2">
                                  <p:stCondLst>
                                    <p:cond delay="0"/>
                                  </p:stCondLst>
                                  <p:childTnLst>
                                    <p:set>
                                      <p:cBhvr>
                                        <p:cTn dur="1" fill="hold" id="39">
                                          <p:stCondLst>
                                            <p:cond delay="0"/>
                                          </p:stCondLst>
                                        </p:cTn>
                                        <p:tgtEl>
                                          <p:spTgt spid="17"/>
                                        </p:tgtEl>
                                        <p:attrNameLst>
                                          <p:attrName>style.visibility</p:attrName>
                                        </p:attrNameLst>
                                      </p:cBhvr>
                                      <p:to>
                                        <p:strVal val="visible"/>
                                      </p:to>
                                    </p:set>
                                    <p:anim calcmode="lin" valueType="num">
                                      <p:cBhvr>
                                        <p:cTn dur="500" fill="hold" id="40"/>
                                        <p:tgtEl>
                                          <p:spTgt spid="17"/>
                                        </p:tgtEl>
                                        <p:attrNameLst>
                                          <p:attrName>ppt_x</p:attrName>
                                        </p:attrNameLst>
                                      </p:cBhvr>
                                      <p:tavLst>
                                        <p:tav tm="0">
                                          <p:val>
                                            <p:strVal val="1+#ppt_w/2"/>
                                          </p:val>
                                        </p:tav>
                                        <p:tav tm="100000">
                                          <p:val>
                                            <p:strVal val="#ppt_x"/>
                                          </p:val>
                                        </p:tav>
                                      </p:tavLst>
                                    </p:anim>
                                    <p:anim calcmode="lin" valueType="num">
                                      <p:cBhvr>
                                        <p:cTn dur="500" fill="hold" id="41"/>
                                        <p:tgtEl>
                                          <p:spTgt spid="17"/>
                                        </p:tgtEl>
                                        <p:attrNameLst>
                                          <p:attrName>ppt_y</p:attrName>
                                        </p:attrNameLst>
                                      </p:cBhvr>
                                      <p:tavLst>
                                        <p:tav tm="0">
                                          <p:val>
                                            <p:strVal val="#ppt_y"/>
                                          </p:val>
                                        </p:tav>
                                        <p:tav tm="100000">
                                          <p:val>
                                            <p:strVal val="#ppt_y"/>
                                          </p:val>
                                        </p:tav>
                                      </p:tavLst>
                                    </p:anim>
                                  </p:childTnLst>
                                </p:cTn>
                              </p:par>
                              <p:par>
                                <p:cTn fill="hold" grpId="0" id="42" nodeType="withEffect" presetClass="entr" presetID="10" presetSubtype="0">
                                  <p:stCondLst>
                                    <p:cond delay="0"/>
                                  </p:stCondLst>
                                  <p:childTnLst>
                                    <p:set>
                                      <p:cBhvr>
                                        <p:cTn dur="1" fill="hold" id="43">
                                          <p:stCondLst>
                                            <p:cond delay="0"/>
                                          </p:stCondLst>
                                        </p:cTn>
                                        <p:tgtEl>
                                          <p:spTgt spid="20"/>
                                        </p:tgtEl>
                                        <p:attrNameLst>
                                          <p:attrName>style.visibility</p:attrName>
                                        </p:attrNameLst>
                                      </p:cBhvr>
                                      <p:to>
                                        <p:strVal val="visible"/>
                                      </p:to>
                                    </p:set>
                                    <p:anim calcmode="lin" valueType="num">
                                      <p:cBhvr>
                                        <p:cTn dur="500" fill="hold" id="44"/>
                                        <p:tgtEl>
                                          <p:spTgt spid="20"/>
                                        </p:tgtEl>
                                        <p:attrNameLst>
                                          <p:attrName>ppt_w</p:attrName>
                                        </p:attrNameLst>
                                      </p:cBhvr>
                                      <p:tavLst>
                                        <p:tav tm="0">
                                          <p:val>
                                            <p:fltVal val="0"/>
                                          </p:val>
                                        </p:tav>
                                        <p:tav tm="100000">
                                          <p:val>
                                            <p:strVal val="#ppt_w"/>
                                          </p:val>
                                        </p:tav>
                                      </p:tavLst>
                                    </p:anim>
                                    <p:anim calcmode="lin" valueType="num">
                                      <p:cBhvr>
                                        <p:cTn dur="500" fill="hold" id="45"/>
                                        <p:tgtEl>
                                          <p:spTgt spid="20"/>
                                        </p:tgtEl>
                                        <p:attrNameLst>
                                          <p:attrName>ppt_h</p:attrName>
                                        </p:attrNameLst>
                                      </p:cBhvr>
                                      <p:tavLst>
                                        <p:tav tm="0">
                                          <p:val>
                                            <p:fltVal val="0"/>
                                          </p:val>
                                        </p:tav>
                                        <p:tav tm="100000">
                                          <p:val>
                                            <p:strVal val="#ppt_h"/>
                                          </p:val>
                                        </p:tav>
                                      </p:tavLst>
                                    </p:anim>
                                    <p:animEffect filter="">
                                      <p:cBhvr>
                                        <p:cTn dur="500" id="46"/>
                                        <p:tgtEl>
                                          <p:spTgt spid="20"/>
                                        </p:tgtEl>
                                      </p:cBhvr>
                                    </p:animEffect>
                                  </p:childTnLst>
                                </p:cTn>
                              </p:par>
                            </p:childTnLst>
                          </p:cTn>
                        </p:par>
                        <p:par>
                          <p:cTn fill="hold" id="47" nodeType="afterGroup">
                            <p:stCondLst>
                              <p:cond delay="2000"/>
                            </p:stCondLst>
                            <p:childTnLst>
                              <p:par>
                                <p:cTn fill="hold" grpId="0" id="48" nodeType="afterEffect" presetClass="entr" presetID="2" presetSubtype="2">
                                  <p:stCondLst>
                                    <p:cond delay="0"/>
                                  </p:stCondLst>
                                  <p:childTnLst>
                                    <p:set>
                                      <p:cBhvr>
                                        <p:cTn dur="1" fill="hold" id="49">
                                          <p:stCondLst>
                                            <p:cond delay="0"/>
                                          </p:stCondLst>
                                        </p:cTn>
                                        <p:tgtEl>
                                          <p:spTgt spid="19"/>
                                        </p:tgtEl>
                                        <p:attrNameLst>
                                          <p:attrName>style.visibility</p:attrName>
                                        </p:attrNameLst>
                                      </p:cBhvr>
                                      <p:to>
                                        <p:strVal val="visible"/>
                                      </p:to>
                                    </p:set>
                                    <p:anim calcmode="lin" valueType="num">
                                      <p:cBhvr>
                                        <p:cTn dur="500" fill="hold" id="50"/>
                                        <p:tgtEl>
                                          <p:spTgt spid="19"/>
                                        </p:tgtEl>
                                        <p:attrNameLst>
                                          <p:attrName>ppt_x</p:attrName>
                                        </p:attrNameLst>
                                      </p:cBhvr>
                                      <p:tavLst>
                                        <p:tav tm="0">
                                          <p:val>
                                            <p:strVal val="1+#ppt_w/2"/>
                                          </p:val>
                                        </p:tav>
                                        <p:tav tm="100000">
                                          <p:val>
                                            <p:strVal val="#ppt_x"/>
                                          </p:val>
                                        </p:tav>
                                      </p:tavLst>
                                    </p:anim>
                                    <p:anim calcmode="lin" valueType="num">
                                      <p:cBhvr>
                                        <p:cTn dur="500" fill="hold" id="51"/>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16"/>
      <p:bldP grpId="0" spid="17"/>
      <p:bldP grpId="0" spid="18"/>
      <p:bldP grpId="0" spid="19"/>
      <p:bldP grpId="0" spid="20"/>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PA_淘宝店chenying0907 9"/>
          <p:cNvSpPr>
            <a:spLocks noChangeArrowheads="1"/>
          </p:cNvSpPr>
          <p:nvPr>
            <p:custDataLst>
              <p:tags r:id="rId3"/>
            </p:custDataLst>
          </p:nvPr>
        </p:nvSpPr>
        <p:spPr bwMode="auto">
          <a:xfrm>
            <a:off x="962651" y="1390041"/>
            <a:ext cx="1206291" cy="1206663"/>
          </a:xfrm>
          <a:prstGeom prst="rect">
            <a:avLst/>
          </a:prstGeom>
          <a:solidFill>
            <a:schemeClr val="accent2"/>
          </a:solidFill>
          <a:ln>
            <a:noFill/>
          </a:ln>
        </p:spPr>
        <p:txBody>
          <a:bodyPr/>
          <a:lstStyle/>
          <a:p>
            <a:endParaRPr altLang="en-US" lang="zh-CN"/>
          </a:p>
        </p:txBody>
      </p:sp>
      <p:sp>
        <p:nvSpPr>
          <p:cNvPr descr="001e90bc453a118d6b4237" id="6" name="PA_淘宝店chenying0907 10"/>
          <p:cNvSpPr>
            <a:spLocks noChangeArrowheads="1"/>
          </p:cNvSpPr>
          <p:nvPr>
            <p:custDataLst>
              <p:tags r:id="rId4"/>
            </p:custDataLst>
          </p:nvPr>
        </p:nvSpPr>
        <p:spPr bwMode="auto">
          <a:xfrm>
            <a:off x="2297511" y="1390041"/>
            <a:ext cx="1863401" cy="1867152"/>
          </a:xfrm>
          <a:prstGeom prst="rect">
            <a:avLst/>
          </a:prstGeom>
          <a:blipFill dpi="0" rotWithShape="1">
            <a:blip r:embed="rId5">
              <a:extLst>
                <a:ext uri="{28A0092B-C50C-407E-A947-70E740481C1C}">
                  <a14:useLocalDpi val="0"/>
                </a:ext>
              </a:extLst>
            </a:blip>
            <a:stretch>
              <a:fillRect/>
            </a:stretch>
          </a:blipFill>
          <a:ln>
            <a:noFill/>
          </a:ln>
          <a:extLst/>
        </p:spPr>
        <p:txBody>
          <a:bodyPr/>
          <a:lstStyle/>
          <a:p>
            <a:endParaRPr altLang="en-US" lang="zh-CN"/>
          </a:p>
        </p:txBody>
      </p:sp>
      <p:sp>
        <p:nvSpPr>
          <p:cNvPr id="7" name="PA_淘宝店chenying0907 11"/>
          <p:cNvSpPr>
            <a:spLocks noChangeArrowheads="1"/>
          </p:cNvSpPr>
          <p:nvPr>
            <p:custDataLst>
              <p:tags r:id="rId6"/>
            </p:custDataLst>
          </p:nvPr>
        </p:nvSpPr>
        <p:spPr bwMode="auto">
          <a:xfrm>
            <a:off x="4279951" y="1390041"/>
            <a:ext cx="1868164" cy="1206663"/>
          </a:xfrm>
          <a:prstGeom prst="rect">
            <a:avLst/>
          </a:prstGeom>
          <a:noFill/>
          <a:ln w="6350">
            <a:solidFill>
              <a:schemeClr val="bg1"/>
            </a:solidFill>
          </a:ln>
        </p:spPr>
        <p:txBody>
          <a:bodyPr/>
          <a:lstStyle/>
          <a:p>
            <a:endParaRPr altLang="en-US" lang="zh-CN"/>
          </a:p>
        </p:txBody>
      </p:sp>
      <p:sp>
        <p:nvSpPr>
          <p:cNvPr id="8" name="PA_淘宝店chenying0907 12"/>
          <p:cNvSpPr>
            <a:spLocks noChangeArrowheads="1"/>
          </p:cNvSpPr>
          <p:nvPr>
            <p:custDataLst>
              <p:tags r:id="rId7"/>
            </p:custDataLst>
          </p:nvPr>
        </p:nvSpPr>
        <p:spPr bwMode="auto">
          <a:xfrm>
            <a:off x="6271918" y="1390041"/>
            <a:ext cx="1225337" cy="1206663"/>
          </a:xfrm>
          <a:prstGeom prst="rect">
            <a:avLst/>
          </a:prstGeom>
          <a:solidFill>
            <a:schemeClr val="accent3"/>
          </a:solidFill>
          <a:ln>
            <a:noFill/>
          </a:ln>
        </p:spPr>
        <p:txBody>
          <a:bodyPr/>
          <a:lstStyle/>
          <a:p>
            <a:endParaRPr altLang="zh-CN" lang="zh-CN"/>
          </a:p>
        </p:txBody>
      </p:sp>
      <p:sp>
        <p:nvSpPr>
          <p:cNvPr id="9" name="PA_淘宝店chenying0907 13"/>
          <p:cNvSpPr>
            <a:spLocks noChangeArrowheads="1"/>
          </p:cNvSpPr>
          <p:nvPr>
            <p:custDataLst>
              <p:tags r:id="rId8"/>
            </p:custDataLst>
          </p:nvPr>
        </p:nvSpPr>
        <p:spPr bwMode="auto">
          <a:xfrm>
            <a:off x="6949665" y="2714195"/>
            <a:ext cx="1230099" cy="1206663"/>
          </a:xfrm>
          <a:prstGeom prst="rect">
            <a:avLst/>
          </a:prstGeom>
          <a:noFill/>
          <a:ln w="6350">
            <a:solidFill>
              <a:schemeClr val="bg1"/>
            </a:solidFill>
          </a:ln>
        </p:spPr>
        <p:txBody>
          <a:bodyPr/>
          <a:lstStyle/>
          <a:p>
            <a:endParaRPr altLang="en-US" lang="zh-CN"/>
          </a:p>
        </p:txBody>
      </p:sp>
      <p:sp>
        <p:nvSpPr>
          <p:cNvPr id="10" name="PA_淘宝店chenying0907 14"/>
          <p:cNvSpPr>
            <a:spLocks noChangeArrowheads="1"/>
          </p:cNvSpPr>
          <p:nvPr>
            <p:custDataLst>
              <p:tags r:id="rId9"/>
            </p:custDataLst>
          </p:nvPr>
        </p:nvSpPr>
        <p:spPr bwMode="auto">
          <a:xfrm>
            <a:off x="2297511" y="3384213"/>
            <a:ext cx="1863401" cy="1224128"/>
          </a:xfrm>
          <a:prstGeom prst="rect">
            <a:avLst/>
          </a:prstGeom>
          <a:solidFill>
            <a:schemeClr val="accent3"/>
          </a:solidFill>
          <a:ln>
            <a:noFill/>
          </a:ln>
        </p:spPr>
        <p:txBody>
          <a:bodyPr/>
          <a:lstStyle/>
          <a:p>
            <a:endParaRPr altLang="en-US" lang="zh-CN"/>
          </a:p>
        </p:txBody>
      </p:sp>
      <p:sp>
        <p:nvSpPr>
          <p:cNvPr descr="160621-20121008053110-8" id="11" name="PA_淘宝店chenying0907 15"/>
          <p:cNvSpPr>
            <a:spLocks noChangeArrowheads="1"/>
          </p:cNvSpPr>
          <p:nvPr>
            <p:custDataLst>
              <p:tags r:id="rId10"/>
            </p:custDataLst>
          </p:nvPr>
        </p:nvSpPr>
        <p:spPr bwMode="auto">
          <a:xfrm>
            <a:off x="4279951" y="2714197"/>
            <a:ext cx="2558606" cy="1894144"/>
          </a:xfrm>
          <a:prstGeom prst="rect">
            <a:avLst/>
          </a:prstGeom>
          <a:blipFill dpi="0" rotWithShape="1">
            <a:blip r:embed="rId11">
              <a:extLst>
                <a:ext uri="{28A0092B-C50C-407E-A947-70E740481C1C}">
                  <a14:useLocalDpi val="0"/>
                </a:ext>
              </a:extLst>
            </a:blip>
            <a:stretch>
              <a:fillRect/>
            </a:stretch>
          </a:blipFill>
          <a:ln>
            <a:noFill/>
          </a:ln>
          <a:extLst/>
        </p:spPr>
        <p:txBody>
          <a:bodyPr/>
          <a:lstStyle/>
          <a:p>
            <a:endParaRPr altLang="en-US" lang="zh-CN"/>
          </a:p>
        </p:txBody>
      </p:sp>
      <p:sp>
        <p:nvSpPr>
          <p:cNvPr id="12" name="PA_淘宝店chenying0907 16"/>
          <p:cNvSpPr>
            <a:spLocks noChangeArrowheads="1"/>
          </p:cNvSpPr>
          <p:nvPr>
            <p:custDataLst>
              <p:tags r:id="rId12"/>
            </p:custDataLst>
          </p:nvPr>
        </p:nvSpPr>
        <p:spPr bwMode="auto">
          <a:xfrm>
            <a:off x="962651" y="2714195"/>
            <a:ext cx="1206291" cy="1206663"/>
          </a:xfrm>
          <a:prstGeom prst="rect">
            <a:avLst/>
          </a:prstGeom>
          <a:noFill/>
          <a:ln w="6350">
            <a:solidFill>
              <a:schemeClr val="bg1"/>
            </a:solidFill>
          </a:ln>
        </p:spPr>
        <p:txBody>
          <a:bodyPr/>
          <a:lstStyle/>
          <a:p>
            <a:endParaRPr altLang="en-US" lang="zh-CN"/>
          </a:p>
        </p:txBody>
      </p:sp>
      <p:grpSp>
        <p:nvGrpSpPr>
          <p:cNvPr id="13" name="PA_组合 17"/>
          <p:cNvGrpSpPr/>
          <p:nvPr>
            <p:custDataLst>
              <p:tags r:id="rId13"/>
            </p:custDataLst>
          </p:nvPr>
        </p:nvGrpSpPr>
        <p:grpSpPr>
          <a:xfrm>
            <a:off x="7384562" y="3088898"/>
            <a:ext cx="357126" cy="460437"/>
            <a:chExt cx="225" cy="290"/>
          </a:xfrm>
          <a:solidFill>
            <a:schemeClr val="bg1"/>
          </a:solidFill>
        </p:grpSpPr>
        <p:sp>
          <p:nvSpPr>
            <p:cNvPr id="14" name="Freeform 18"/>
            <p:cNvSpPr/>
            <p:nvPr/>
          </p:nvSpPr>
          <p:spPr bwMode="auto">
            <a:xfrm>
              <a:off x="0" y="0"/>
              <a:ext cx="225" cy="290"/>
            </a:xfrm>
            <a:custGeom>
              <a:gdLst>
                <a:gd fmla="*/ 21 w 95" name="T0"/>
                <a:gd fmla="*/ 112 h 123" name="T1"/>
                <a:gd fmla="*/ 11 w 95" name="T2"/>
                <a:gd fmla="*/ 112 h 123" name="T3"/>
                <a:gd fmla="*/ 11 w 95" name="T4"/>
                <a:gd fmla="*/ 10 h 123" name="T5"/>
                <a:gd fmla="*/ 90 w 95" name="T6"/>
                <a:gd fmla="*/ 10 h 123" name="T7"/>
                <a:gd fmla="*/ 95 w 95" name="T8"/>
                <a:gd fmla="*/ 5 h 123" name="T9"/>
                <a:gd fmla="*/ 90 w 95" name="T10"/>
                <a:gd fmla="*/ 0 h 123" name="T11"/>
                <a:gd fmla="*/ 5 w 95" name="T12"/>
                <a:gd fmla="*/ 0 h 123" name="T13"/>
                <a:gd fmla="*/ 0 w 95" name="T14"/>
                <a:gd fmla="*/ 5 h 123" name="T15"/>
                <a:gd fmla="*/ 0 w 95" name="T16"/>
                <a:gd fmla="*/ 118 h 123" name="T17"/>
                <a:gd fmla="*/ 5 w 95" name="T18"/>
                <a:gd fmla="*/ 123 h 123" name="T19"/>
                <a:gd fmla="*/ 21 w 95" name="T20"/>
                <a:gd fmla="*/ 123 h 123" name="T21"/>
                <a:gd fmla="*/ 26 w 95" name="T22"/>
                <a:gd fmla="*/ 118 h 123" name="T23"/>
                <a:gd fmla="*/ 21 w 95" name="T24"/>
                <a:gd fmla="*/ 112 h 123"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3" w="95">
                  <a:moveTo>
                    <a:pt x="21" y="112"/>
                  </a:moveTo>
                  <a:cubicBezTo>
                    <a:pt x="11" y="112"/>
                    <a:pt x="11" y="112"/>
                    <a:pt x="11" y="112"/>
                  </a:cubicBezTo>
                  <a:cubicBezTo>
                    <a:pt x="11" y="10"/>
                    <a:pt x="11" y="10"/>
                    <a:pt x="11" y="10"/>
                  </a:cubicBezTo>
                  <a:cubicBezTo>
                    <a:pt x="90" y="10"/>
                    <a:pt x="90" y="10"/>
                    <a:pt x="90" y="10"/>
                  </a:cubicBezTo>
                  <a:cubicBezTo>
                    <a:pt x="93" y="10"/>
                    <a:pt x="95" y="8"/>
                    <a:pt x="95" y="5"/>
                  </a:cubicBezTo>
                  <a:cubicBezTo>
                    <a:pt x="95" y="2"/>
                    <a:pt x="93" y="0"/>
                    <a:pt x="90" y="0"/>
                  </a:cubicBezTo>
                  <a:cubicBezTo>
                    <a:pt x="5" y="0"/>
                    <a:pt x="5" y="0"/>
                    <a:pt x="5" y="0"/>
                  </a:cubicBezTo>
                  <a:cubicBezTo>
                    <a:pt x="2" y="0"/>
                    <a:pt x="0" y="2"/>
                    <a:pt x="0" y="5"/>
                  </a:cubicBezTo>
                  <a:cubicBezTo>
                    <a:pt x="0" y="118"/>
                    <a:pt x="0" y="118"/>
                    <a:pt x="0" y="118"/>
                  </a:cubicBezTo>
                  <a:cubicBezTo>
                    <a:pt x="0" y="121"/>
                    <a:pt x="2" y="123"/>
                    <a:pt x="5" y="123"/>
                  </a:cubicBezTo>
                  <a:cubicBezTo>
                    <a:pt x="21" y="123"/>
                    <a:pt x="21" y="123"/>
                    <a:pt x="21" y="123"/>
                  </a:cubicBezTo>
                  <a:cubicBezTo>
                    <a:pt x="24" y="123"/>
                    <a:pt x="26" y="121"/>
                    <a:pt x="26" y="118"/>
                  </a:cubicBezTo>
                  <a:cubicBezTo>
                    <a:pt x="26" y="115"/>
                    <a:pt x="24" y="112"/>
                    <a:pt x="21" y="112"/>
                  </a:cubicBez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5" name="Freeform 19"/>
            <p:cNvSpPr/>
            <p:nvPr/>
          </p:nvSpPr>
          <p:spPr bwMode="auto">
            <a:xfrm>
              <a:off x="142" y="170"/>
              <a:ext cx="83" cy="120"/>
            </a:xfrm>
            <a:custGeom>
              <a:gdLst>
                <a:gd fmla="*/ 30 w 35" name="T0"/>
                <a:gd fmla="*/ 0 h 51" name="T1"/>
                <a:gd fmla="*/ 25 w 35" name="T2"/>
                <a:gd fmla="*/ 5 h 51" name="T3"/>
                <a:gd fmla="*/ 25 w 35" name="T4"/>
                <a:gd fmla="*/ 40 h 51" name="T5"/>
                <a:gd fmla="*/ 5 w 35" name="T6"/>
                <a:gd fmla="*/ 40 h 51" name="T7"/>
                <a:gd fmla="*/ 0 w 35" name="T8"/>
                <a:gd fmla="*/ 46 h 51" name="T9"/>
                <a:gd fmla="*/ 5 w 35" name="T10"/>
                <a:gd fmla="*/ 51 h 51" name="T11"/>
                <a:gd fmla="*/ 30 w 35" name="T12"/>
                <a:gd fmla="*/ 51 h 51" name="T13"/>
                <a:gd fmla="*/ 34 w 35" name="T14"/>
                <a:gd fmla="*/ 49 h 51" name="T15"/>
                <a:gd fmla="*/ 35 w 35" name="T16"/>
                <a:gd fmla="*/ 46 h 51" name="T17"/>
                <a:gd fmla="*/ 35 w 35" name="T18"/>
                <a:gd fmla="*/ 5 h 51" name="T19"/>
                <a:gd fmla="*/ 30 w 35" name="T20"/>
                <a:gd fmla="*/ 0 h 51"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51" w="35">
                  <a:moveTo>
                    <a:pt x="30" y="0"/>
                  </a:moveTo>
                  <a:cubicBezTo>
                    <a:pt x="27" y="0"/>
                    <a:pt x="25" y="2"/>
                    <a:pt x="25" y="5"/>
                  </a:cubicBezTo>
                  <a:cubicBezTo>
                    <a:pt x="25" y="40"/>
                    <a:pt x="25" y="40"/>
                    <a:pt x="25" y="40"/>
                  </a:cubicBezTo>
                  <a:cubicBezTo>
                    <a:pt x="5" y="40"/>
                    <a:pt x="5" y="40"/>
                    <a:pt x="5" y="40"/>
                  </a:cubicBezTo>
                  <a:cubicBezTo>
                    <a:pt x="2" y="40"/>
                    <a:pt x="0" y="43"/>
                    <a:pt x="0" y="46"/>
                  </a:cubicBezTo>
                  <a:cubicBezTo>
                    <a:pt x="0" y="49"/>
                    <a:pt x="2" y="51"/>
                    <a:pt x="5" y="51"/>
                  </a:cubicBezTo>
                  <a:cubicBezTo>
                    <a:pt x="30" y="51"/>
                    <a:pt x="30" y="51"/>
                    <a:pt x="30" y="51"/>
                  </a:cubicBezTo>
                  <a:cubicBezTo>
                    <a:pt x="32" y="51"/>
                    <a:pt x="33" y="50"/>
                    <a:pt x="34" y="49"/>
                  </a:cubicBezTo>
                  <a:cubicBezTo>
                    <a:pt x="35" y="48"/>
                    <a:pt x="35" y="47"/>
                    <a:pt x="35" y="46"/>
                  </a:cubicBezTo>
                  <a:cubicBezTo>
                    <a:pt x="35" y="5"/>
                    <a:pt x="35" y="5"/>
                    <a:pt x="35" y="5"/>
                  </a:cubicBezTo>
                  <a:cubicBezTo>
                    <a:pt x="35" y="2"/>
                    <a:pt x="33" y="0"/>
                    <a:pt x="30" y="0"/>
                  </a:cubicBez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 name="Freeform 20"/>
            <p:cNvSpPr>
              <a:spLocks noEditPoints="1"/>
            </p:cNvSpPr>
            <p:nvPr/>
          </p:nvSpPr>
          <p:spPr bwMode="auto">
            <a:xfrm>
              <a:off x="81" y="59"/>
              <a:ext cx="141" cy="205"/>
            </a:xfrm>
            <a:custGeom>
              <a:gdLst>
                <a:gd fmla="*/ 52 w 60" name="T0"/>
                <a:gd fmla="*/ 2 h 87" name="T1"/>
                <a:gd fmla="*/ 46 w 60" name="T2"/>
                <a:gd fmla="*/ 0 h 87" name="T3"/>
                <a:gd fmla="*/ 35 w 60" name="T4"/>
                <a:gd fmla="*/ 7 h 87" name="T5"/>
                <a:gd fmla="*/ 1 w 60" name="T6"/>
                <a:gd fmla="*/ 66 h 87" name="T7"/>
                <a:gd fmla="*/ 0 w 60" name="T8"/>
                <a:gd fmla="*/ 69 h 87" name="T9"/>
                <a:gd fmla="*/ 0 w 60" name="T10"/>
                <a:gd fmla="*/ 82 h 87" name="T11"/>
                <a:gd fmla="*/ 3 w 60" name="T12"/>
                <a:gd fmla="*/ 87 h 87" name="T13"/>
                <a:gd fmla="*/ 6 w 60" name="T14"/>
                <a:gd fmla="*/ 87 h 87" name="T15"/>
                <a:gd fmla="*/ 8 w 60" name="T16"/>
                <a:gd fmla="*/ 87 h 87" name="T17"/>
                <a:gd fmla="*/ 20 w 60" name="T18"/>
                <a:gd fmla="*/ 80 h 87" name="T19"/>
                <a:gd fmla="*/ 22 w 60" name="T20"/>
                <a:gd fmla="*/ 78 h 87" name="T21"/>
                <a:gd fmla="*/ 56 w 60" name="T22"/>
                <a:gd fmla="*/ 19 h 87" name="T23"/>
                <a:gd fmla="*/ 52 w 60" name="T24"/>
                <a:gd fmla="*/ 2 h 87" name="T25"/>
                <a:gd fmla="*/ 47 w 60" name="T26"/>
                <a:gd fmla="*/ 14 h 87" name="T27"/>
                <a:gd fmla="*/ 14 w 60" name="T28"/>
                <a:gd fmla="*/ 72 h 87" name="T29"/>
                <a:gd fmla="*/ 11 w 60" name="T30"/>
                <a:gd fmla="*/ 73 h 87" name="T31"/>
                <a:gd fmla="*/ 11 w 60" name="T32"/>
                <a:gd fmla="*/ 70 h 87" name="T33"/>
                <a:gd fmla="*/ 44 w 60" name="T34"/>
                <a:gd fmla="*/ 12 h 87" name="T35"/>
                <a:gd fmla="*/ 47 w 60" name="T36"/>
                <a:gd fmla="*/ 11 h 87" name="T37"/>
                <a:gd fmla="*/ 47 w 60" name="T38"/>
                <a:gd fmla="*/ 14 h 87"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87" w="60">
                  <a:moveTo>
                    <a:pt x="52" y="2"/>
                  </a:moveTo>
                  <a:cubicBezTo>
                    <a:pt x="50" y="1"/>
                    <a:pt x="48" y="0"/>
                    <a:pt x="46" y="0"/>
                  </a:cubicBezTo>
                  <a:cubicBezTo>
                    <a:pt x="41" y="0"/>
                    <a:pt x="37" y="3"/>
                    <a:pt x="35" y="7"/>
                  </a:cubicBezTo>
                  <a:cubicBezTo>
                    <a:pt x="1" y="66"/>
                    <a:pt x="1" y="66"/>
                    <a:pt x="1" y="66"/>
                  </a:cubicBezTo>
                  <a:cubicBezTo>
                    <a:pt x="0" y="67"/>
                    <a:pt x="0" y="68"/>
                    <a:pt x="0" y="69"/>
                  </a:cubicBezTo>
                  <a:cubicBezTo>
                    <a:pt x="0" y="82"/>
                    <a:pt x="0" y="82"/>
                    <a:pt x="0" y="82"/>
                  </a:cubicBezTo>
                  <a:cubicBezTo>
                    <a:pt x="0" y="84"/>
                    <a:pt x="1" y="86"/>
                    <a:pt x="3" y="87"/>
                  </a:cubicBezTo>
                  <a:cubicBezTo>
                    <a:pt x="4" y="87"/>
                    <a:pt x="5" y="87"/>
                    <a:pt x="6" y="87"/>
                  </a:cubicBezTo>
                  <a:cubicBezTo>
                    <a:pt x="7" y="87"/>
                    <a:pt x="7" y="87"/>
                    <a:pt x="8" y="87"/>
                  </a:cubicBezTo>
                  <a:cubicBezTo>
                    <a:pt x="20" y="80"/>
                    <a:pt x="20" y="80"/>
                    <a:pt x="20" y="80"/>
                  </a:cubicBezTo>
                  <a:cubicBezTo>
                    <a:pt x="21" y="80"/>
                    <a:pt x="22" y="79"/>
                    <a:pt x="22" y="78"/>
                  </a:cubicBezTo>
                  <a:cubicBezTo>
                    <a:pt x="56" y="19"/>
                    <a:pt x="56" y="19"/>
                    <a:pt x="56" y="19"/>
                  </a:cubicBezTo>
                  <a:cubicBezTo>
                    <a:pt x="60" y="13"/>
                    <a:pt x="58" y="6"/>
                    <a:pt x="52" y="2"/>
                  </a:cubicBezTo>
                  <a:close/>
                  <a:moveTo>
                    <a:pt x="47" y="14"/>
                  </a:moveTo>
                  <a:cubicBezTo>
                    <a:pt x="14" y="72"/>
                    <a:pt x="14" y="72"/>
                    <a:pt x="14" y="72"/>
                  </a:cubicBezTo>
                  <a:cubicBezTo>
                    <a:pt x="11" y="73"/>
                    <a:pt x="11" y="73"/>
                    <a:pt x="11" y="73"/>
                  </a:cubicBezTo>
                  <a:cubicBezTo>
                    <a:pt x="11" y="70"/>
                    <a:pt x="11" y="70"/>
                    <a:pt x="11" y="70"/>
                  </a:cubicBezTo>
                  <a:cubicBezTo>
                    <a:pt x="44" y="12"/>
                    <a:pt x="44" y="12"/>
                    <a:pt x="44" y="12"/>
                  </a:cubicBezTo>
                  <a:cubicBezTo>
                    <a:pt x="44" y="11"/>
                    <a:pt x="46" y="11"/>
                    <a:pt x="47" y="11"/>
                  </a:cubicBezTo>
                  <a:cubicBezTo>
                    <a:pt x="47" y="12"/>
                    <a:pt x="48" y="13"/>
                    <a:pt x="47" y="14"/>
                  </a:cubicBez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7" name="Freeform 21"/>
            <p:cNvSpPr/>
            <p:nvPr/>
          </p:nvSpPr>
          <p:spPr bwMode="auto">
            <a:xfrm>
              <a:off x="41" y="83"/>
              <a:ext cx="89" cy="23"/>
            </a:xfrm>
            <a:custGeom>
              <a:gdLst>
                <a:gd fmla="*/ 38 w 38" name="T0"/>
                <a:gd fmla="*/ 5 h 10" name="T1"/>
                <a:gd fmla="*/ 32 w 38" name="T2"/>
                <a:gd fmla="*/ 0 h 10" name="T3"/>
                <a:gd fmla="*/ 6 w 38" name="T4"/>
                <a:gd fmla="*/ 0 h 10" name="T5"/>
                <a:gd fmla="*/ 0 w 38" name="T6"/>
                <a:gd fmla="*/ 5 h 10" name="T7"/>
                <a:gd fmla="*/ 6 w 38" name="T8"/>
                <a:gd fmla="*/ 10 h 10" name="T9"/>
                <a:gd fmla="*/ 32 w 38" name="T10"/>
                <a:gd fmla="*/ 10 h 10" name="T11"/>
                <a:gd fmla="*/ 38 w 38" name="T12"/>
                <a:gd fmla="*/ 5 h 10" name="T13"/>
              </a:gdLst>
              <a:cxnLst>
                <a:cxn ang="0">
                  <a:pos x="T0" y="T1"/>
                </a:cxn>
                <a:cxn ang="0">
                  <a:pos x="T2" y="T3"/>
                </a:cxn>
                <a:cxn ang="0">
                  <a:pos x="T4" y="T5"/>
                </a:cxn>
                <a:cxn ang="0">
                  <a:pos x="T6" y="T7"/>
                </a:cxn>
                <a:cxn ang="0">
                  <a:pos x="T8" y="T9"/>
                </a:cxn>
                <a:cxn ang="0">
                  <a:pos x="T10" y="T11"/>
                </a:cxn>
                <a:cxn ang="0">
                  <a:pos x="T12" y="T13"/>
                </a:cxn>
              </a:cxnLst>
              <a:rect b="b" l="0" r="r" t="0"/>
              <a:pathLst>
                <a:path h="10" w="38">
                  <a:moveTo>
                    <a:pt x="38" y="5"/>
                  </a:moveTo>
                  <a:cubicBezTo>
                    <a:pt x="38" y="2"/>
                    <a:pt x="35" y="0"/>
                    <a:pt x="32" y="0"/>
                  </a:cubicBezTo>
                  <a:cubicBezTo>
                    <a:pt x="6" y="0"/>
                    <a:pt x="6" y="0"/>
                    <a:pt x="6" y="0"/>
                  </a:cubicBezTo>
                  <a:cubicBezTo>
                    <a:pt x="3" y="0"/>
                    <a:pt x="0" y="2"/>
                    <a:pt x="0" y="5"/>
                  </a:cubicBezTo>
                  <a:cubicBezTo>
                    <a:pt x="0" y="8"/>
                    <a:pt x="3" y="10"/>
                    <a:pt x="6" y="10"/>
                  </a:cubicBezTo>
                  <a:cubicBezTo>
                    <a:pt x="32" y="10"/>
                    <a:pt x="32" y="10"/>
                    <a:pt x="32" y="10"/>
                  </a:cubicBezTo>
                  <a:cubicBezTo>
                    <a:pt x="35" y="10"/>
                    <a:pt x="38" y="8"/>
                    <a:pt x="38" y="5"/>
                  </a:cubicBez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8" name="Freeform 22"/>
            <p:cNvSpPr/>
            <p:nvPr/>
          </p:nvSpPr>
          <p:spPr bwMode="auto">
            <a:xfrm>
              <a:off x="41" y="132"/>
              <a:ext cx="56" cy="24"/>
            </a:xfrm>
            <a:custGeom>
              <a:gdLst>
                <a:gd fmla="*/ 6 w 24" name="T0"/>
                <a:gd fmla="*/ 0 h 10" name="T1"/>
                <a:gd fmla="*/ 0 w 24" name="T2"/>
                <a:gd fmla="*/ 5 h 10" name="T3"/>
                <a:gd fmla="*/ 6 w 24" name="T4"/>
                <a:gd fmla="*/ 10 h 10" name="T5"/>
                <a:gd fmla="*/ 19 w 24" name="T6"/>
                <a:gd fmla="*/ 10 h 10" name="T7"/>
                <a:gd fmla="*/ 24 w 24" name="T8"/>
                <a:gd fmla="*/ 5 h 10" name="T9"/>
                <a:gd fmla="*/ 19 w 24" name="T10"/>
                <a:gd fmla="*/ 0 h 10" name="T11"/>
                <a:gd fmla="*/ 6 w 24" name="T12"/>
                <a:gd fmla="*/ 0 h 10" name="T13"/>
              </a:gdLst>
              <a:cxnLst>
                <a:cxn ang="0">
                  <a:pos x="T0" y="T1"/>
                </a:cxn>
                <a:cxn ang="0">
                  <a:pos x="T2" y="T3"/>
                </a:cxn>
                <a:cxn ang="0">
                  <a:pos x="T4" y="T5"/>
                </a:cxn>
                <a:cxn ang="0">
                  <a:pos x="T6" y="T7"/>
                </a:cxn>
                <a:cxn ang="0">
                  <a:pos x="T8" y="T9"/>
                </a:cxn>
                <a:cxn ang="0">
                  <a:pos x="T10" y="T11"/>
                </a:cxn>
                <a:cxn ang="0">
                  <a:pos x="T12" y="T13"/>
                </a:cxn>
              </a:cxnLst>
              <a:rect b="b" l="0" r="r" t="0"/>
              <a:pathLst>
                <a:path h="10" w="24">
                  <a:moveTo>
                    <a:pt x="6" y="0"/>
                  </a:moveTo>
                  <a:cubicBezTo>
                    <a:pt x="3" y="0"/>
                    <a:pt x="0" y="2"/>
                    <a:pt x="0" y="5"/>
                  </a:cubicBezTo>
                  <a:cubicBezTo>
                    <a:pt x="0" y="8"/>
                    <a:pt x="3" y="10"/>
                    <a:pt x="6" y="10"/>
                  </a:cubicBezTo>
                  <a:cubicBezTo>
                    <a:pt x="19" y="10"/>
                    <a:pt x="19" y="10"/>
                    <a:pt x="19" y="10"/>
                  </a:cubicBezTo>
                  <a:cubicBezTo>
                    <a:pt x="22" y="10"/>
                    <a:pt x="24" y="8"/>
                    <a:pt x="24" y="5"/>
                  </a:cubicBezTo>
                  <a:cubicBezTo>
                    <a:pt x="24" y="2"/>
                    <a:pt x="22" y="0"/>
                    <a:pt x="19" y="0"/>
                  </a:cubicBezTo>
                  <a:lnTo>
                    <a:pt x="6" y="0"/>
                  </a:ln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nvGrpSpPr>
          <p:cNvPr id="19" name="PA_组合 23"/>
          <p:cNvGrpSpPr/>
          <p:nvPr>
            <p:custDataLst>
              <p:tags r:id="rId14"/>
            </p:custDataLst>
          </p:nvPr>
        </p:nvGrpSpPr>
        <p:grpSpPr>
          <a:xfrm>
            <a:off x="6660790" y="1734577"/>
            <a:ext cx="442836" cy="442972"/>
            <a:chExt cx="279" cy="279"/>
          </a:xfrm>
          <a:solidFill>
            <a:schemeClr val="accent2"/>
          </a:solidFill>
        </p:grpSpPr>
        <p:sp>
          <p:nvSpPr>
            <p:cNvPr id="20" name="Freeform 24"/>
            <p:cNvSpPr>
              <a:spLocks noEditPoints="1"/>
            </p:cNvSpPr>
            <p:nvPr/>
          </p:nvSpPr>
          <p:spPr bwMode="auto">
            <a:xfrm>
              <a:off x="0" y="0"/>
              <a:ext cx="279" cy="279"/>
            </a:xfrm>
            <a:custGeom>
              <a:gdLst>
                <a:gd fmla="*/ 114 w 118" name="T0"/>
                <a:gd fmla="*/ 46 h 118" name="T1"/>
                <a:gd fmla="*/ 103 w 118" name="T2"/>
                <a:gd fmla="*/ 38 h 118" name="T3"/>
                <a:gd fmla="*/ 107 w 118" name="T4"/>
                <a:gd fmla="*/ 24 h 118" name="T5"/>
                <a:gd fmla="*/ 89 w 118" name="T6"/>
                <a:gd fmla="*/ 11 h 118" name="T7"/>
                <a:gd fmla="*/ 76 w 118" name="T8"/>
                <a:gd fmla="*/ 13 h 118" name="T9"/>
                <a:gd fmla="*/ 68 w 118" name="T10"/>
                <a:gd fmla="*/ 1 h 118" name="T11"/>
                <a:gd fmla="*/ 46 w 118" name="T12"/>
                <a:gd fmla="*/ 4 h 118" name="T13"/>
                <a:gd fmla="*/ 39 w 118" name="T14"/>
                <a:gd fmla="*/ 15 h 118" name="T15"/>
                <a:gd fmla="*/ 24 w 118" name="T16"/>
                <a:gd fmla="*/ 11 h 118" name="T17"/>
                <a:gd fmla="*/ 11 w 118" name="T18"/>
                <a:gd fmla="*/ 29 h 118" name="T19"/>
                <a:gd fmla="*/ 14 w 118" name="T20"/>
                <a:gd fmla="*/ 43 h 118" name="T21"/>
                <a:gd fmla="*/ 1 w 118" name="T22"/>
                <a:gd fmla="*/ 50 h 118" name="T23"/>
                <a:gd fmla="*/ 1 w 118" name="T24"/>
                <a:gd fmla="*/ 68 h 118" name="T25"/>
                <a:gd fmla="*/ 14 w 118" name="T26"/>
                <a:gd fmla="*/ 75 h 118" name="T27"/>
                <a:gd fmla="*/ 11 w 118" name="T28"/>
                <a:gd fmla="*/ 89 h 118" name="T29"/>
                <a:gd fmla="*/ 24 w 118" name="T30"/>
                <a:gd fmla="*/ 106 h 118" name="T31"/>
                <a:gd fmla="*/ 39 w 118" name="T32"/>
                <a:gd fmla="*/ 103 h 118" name="T33"/>
                <a:gd fmla="*/ 46 w 118" name="T34"/>
                <a:gd fmla="*/ 114 h 118" name="T35"/>
                <a:gd fmla="*/ 59 w 118" name="T36"/>
                <a:gd fmla="*/ 118 h 118" name="T37"/>
                <a:gd fmla="*/ 72 w 118" name="T38"/>
                <a:gd fmla="*/ 114 h 118" name="T39"/>
                <a:gd fmla="*/ 80 w 118" name="T40"/>
                <a:gd fmla="*/ 103 h 118" name="T41"/>
                <a:gd fmla="*/ 94 w 118" name="T42"/>
                <a:gd fmla="*/ 106 h 118" name="T43"/>
                <a:gd fmla="*/ 107 w 118" name="T44"/>
                <a:gd fmla="*/ 89 h 118" name="T45"/>
                <a:gd fmla="*/ 105 w 118" name="T46"/>
                <a:gd fmla="*/ 75 h 118" name="T47"/>
                <a:gd fmla="*/ 118 w 118" name="T48"/>
                <a:gd fmla="*/ 68 h 118" name="T49"/>
                <a:gd fmla="*/ 118 w 118" name="T50"/>
                <a:gd fmla="*/ 50 h 118" name="T51"/>
                <a:gd fmla="*/ 99 w 118" name="T52"/>
                <a:gd fmla="*/ 66 h 118" name="T53"/>
                <a:gd fmla="*/ 93 w 118" name="T54"/>
                <a:gd fmla="*/ 77 h 118" name="T55"/>
                <a:gd fmla="*/ 97 w 118" name="T56"/>
                <a:gd fmla="*/ 90 h 118" name="T57"/>
                <a:gd fmla="*/ 82 w 118" name="T58"/>
                <a:gd fmla="*/ 92 h 118" name="T59"/>
                <a:gd fmla="*/ 70 w 118" name="T60"/>
                <a:gd fmla="*/ 96 h 118" name="T61"/>
                <a:gd fmla="*/ 64 w 118" name="T62"/>
                <a:gd fmla="*/ 107 h 118" name="T63"/>
                <a:gd fmla="*/ 52 w 118" name="T64"/>
                <a:gd fmla="*/ 99 h 118" name="T65"/>
                <a:gd fmla="*/ 41 w 118" name="T66"/>
                <a:gd fmla="*/ 93 h 118" name="T67"/>
                <a:gd fmla="*/ 28 w 118" name="T68"/>
                <a:gd fmla="*/ 96 h 118" name="T69"/>
                <a:gd fmla="*/ 26 w 118" name="T70"/>
                <a:gd fmla="*/ 82 h 118" name="T71"/>
                <a:gd fmla="*/ 23 w 118" name="T72"/>
                <a:gd fmla="*/ 70 h 118" name="T73"/>
                <a:gd fmla="*/ 11 w 118" name="T74"/>
                <a:gd fmla="*/ 63 h 118" name="T75"/>
                <a:gd fmla="*/ 11 w 118" name="T76"/>
                <a:gd fmla="*/ 54 h 118" name="T77"/>
                <a:gd fmla="*/ 23 w 118" name="T78"/>
                <a:gd fmla="*/ 48 h 118" name="T79"/>
                <a:gd fmla="*/ 26 w 118" name="T80"/>
                <a:gd fmla="*/ 36 h 118" name="T81"/>
                <a:gd fmla="*/ 28 w 118" name="T82"/>
                <a:gd fmla="*/ 21 h 118" name="T83"/>
                <a:gd fmla="*/ 41 w 118" name="T84"/>
                <a:gd fmla="*/ 25 h 118" name="T85"/>
                <a:gd fmla="*/ 52 w 118" name="T86"/>
                <a:gd fmla="*/ 19 h 118" name="T87"/>
                <a:gd fmla="*/ 64 w 118" name="T88"/>
                <a:gd fmla="*/ 10 h 118" name="T89"/>
                <a:gd fmla="*/ 70 w 118" name="T90"/>
                <a:gd fmla="*/ 22 h 118" name="T91"/>
                <a:gd fmla="*/ 82 w 118" name="T92"/>
                <a:gd fmla="*/ 25 h 118" name="T93"/>
                <a:gd fmla="*/ 97 w 118" name="T94"/>
                <a:gd fmla="*/ 28 h 118" name="T95"/>
                <a:gd fmla="*/ 93 w 118" name="T96"/>
                <a:gd fmla="*/ 41 h 118" name="T97"/>
                <a:gd fmla="*/ 99 w 118" name="T98"/>
                <a:gd fmla="*/ 51 h 118" name="T99"/>
                <a:gd fmla="*/ 108 w 118" name="T100"/>
                <a:gd fmla="*/ 59 h 118"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118" w="118">
                  <a:moveTo>
                    <a:pt x="118" y="50"/>
                  </a:moveTo>
                  <a:cubicBezTo>
                    <a:pt x="117" y="48"/>
                    <a:pt x="116" y="46"/>
                    <a:pt x="114" y="46"/>
                  </a:cubicBezTo>
                  <a:cubicBezTo>
                    <a:pt x="105" y="43"/>
                    <a:pt x="105" y="43"/>
                    <a:pt x="105" y="43"/>
                  </a:cubicBezTo>
                  <a:cubicBezTo>
                    <a:pt x="104" y="41"/>
                    <a:pt x="104" y="39"/>
                    <a:pt x="103" y="38"/>
                  </a:cubicBezTo>
                  <a:cubicBezTo>
                    <a:pt x="107" y="29"/>
                    <a:pt x="107" y="29"/>
                    <a:pt x="107" y="29"/>
                  </a:cubicBezTo>
                  <a:cubicBezTo>
                    <a:pt x="108" y="27"/>
                    <a:pt x="108" y="25"/>
                    <a:pt x="107" y="24"/>
                  </a:cubicBezTo>
                  <a:cubicBezTo>
                    <a:pt x="103" y="19"/>
                    <a:pt x="99" y="15"/>
                    <a:pt x="94" y="11"/>
                  </a:cubicBezTo>
                  <a:cubicBezTo>
                    <a:pt x="93" y="10"/>
                    <a:pt x="91" y="10"/>
                    <a:pt x="89" y="11"/>
                  </a:cubicBezTo>
                  <a:cubicBezTo>
                    <a:pt x="80" y="15"/>
                    <a:pt x="80" y="15"/>
                    <a:pt x="80" y="15"/>
                  </a:cubicBezTo>
                  <a:cubicBezTo>
                    <a:pt x="79" y="14"/>
                    <a:pt x="77" y="14"/>
                    <a:pt x="76" y="13"/>
                  </a:cubicBezTo>
                  <a:cubicBezTo>
                    <a:pt x="72" y="4"/>
                    <a:pt x="72" y="4"/>
                    <a:pt x="72" y="4"/>
                  </a:cubicBezTo>
                  <a:cubicBezTo>
                    <a:pt x="72" y="2"/>
                    <a:pt x="70" y="1"/>
                    <a:pt x="68" y="1"/>
                  </a:cubicBezTo>
                  <a:cubicBezTo>
                    <a:pt x="62" y="0"/>
                    <a:pt x="57" y="0"/>
                    <a:pt x="50" y="1"/>
                  </a:cubicBezTo>
                  <a:cubicBezTo>
                    <a:pt x="49" y="1"/>
                    <a:pt x="47" y="2"/>
                    <a:pt x="46" y="4"/>
                  </a:cubicBezTo>
                  <a:cubicBezTo>
                    <a:pt x="43" y="13"/>
                    <a:pt x="43" y="13"/>
                    <a:pt x="43" y="13"/>
                  </a:cubicBezTo>
                  <a:cubicBezTo>
                    <a:pt x="42" y="14"/>
                    <a:pt x="40" y="14"/>
                    <a:pt x="39" y="15"/>
                  </a:cubicBezTo>
                  <a:cubicBezTo>
                    <a:pt x="30" y="11"/>
                    <a:pt x="30" y="11"/>
                    <a:pt x="30" y="11"/>
                  </a:cubicBezTo>
                  <a:cubicBezTo>
                    <a:pt x="28" y="10"/>
                    <a:pt x="26" y="10"/>
                    <a:pt x="24" y="11"/>
                  </a:cubicBezTo>
                  <a:cubicBezTo>
                    <a:pt x="20" y="15"/>
                    <a:pt x="15" y="19"/>
                    <a:pt x="12" y="24"/>
                  </a:cubicBezTo>
                  <a:cubicBezTo>
                    <a:pt x="11" y="25"/>
                    <a:pt x="11" y="27"/>
                    <a:pt x="11" y="29"/>
                  </a:cubicBezTo>
                  <a:cubicBezTo>
                    <a:pt x="16" y="38"/>
                    <a:pt x="16" y="38"/>
                    <a:pt x="16" y="38"/>
                  </a:cubicBezTo>
                  <a:cubicBezTo>
                    <a:pt x="15" y="39"/>
                    <a:pt x="14" y="41"/>
                    <a:pt x="14" y="43"/>
                  </a:cubicBezTo>
                  <a:cubicBezTo>
                    <a:pt x="4" y="46"/>
                    <a:pt x="4" y="46"/>
                    <a:pt x="4" y="46"/>
                  </a:cubicBezTo>
                  <a:cubicBezTo>
                    <a:pt x="3" y="46"/>
                    <a:pt x="1" y="48"/>
                    <a:pt x="1" y="50"/>
                  </a:cubicBezTo>
                  <a:cubicBezTo>
                    <a:pt x="1" y="53"/>
                    <a:pt x="0" y="56"/>
                    <a:pt x="0" y="59"/>
                  </a:cubicBezTo>
                  <a:cubicBezTo>
                    <a:pt x="0" y="62"/>
                    <a:pt x="1" y="64"/>
                    <a:pt x="1" y="68"/>
                  </a:cubicBezTo>
                  <a:cubicBezTo>
                    <a:pt x="1" y="70"/>
                    <a:pt x="3" y="71"/>
                    <a:pt x="4" y="72"/>
                  </a:cubicBezTo>
                  <a:cubicBezTo>
                    <a:pt x="14" y="75"/>
                    <a:pt x="14" y="75"/>
                    <a:pt x="14" y="75"/>
                  </a:cubicBezTo>
                  <a:cubicBezTo>
                    <a:pt x="14" y="77"/>
                    <a:pt x="15" y="78"/>
                    <a:pt x="16" y="80"/>
                  </a:cubicBezTo>
                  <a:cubicBezTo>
                    <a:pt x="11" y="89"/>
                    <a:pt x="11" y="89"/>
                    <a:pt x="11" y="89"/>
                  </a:cubicBezTo>
                  <a:cubicBezTo>
                    <a:pt x="11" y="90"/>
                    <a:pt x="11" y="92"/>
                    <a:pt x="12" y="94"/>
                  </a:cubicBezTo>
                  <a:cubicBezTo>
                    <a:pt x="15" y="99"/>
                    <a:pt x="20" y="103"/>
                    <a:pt x="24" y="106"/>
                  </a:cubicBezTo>
                  <a:cubicBezTo>
                    <a:pt x="26" y="107"/>
                    <a:pt x="28" y="108"/>
                    <a:pt x="30" y="107"/>
                  </a:cubicBezTo>
                  <a:cubicBezTo>
                    <a:pt x="39" y="103"/>
                    <a:pt x="39" y="103"/>
                    <a:pt x="39" y="103"/>
                  </a:cubicBezTo>
                  <a:cubicBezTo>
                    <a:pt x="40" y="103"/>
                    <a:pt x="42" y="104"/>
                    <a:pt x="43" y="104"/>
                  </a:cubicBezTo>
                  <a:cubicBezTo>
                    <a:pt x="46" y="114"/>
                    <a:pt x="46" y="114"/>
                    <a:pt x="46" y="114"/>
                  </a:cubicBezTo>
                  <a:cubicBezTo>
                    <a:pt x="47" y="116"/>
                    <a:pt x="49" y="117"/>
                    <a:pt x="50" y="117"/>
                  </a:cubicBezTo>
                  <a:cubicBezTo>
                    <a:pt x="54" y="118"/>
                    <a:pt x="57" y="118"/>
                    <a:pt x="59" y="118"/>
                  </a:cubicBezTo>
                  <a:cubicBezTo>
                    <a:pt x="62" y="118"/>
                    <a:pt x="65" y="118"/>
                    <a:pt x="68" y="117"/>
                  </a:cubicBezTo>
                  <a:cubicBezTo>
                    <a:pt x="70" y="117"/>
                    <a:pt x="72" y="116"/>
                    <a:pt x="72" y="114"/>
                  </a:cubicBezTo>
                  <a:cubicBezTo>
                    <a:pt x="76" y="104"/>
                    <a:pt x="76" y="104"/>
                    <a:pt x="76" y="104"/>
                  </a:cubicBezTo>
                  <a:cubicBezTo>
                    <a:pt x="77" y="104"/>
                    <a:pt x="79" y="103"/>
                    <a:pt x="80" y="103"/>
                  </a:cubicBezTo>
                  <a:cubicBezTo>
                    <a:pt x="89" y="107"/>
                    <a:pt x="89" y="107"/>
                    <a:pt x="89" y="107"/>
                  </a:cubicBezTo>
                  <a:cubicBezTo>
                    <a:pt x="91" y="108"/>
                    <a:pt x="93" y="107"/>
                    <a:pt x="94" y="106"/>
                  </a:cubicBezTo>
                  <a:cubicBezTo>
                    <a:pt x="99" y="103"/>
                    <a:pt x="103" y="99"/>
                    <a:pt x="107" y="94"/>
                  </a:cubicBezTo>
                  <a:cubicBezTo>
                    <a:pt x="108" y="92"/>
                    <a:pt x="108" y="90"/>
                    <a:pt x="107" y="89"/>
                  </a:cubicBezTo>
                  <a:cubicBezTo>
                    <a:pt x="103" y="80"/>
                    <a:pt x="103" y="80"/>
                    <a:pt x="103" y="80"/>
                  </a:cubicBezTo>
                  <a:cubicBezTo>
                    <a:pt x="104" y="78"/>
                    <a:pt x="104" y="77"/>
                    <a:pt x="105" y="75"/>
                  </a:cubicBezTo>
                  <a:cubicBezTo>
                    <a:pt x="114" y="72"/>
                    <a:pt x="114" y="72"/>
                    <a:pt x="114" y="72"/>
                  </a:cubicBezTo>
                  <a:cubicBezTo>
                    <a:pt x="116" y="71"/>
                    <a:pt x="117" y="70"/>
                    <a:pt x="118" y="68"/>
                  </a:cubicBezTo>
                  <a:cubicBezTo>
                    <a:pt x="118" y="64"/>
                    <a:pt x="118" y="62"/>
                    <a:pt x="118" y="59"/>
                  </a:cubicBezTo>
                  <a:cubicBezTo>
                    <a:pt x="118" y="56"/>
                    <a:pt x="118" y="53"/>
                    <a:pt x="118" y="50"/>
                  </a:cubicBezTo>
                  <a:close/>
                  <a:moveTo>
                    <a:pt x="108" y="63"/>
                  </a:moveTo>
                  <a:cubicBezTo>
                    <a:pt x="99" y="66"/>
                    <a:pt x="99" y="66"/>
                    <a:pt x="99" y="66"/>
                  </a:cubicBezTo>
                  <a:cubicBezTo>
                    <a:pt x="98" y="67"/>
                    <a:pt x="97" y="68"/>
                    <a:pt x="96" y="70"/>
                  </a:cubicBezTo>
                  <a:cubicBezTo>
                    <a:pt x="95" y="72"/>
                    <a:pt x="94" y="75"/>
                    <a:pt x="93" y="77"/>
                  </a:cubicBezTo>
                  <a:cubicBezTo>
                    <a:pt x="92" y="79"/>
                    <a:pt x="92" y="80"/>
                    <a:pt x="93" y="82"/>
                  </a:cubicBezTo>
                  <a:cubicBezTo>
                    <a:pt x="97" y="90"/>
                    <a:pt x="97" y="90"/>
                    <a:pt x="97" y="90"/>
                  </a:cubicBezTo>
                  <a:cubicBezTo>
                    <a:pt x="95" y="92"/>
                    <a:pt x="93" y="94"/>
                    <a:pt x="91" y="96"/>
                  </a:cubicBezTo>
                  <a:cubicBezTo>
                    <a:pt x="82" y="92"/>
                    <a:pt x="82" y="92"/>
                    <a:pt x="82" y="92"/>
                  </a:cubicBezTo>
                  <a:cubicBezTo>
                    <a:pt x="81" y="92"/>
                    <a:pt x="79" y="92"/>
                    <a:pt x="78" y="93"/>
                  </a:cubicBezTo>
                  <a:cubicBezTo>
                    <a:pt x="75" y="94"/>
                    <a:pt x="73" y="95"/>
                    <a:pt x="70" y="96"/>
                  </a:cubicBezTo>
                  <a:cubicBezTo>
                    <a:pt x="69" y="96"/>
                    <a:pt x="67" y="97"/>
                    <a:pt x="67" y="99"/>
                  </a:cubicBezTo>
                  <a:cubicBezTo>
                    <a:pt x="64" y="107"/>
                    <a:pt x="64" y="107"/>
                    <a:pt x="64" y="107"/>
                  </a:cubicBezTo>
                  <a:cubicBezTo>
                    <a:pt x="61" y="108"/>
                    <a:pt x="58" y="108"/>
                    <a:pt x="55" y="107"/>
                  </a:cubicBezTo>
                  <a:cubicBezTo>
                    <a:pt x="52" y="99"/>
                    <a:pt x="52" y="99"/>
                    <a:pt x="52" y="99"/>
                  </a:cubicBezTo>
                  <a:cubicBezTo>
                    <a:pt x="51" y="97"/>
                    <a:pt x="50" y="96"/>
                    <a:pt x="48" y="96"/>
                  </a:cubicBezTo>
                  <a:cubicBezTo>
                    <a:pt x="46" y="95"/>
                    <a:pt x="43" y="94"/>
                    <a:pt x="41" y="93"/>
                  </a:cubicBezTo>
                  <a:cubicBezTo>
                    <a:pt x="40" y="92"/>
                    <a:pt x="38" y="92"/>
                    <a:pt x="36" y="92"/>
                  </a:cubicBezTo>
                  <a:cubicBezTo>
                    <a:pt x="28" y="96"/>
                    <a:pt x="28" y="96"/>
                    <a:pt x="28" y="96"/>
                  </a:cubicBezTo>
                  <a:cubicBezTo>
                    <a:pt x="26" y="94"/>
                    <a:pt x="24" y="92"/>
                    <a:pt x="22" y="90"/>
                  </a:cubicBezTo>
                  <a:cubicBezTo>
                    <a:pt x="26" y="82"/>
                    <a:pt x="26" y="82"/>
                    <a:pt x="26" y="82"/>
                  </a:cubicBezTo>
                  <a:cubicBezTo>
                    <a:pt x="26" y="80"/>
                    <a:pt x="26" y="79"/>
                    <a:pt x="26" y="77"/>
                  </a:cubicBezTo>
                  <a:cubicBezTo>
                    <a:pt x="24" y="75"/>
                    <a:pt x="23" y="72"/>
                    <a:pt x="23" y="70"/>
                  </a:cubicBezTo>
                  <a:cubicBezTo>
                    <a:pt x="22" y="68"/>
                    <a:pt x="21" y="67"/>
                    <a:pt x="19" y="66"/>
                  </a:cubicBezTo>
                  <a:cubicBezTo>
                    <a:pt x="11" y="63"/>
                    <a:pt x="11" y="63"/>
                    <a:pt x="11" y="63"/>
                  </a:cubicBezTo>
                  <a:cubicBezTo>
                    <a:pt x="11" y="62"/>
                    <a:pt x="10" y="60"/>
                    <a:pt x="10" y="59"/>
                  </a:cubicBezTo>
                  <a:cubicBezTo>
                    <a:pt x="10" y="57"/>
                    <a:pt x="11" y="56"/>
                    <a:pt x="11" y="54"/>
                  </a:cubicBezTo>
                  <a:cubicBezTo>
                    <a:pt x="19" y="51"/>
                    <a:pt x="19" y="51"/>
                    <a:pt x="19" y="51"/>
                  </a:cubicBezTo>
                  <a:cubicBezTo>
                    <a:pt x="21" y="51"/>
                    <a:pt x="22" y="49"/>
                    <a:pt x="23" y="48"/>
                  </a:cubicBezTo>
                  <a:cubicBezTo>
                    <a:pt x="23" y="45"/>
                    <a:pt x="24" y="43"/>
                    <a:pt x="26" y="41"/>
                  </a:cubicBezTo>
                  <a:cubicBezTo>
                    <a:pt x="26" y="39"/>
                    <a:pt x="26" y="37"/>
                    <a:pt x="26" y="36"/>
                  </a:cubicBezTo>
                  <a:cubicBezTo>
                    <a:pt x="22" y="28"/>
                    <a:pt x="22" y="28"/>
                    <a:pt x="22" y="28"/>
                  </a:cubicBezTo>
                  <a:cubicBezTo>
                    <a:pt x="24" y="25"/>
                    <a:pt x="26" y="23"/>
                    <a:pt x="28" y="21"/>
                  </a:cubicBezTo>
                  <a:cubicBezTo>
                    <a:pt x="36" y="25"/>
                    <a:pt x="36" y="25"/>
                    <a:pt x="36" y="25"/>
                  </a:cubicBezTo>
                  <a:cubicBezTo>
                    <a:pt x="38" y="26"/>
                    <a:pt x="40" y="26"/>
                    <a:pt x="41" y="25"/>
                  </a:cubicBezTo>
                  <a:cubicBezTo>
                    <a:pt x="43" y="24"/>
                    <a:pt x="46" y="23"/>
                    <a:pt x="48" y="22"/>
                  </a:cubicBezTo>
                  <a:cubicBezTo>
                    <a:pt x="50" y="22"/>
                    <a:pt x="51" y="20"/>
                    <a:pt x="52" y="19"/>
                  </a:cubicBezTo>
                  <a:cubicBezTo>
                    <a:pt x="55" y="10"/>
                    <a:pt x="55" y="10"/>
                    <a:pt x="55" y="10"/>
                  </a:cubicBezTo>
                  <a:cubicBezTo>
                    <a:pt x="58" y="10"/>
                    <a:pt x="61" y="10"/>
                    <a:pt x="64" y="10"/>
                  </a:cubicBezTo>
                  <a:cubicBezTo>
                    <a:pt x="67" y="19"/>
                    <a:pt x="67" y="19"/>
                    <a:pt x="67" y="19"/>
                  </a:cubicBezTo>
                  <a:cubicBezTo>
                    <a:pt x="67" y="20"/>
                    <a:pt x="69" y="22"/>
                    <a:pt x="70" y="22"/>
                  </a:cubicBezTo>
                  <a:cubicBezTo>
                    <a:pt x="73" y="23"/>
                    <a:pt x="75" y="24"/>
                    <a:pt x="78" y="25"/>
                  </a:cubicBezTo>
                  <a:cubicBezTo>
                    <a:pt x="79" y="26"/>
                    <a:pt x="81" y="26"/>
                    <a:pt x="82" y="25"/>
                  </a:cubicBezTo>
                  <a:cubicBezTo>
                    <a:pt x="91" y="21"/>
                    <a:pt x="91" y="21"/>
                    <a:pt x="91" y="21"/>
                  </a:cubicBezTo>
                  <a:cubicBezTo>
                    <a:pt x="93" y="23"/>
                    <a:pt x="95" y="25"/>
                    <a:pt x="97" y="28"/>
                  </a:cubicBezTo>
                  <a:cubicBezTo>
                    <a:pt x="93" y="36"/>
                    <a:pt x="93" y="36"/>
                    <a:pt x="93" y="36"/>
                  </a:cubicBezTo>
                  <a:cubicBezTo>
                    <a:pt x="92" y="37"/>
                    <a:pt x="92" y="39"/>
                    <a:pt x="93" y="41"/>
                  </a:cubicBezTo>
                  <a:cubicBezTo>
                    <a:pt x="94" y="43"/>
                    <a:pt x="95" y="45"/>
                    <a:pt x="96" y="48"/>
                  </a:cubicBezTo>
                  <a:cubicBezTo>
                    <a:pt x="97" y="49"/>
                    <a:pt x="98" y="51"/>
                    <a:pt x="99" y="51"/>
                  </a:cubicBezTo>
                  <a:cubicBezTo>
                    <a:pt x="108" y="54"/>
                    <a:pt x="108" y="54"/>
                    <a:pt x="108" y="54"/>
                  </a:cubicBezTo>
                  <a:cubicBezTo>
                    <a:pt x="108" y="56"/>
                    <a:pt x="108" y="57"/>
                    <a:pt x="108" y="59"/>
                  </a:cubicBezTo>
                  <a:cubicBezTo>
                    <a:pt x="108" y="60"/>
                    <a:pt x="108" y="62"/>
                    <a:pt x="108" y="63"/>
                  </a:cubicBez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 name="Freeform 25"/>
            <p:cNvSpPr>
              <a:spLocks noEditPoints="1"/>
            </p:cNvSpPr>
            <p:nvPr/>
          </p:nvSpPr>
          <p:spPr bwMode="auto">
            <a:xfrm>
              <a:off x="86" y="80"/>
              <a:ext cx="111" cy="111"/>
            </a:xfrm>
            <a:custGeom>
              <a:gdLst>
                <a:gd fmla="*/ 23 w 47" name="T0"/>
                <a:gd fmla="*/ 0 h 47" name="T1"/>
                <a:gd fmla="*/ 0 w 47" name="T2"/>
                <a:gd fmla="*/ 24 h 47" name="T3"/>
                <a:gd fmla="*/ 23 w 47" name="T4"/>
                <a:gd fmla="*/ 47 h 47" name="T5"/>
                <a:gd fmla="*/ 47 w 47" name="T6"/>
                <a:gd fmla="*/ 24 h 47" name="T7"/>
                <a:gd fmla="*/ 23 w 47" name="T8"/>
                <a:gd fmla="*/ 0 h 47" name="T9"/>
                <a:gd fmla="*/ 23 w 47" name="T10"/>
                <a:gd fmla="*/ 37 h 47" name="T11"/>
                <a:gd fmla="*/ 10 w 47" name="T12"/>
                <a:gd fmla="*/ 24 h 47" name="T13"/>
                <a:gd fmla="*/ 23 w 47" name="T14"/>
                <a:gd fmla="*/ 10 h 47" name="T15"/>
                <a:gd fmla="*/ 37 w 47" name="T16"/>
                <a:gd fmla="*/ 24 h 47" name="T17"/>
                <a:gd fmla="*/ 23 w 47" name="T18"/>
                <a:gd fmla="*/ 37 h 4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7" w="47">
                  <a:moveTo>
                    <a:pt x="23" y="0"/>
                  </a:moveTo>
                  <a:cubicBezTo>
                    <a:pt x="10" y="0"/>
                    <a:pt x="0" y="11"/>
                    <a:pt x="0" y="24"/>
                  </a:cubicBezTo>
                  <a:cubicBezTo>
                    <a:pt x="0" y="37"/>
                    <a:pt x="10" y="47"/>
                    <a:pt x="23" y="47"/>
                  </a:cubicBezTo>
                  <a:cubicBezTo>
                    <a:pt x="36" y="47"/>
                    <a:pt x="47" y="37"/>
                    <a:pt x="47" y="24"/>
                  </a:cubicBezTo>
                  <a:cubicBezTo>
                    <a:pt x="47" y="11"/>
                    <a:pt x="36" y="0"/>
                    <a:pt x="23" y="0"/>
                  </a:cubicBezTo>
                  <a:close/>
                  <a:moveTo>
                    <a:pt x="23" y="37"/>
                  </a:moveTo>
                  <a:cubicBezTo>
                    <a:pt x="16" y="37"/>
                    <a:pt x="10" y="31"/>
                    <a:pt x="10" y="24"/>
                  </a:cubicBezTo>
                  <a:cubicBezTo>
                    <a:pt x="10" y="16"/>
                    <a:pt x="16" y="10"/>
                    <a:pt x="23" y="10"/>
                  </a:cubicBezTo>
                  <a:cubicBezTo>
                    <a:pt x="31" y="10"/>
                    <a:pt x="37" y="16"/>
                    <a:pt x="37" y="24"/>
                  </a:cubicBezTo>
                  <a:cubicBezTo>
                    <a:pt x="37" y="31"/>
                    <a:pt x="31" y="37"/>
                    <a:pt x="23" y="37"/>
                  </a:cubicBez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nvGrpSpPr>
          <p:cNvPr id="22" name="PA_组合 26"/>
          <p:cNvGrpSpPr/>
          <p:nvPr>
            <p:custDataLst>
              <p:tags r:id="rId15"/>
            </p:custDataLst>
          </p:nvPr>
        </p:nvGrpSpPr>
        <p:grpSpPr>
          <a:xfrm>
            <a:off x="1345175" y="3092072"/>
            <a:ext cx="446010" cy="450911"/>
            <a:chExt cx="281" cy="284"/>
          </a:xfrm>
          <a:solidFill>
            <a:schemeClr val="bg1"/>
          </a:solidFill>
        </p:grpSpPr>
        <p:sp>
          <p:nvSpPr>
            <p:cNvPr id="23" name="Freeform 27"/>
            <p:cNvSpPr/>
            <p:nvPr/>
          </p:nvSpPr>
          <p:spPr bwMode="auto">
            <a:xfrm>
              <a:off x="0" y="0"/>
              <a:ext cx="281" cy="206"/>
            </a:xfrm>
            <a:custGeom>
              <a:gdLst>
                <a:gd fmla="*/ 91 w 119" name="T0"/>
                <a:gd fmla="*/ 32 h 87" name="T1"/>
                <a:gd fmla="*/ 86 w 119" name="T2"/>
                <a:gd fmla="*/ 32 h 87" name="T3"/>
                <a:gd fmla="*/ 86 w 119" name="T4"/>
                <a:gd fmla="*/ 30 h 87" name="T5"/>
                <a:gd fmla="*/ 56 w 119" name="T6"/>
                <a:gd fmla="*/ 0 h 87" name="T7"/>
                <a:gd fmla="*/ 27 w 119" name="T8"/>
                <a:gd fmla="*/ 25 h 87" name="T9"/>
                <a:gd fmla="*/ 19 w 119" name="T10"/>
                <a:gd fmla="*/ 26 h 87" name="T11"/>
                <a:gd fmla="*/ 19 w 119" name="T12"/>
                <a:gd fmla="*/ 26 h 87" name="T13"/>
                <a:gd fmla="*/ 7 w 119" name="T14"/>
                <a:gd fmla="*/ 43 h 87" name="T15"/>
                <a:gd fmla="*/ 9 w 119" name="T16"/>
                <a:gd fmla="*/ 52 h 87" name="T17"/>
                <a:gd fmla="*/ 0 w 119" name="T18"/>
                <a:gd fmla="*/ 68 h 87" name="T19"/>
                <a:gd fmla="*/ 19 w 119" name="T20"/>
                <a:gd fmla="*/ 87 h 87" name="T21"/>
                <a:gd fmla="*/ 39 w 119" name="T22"/>
                <a:gd fmla="*/ 87 h 87" name="T23"/>
                <a:gd fmla="*/ 44 w 119" name="T24"/>
                <a:gd fmla="*/ 81 h 87" name="T25"/>
                <a:gd fmla="*/ 39 w 119" name="T26"/>
                <a:gd fmla="*/ 76 h 87" name="T27"/>
                <a:gd fmla="*/ 19 w 119" name="T28"/>
                <a:gd fmla="*/ 76 h 87" name="T29"/>
                <a:gd fmla="*/ 10 w 119" name="T30"/>
                <a:gd fmla="*/ 68 h 87" name="T31"/>
                <a:gd fmla="*/ 18 w 119" name="T32"/>
                <a:gd fmla="*/ 59 h 87" name="T33"/>
                <a:gd fmla="*/ 22 w 119" name="T34"/>
                <a:gd fmla="*/ 55 h 87" name="T35"/>
                <a:gd fmla="*/ 20 w 119" name="T36"/>
                <a:gd fmla="*/ 50 h 87" name="T37"/>
                <a:gd fmla="*/ 17 w 119" name="T38"/>
                <a:gd fmla="*/ 43 h 87" name="T39"/>
                <a:gd fmla="*/ 22 w 119" name="T40"/>
                <a:gd fmla="*/ 35 h 87" name="T41"/>
                <a:gd fmla="*/ 22 w 119" name="T42"/>
                <a:gd fmla="*/ 35 h 87" name="T43"/>
                <a:gd fmla="*/ 30 w 119" name="T44"/>
                <a:gd fmla="*/ 36 h 87" name="T45"/>
                <a:gd fmla="*/ 35 w 119" name="T46"/>
                <a:gd fmla="*/ 36 h 87" name="T47"/>
                <a:gd fmla="*/ 37 w 119" name="T48"/>
                <a:gd fmla="*/ 31 h 87" name="T49"/>
                <a:gd fmla="*/ 37 w 119" name="T50"/>
                <a:gd fmla="*/ 30 h 87" name="T51"/>
                <a:gd fmla="*/ 37 w 119" name="T52"/>
                <a:gd fmla="*/ 30 h 87" name="T53"/>
                <a:gd fmla="*/ 56 w 119" name="T54"/>
                <a:gd fmla="*/ 11 h 87" name="T55"/>
                <a:gd fmla="*/ 75 w 119" name="T56"/>
                <a:gd fmla="*/ 30 h 87" name="T57"/>
                <a:gd fmla="*/ 73 w 119" name="T58"/>
                <a:gd fmla="*/ 40 h 87" name="T59"/>
                <a:gd fmla="*/ 74 w 119" name="T60"/>
                <a:gd fmla="*/ 46 h 87" name="T61"/>
                <a:gd fmla="*/ 80 w 119" name="T62"/>
                <a:gd fmla="*/ 46 h 87" name="T63"/>
                <a:gd fmla="*/ 91 w 119" name="T64"/>
                <a:gd fmla="*/ 42 h 87" name="T65"/>
                <a:gd fmla="*/ 108 w 119" name="T66"/>
                <a:gd fmla="*/ 59 h 87" name="T67"/>
                <a:gd fmla="*/ 91 w 119" name="T68"/>
                <a:gd fmla="*/ 76 h 87" name="T69"/>
                <a:gd fmla="*/ 80 w 119" name="T70"/>
                <a:gd fmla="*/ 76 h 87" name="T71"/>
                <a:gd fmla="*/ 75 w 119" name="T72"/>
                <a:gd fmla="*/ 81 h 87" name="T73"/>
                <a:gd fmla="*/ 80 w 119" name="T74"/>
                <a:gd fmla="*/ 87 h 87" name="T75"/>
                <a:gd fmla="*/ 91 w 119" name="T76"/>
                <a:gd fmla="*/ 87 h 87" name="T77"/>
                <a:gd fmla="*/ 119 w 119" name="T78"/>
                <a:gd fmla="*/ 59 h 87" name="T79"/>
                <a:gd fmla="*/ 91 w 119" name="T80"/>
                <a:gd fmla="*/ 32 h 87"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87" w="119">
                  <a:moveTo>
                    <a:pt x="91" y="32"/>
                  </a:moveTo>
                  <a:cubicBezTo>
                    <a:pt x="89" y="32"/>
                    <a:pt x="87" y="32"/>
                    <a:pt x="86" y="32"/>
                  </a:cubicBezTo>
                  <a:cubicBezTo>
                    <a:pt x="86" y="31"/>
                    <a:pt x="86" y="31"/>
                    <a:pt x="86" y="30"/>
                  </a:cubicBezTo>
                  <a:cubicBezTo>
                    <a:pt x="86" y="13"/>
                    <a:pt x="72" y="0"/>
                    <a:pt x="56" y="0"/>
                  </a:cubicBezTo>
                  <a:cubicBezTo>
                    <a:pt x="42" y="0"/>
                    <a:pt x="30" y="11"/>
                    <a:pt x="27" y="25"/>
                  </a:cubicBezTo>
                  <a:cubicBezTo>
                    <a:pt x="24" y="24"/>
                    <a:pt x="21" y="25"/>
                    <a:pt x="19" y="26"/>
                  </a:cubicBezTo>
                  <a:cubicBezTo>
                    <a:pt x="19" y="26"/>
                    <a:pt x="19" y="26"/>
                    <a:pt x="19" y="26"/>
                  </a:cubicBezTo>
                  <a:cubicBezTo>
                    <a:pt x="11" y="29"/>
                    <a:pt x="7" y="36"/>
                    <a:pt x="7" y="43"/>
                  </a:cubicBezTo>
                  <a:cubicBezTo>
                    <a:pt x="7" y="46"/>
                    <a:pt x="7" y="49"/>
                    <a:pt x="9" y="52"/>
                  </a:cubicBezTo>
                  <a:cubicBezTo>
                    <a:pt x="3" y="55"/>
                    <a:pt x="0" y="61"/>
                    <a:pt x="0" y="68"/>
                  </a:cubicBezTo>
                  <a:cubicBezTo>
                    <a:pt x="0" y="78"/>
                    <a:pt x="8" y="87"/>
                    <a:pt x="19" y="87"/>
                  </a:cubicBezTo>
                  <a:cubicBezTo>
                    <a:pt x="39" y="87"/>
                    <a:pt x="39" y="87"/>
                    <a:pt x="39" y="87"/>
                  </a:cubicBezTo>
                  <a:cubicBezTo>
                    <a:pt x="41" y="87"/>
                    <a:pt x="44" y="84"/>
                    <a:pt x="44" y="81"/>
                  </a:cubicBezTo>
                  <a:cubicBezTo>
                    <a:pt x="44" y="79"/>
                    <a:pt x="41" y="76"/>
                    <a:pt x="39" y="76"/>
                  </a:cubicBezTo>
                  <a:cubicBezTo>
                    <a:pt x="19" y="76"/>
                    <a:pt x="19" y="76"/>
                    <a:pt x="19" y="76"/>
                  </a:cubicBezTo>
                  <a:cubicBezTo>
                    <a:pt x="14" y="76"/>
                    <a:pt x="10" y="72"/>
                    <a:pt x="10" y="68"/>
                  </a:cubicBezTo>
                  <a:cubicBezTo>
                    <a:pt x="10" y="63"/>
                    <a:pt x="13" y="60"/>
                    <a:pt x="18" y="59"/>
                  </a:cubicBezTo>
                  <a:cubicBezTo>
                    <a:pt x="20" y="59"/>
                    <a:pt x="21" y="57"/>
                    <a:pt x="22" y="55"/>
                  </a:cubicBezTo>
                  <a:cubicBezTo>
                    <a:pt x="22" y="53"/>
                    <a:pt x="22" y="51"/>
                    <a:pt x="20" y="50"/>
                  </a:cubicBezTo>
                  <a:cubicBezTo>
                    <a:pt x="18" y="48"/>
                    <a:pt x="17" y="46"/>
                    <a:pt x="17" y="43"/>
                  </a:cubicBezTo>
                  <a:cubicBezTo>
                    <a:pt x="17" y="40"/>
                    <a:pt x="19" y="37"/>
                    <a:pt x="22" y="35"/>
                  </a:cubicBezTo>
                  <a:cubicBezTo>
                    <a:pt x="22" y="35"/>
                    <a:pt x="22" y="35"/>
                    <a:pt x="22" y="35"/>
                  </a:cubicBezTo>
                  <a:cubicBezTo>
                    <a:pt x="25" y="34"/>
                    <a:pt x="27" y="35"/>
                    <a:pt x="30" y="36"/>
                  </a:cubicBezTo>
                  <a:cubicBezTo>
                    <a:pt x="31" y="37"/>
                    <a:pt x="33" y="37"/>
                    <a:pt x="35" y="36"/>
                  </a:cubicBezTo>
                  <a:cubicBezTo>
                    <a:pt x="37" y="35"/>
                    <a:pt x="37" y="33"/>
                    <a:pt x="37" y="31"/>
                  </a:cubicBezTo>
                  <a:cubicBezTo>
                    <a:pt x="37" y="31"/>
                    <a:pt x="37" y="30"/>
                    <a:pt x="37" y="30"/>
                  </a:cubicBezTo>
                  <a:cubicBezTo>
                    <a:pt x="37" y="30"/>
                    <a:pt x="37" y="30"/>
                    <a:pt x="37" y="30"/>
                  </a:cubicBezTo>
                  <a:cubicBezTo>
                    <a:pt x="37" y="19"/>
                    <a:pt x="46" y="11"/>
                    <a:pt x="56" y="11"/>
                  </a:cubicBezTo>
                  <a:cubicBezTo>
                    <a:pt x="67" y="11"/>
                    <a:pt x="75" y="19"/>
                    <a:pt x="75" y="30"/>
                  </a:cubicBezTo>
                  <a:cubicBezTo>
                    <a:pt x="75" y="33"/>
                    <a:pt x="74" y="36"/>
                    <a:pt x="73" y="40"/>
                  </a:cubicBezTo>
                  <a:cubicBezTo>
                    <a:pt x="71" y="42"/>
                    <a:pt x="72" y="44"/>
                    <a:pt x="74" y="46"/>
                  </a:cubicBezTo>
                  <a:cubicBezTo>
                    <a:pt x="75" y="48"/>
                    <a:pt x="78" y="48"/>
                    <a:pt x="80" y="46"/>
                  </a:cubicBezTo>
                  <a:cubicBezTo>
                    <a:pt x="82" y="44"/>
                    <a:pt x="86" y="42"/>
                    <a:pt x="91" y="42"/>
                  </a:cubicBezTo>
                  <a:cubicBezTo>
                    <a:pt x="101" y="42"/>
                    <a:pt x="108" y="50"/>
                    <a:pt x="108" y="59"/>
                  </a:cubicBezTo>
                  <a:cubicBezTo>
                    <a:pt x="108" y="69"/>
                    <a:pt x="101" y="76"/>
                    <a:pt x="91" y="76"/>
                  </a:cubicBezTo>
                  <a:cubicBezTo>
                    <a:pt x="80" y="76"/>
                    <a:pt x="80" y="76"/>
                    <a:pt x="80" y="76"/>
                  </a:cubicBezTo>
                  <a:cubicBezTo>
                    <a:pt x="77" y="76"/>
                    <a:pt x="75" y="79"/>
                    <a:pt x="75" y="81"/>
                  </a:cubicBezTo>
                  <a:cubicBezTo>
                    <a:pt x="75" y="84"/>
                    <a:pt x="77" y="87"/>
                    <a:pt x="80" y="87"/>
                  </a:cubicBezTo>
                  <a:cubicBezTo>
                    <a:pt x="91" y="87"/>
                    <a:pt x="91" y="87"/>
                    <a:pt x="91" y="87"/>
                  </a:cubicBezTo>
                  <a:cubicBezTo>
                    <a:pt x="106" y="87"/>
                    <a:pt x="119" y="74"/>
                    <a:pt x="119" y="59"/>
                  </a:cubicBezTo>
                  <a:cubicBezTo>
                    <a:pt x="119" y="44"/>
                    <a:pt x="106" y="32"/>
                    <a:pt x="91" y="32"/>
                  </a:cubicBez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4" name="Freeform 28"/>
            <p:cNvSpPr/>
            <p:nvPr/>
          </p:nvSpPr>
          <p:spPr bwMode="auto">
            <a:xfrm>
              <a:off x="85" y="116"/>
              <a:ext cx="108" cy="168"/>
            </a:xfrm>
            <a:custGeom>
              <a:gdLst>
                <a:gd fmla="*/ 37 w 46" name="T0"/>
                <a:gd fmla="*/ 45 h 71" name="T1"/>
                <a:gd fmla="*/ 28 w 46" name="T2"/>
                <a:gd fmla="*/ 54 h 71" name="T3"/>
                <a:gd fmla="*/ 28 w 46" name="T4"/>
                <a:gd fmla="*/ 5 h 71" name="T5"/>
                <a:gd fmla="*/ 23 w 46" name="T6"/>
                <a:gd fmla="*/ 0 h 71" name="T7"/>
                <a:gd fmla="*/ 18 w 46" name="T8"/>
                <a:gd fmla="*/ 5 h 71" name="T9"/>
                <a:gd fmla="*/ 18 w 46" name="T10"/>
                <a:gd fmla="*/ 54 h 71" name="T11"/>
                <a:gd fmla="*/ 9 w 46" name="T12"/>
                <a:gd fmla="*/ 45 h 71" name="T13"/>
                <a:gd fmla="*/ 2 w 46" name="T14"/>
                <a:gd fmla="*/ 45 h 71" name="T15"/>
                <a:gd fmla="*/ 2 w 46" name="T16"/>
                <a:gd fmla="*/ 52 h 71" name="T17"/>
                <a:gd fmla="*/ 20 w 46" name="T18"/>
                <a:gd fmla="*/ 70 h 71" name="T19"/>
                <a:gd fmla="*/ 23 w 46" name="T20"/>
                <a:gd fmla="*/ 71 h 71" name="T21"/>
                <a:gd fmla="*/ 27 w 46" name="T22"/>
                <a:gd fmla="*/ 70 h 71" name="T23"/>
                <a:gd fmla="*/ 44 w 46" name="T24"/>
                <a:gd fmla="*/ 52 h 71" name="T25"/>
                <a:gd fmla="*/ 44 w 46" name="T26"/>
                <a:gd fmla="*/ 45 h 71" name="T27"/>
                <a:gd fmla="*/ 37 w 46" name="T28"/>
                <a:gd fmla="*/ 45 h 71"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71" w="46">
                  <a:moveTo>
                    <a:pt x="37" y="45"/>
                  </a:moveTo>
                  <a:cubicBezTo>
                    <a:pt x="28" y="54"/>
                    <a:pt x="28" y="54"/>
                    <a:pt x="28" y="54"/>
                  </a:cubicBezTo>
                  <a:cubicBezTo>
                    <a:pt x="28" y="5"/>
                    <a:pt x="28" y="5"/>
                    <a:pt x="28" y="5"/>
                  </a:cubicBezTo>
                  <a:cubicBezTo>
                    <a:pt x="28" y="2"/>
                    <a:pt x="26" y="0"/>
                    <a:pt x="23" y="0"/>
                  </a:cubicBezTo>
                  <a:cubicBezTo>
                    <a:pt x="20" y="0"/>
                    <a:pt x="18" y="2"/>
                    <a:pt x="18" y="5"/>
                  </a:cubicBezTo>
                  <a:cubicBezTo>
                    <a:pt x="18" y="54"/>
                    <a:pt x="18" y="54"/>
                    <a:pt x="18" y="54"/>
                  </a:cubicBezTo>
                  <a:cubicBezTo>
                    <a:pt x="9" y="45"/>
                    <a:pt x="9" y="45"/>
                    <a:pt x="9" y="45"/>
                  </a:cubicBezTo>
                  <a:cubicBezTo>
                    <a:pt x="7" y="43"/>
                    <a:pt x="4" y="43"/>
                    <a:pt x="2" y="45"/>
                  </a:cubicBezTo>
                  <a:cubicBezTo>
                    <a:pt x="0" y="47"/>
                    <a:pt x="0" y="50"/>
                    <a:pt x="2" y="52"/>
                  </a:cubicBezTo>
                  <a:cubicBezTo>
                    <a:pt x="20" y="70"/>
                    <a:pt x="20" y="70"/>
                    <a:pt x="20" y="70"/>
                  </a:cubicBezTo>
                  <a:cubicBezTo>
                    <a:pt x="20" y="71"/>
                    <a:pt x="22" y="71"/>
                    <a:pt x="23" y="71"/>
                  </a:cubicBezTo>
                  <a:cubicBezTo>
                    <a:pt x="25" y="71"/>
                    <a:pt x="26" y="71"/>
                    <a:pt x="27" y="70"/>
                  </a:cubicBezTo>
                  <a:cubicBezTo>
                    <a:pt x="44" y="52"/>
                    <a:pt x="44" y="52"/>
                    <a:pt x="44" y="52"/>
                  </a:cubicBezTo>
                  <a:cubicBezTo>
                    <a:pt x="46" y="50"/>
                    <a:pt x="46" y="47"/>
                    <a:pt x="44" y="45"/>
                  </a:cubicBezTo>
                  <a:cubicBezTo>
                    <a:pt x="42" y="43"/>
                    <a:pt x="39" y="43"/>
                    <a:pt x="37" y="45"/>
                  </a:cubicBez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nvGrpSpPr>
          <p:cNvPr id="25" name="PA_组合 29"/>
          <p:cNvGrpSpPr/>
          <p:nvPr>
            <p:custDataLst>
              <p:tags r:id="rId16"/>
            </p:custDataLst>
          </p:nvPr>
        </p:nvGrpSpPr>
        <p:grpSpPr>
          <a:xfrm>
            <a:off x="1362632" y="1783794"/>
            <a:ext cx="406329" cy="400105"/>
            <a:chExt cx="256" cy="252"/>
          </a:xfrm>
        </p:grpSpPr>
        <p:sp>
          <p:nvSpPr>
            <p:cNvPr id="26" name="Freeform 30"/>
            <p:cNvSpPr>
              <a:spLocks noEditPoints="1"/>
            </p:cNvSpPr>
            <p:nvPr/>
          </p:nvSpPr>
          <p:spPr bwMode="auto">
            <a:xfrm>
              <a:off x="0" y="0"/>
              <a:ext cx="256" cy="252"/>
            </a:xfrm>
            <a:custGeom>
              <a:gdLst>
                <a:gd fmla="*/ 234 w 256" name="T0"/>
                <a:gd fmla="*/ 186 h 252" name="T1"/>
                <a:gd fmla="*/ 69 w 256" name="T2"/>
                <a:gd fmla="*/ 186 h 252" name="T3"/>
                <a:gd fmla="*/ 69 w 256" name="T4"/>
                <a:gd fmla="*/ 21 h 252" name="T5"/>
                <a:gd fmla="*/ 126 w 256" name="T6"/>
                <a:gd fmla="*/ 21 h 252" name="T7"/>
                <a:gd fmla="*/ 126 w 256" name="T8"/>
                <a:gd fmla="*/ 0 h 252" name="T9"/>
                <a:gd fmla="*/ 48 w 256" name="T10"/>
                <a:gd fmla="*/ 0 h 252" name="T11"/>
                <a:gd fmla="*/ 48 w 256" name="T12"/>
                <a:gd fmla="*/ 45 h 252" name="T13"/>
                <a:gd fmla="*/ 0 w 256" name="T14"/>
                <a:gd fmla="*/ 45 h 252" name="T15"/>
                <a:gd fmla="*/ 0 w 256" name="T16"/>
                <a:gd fmla="*/ 252 h 252" name="T17"/>
                <a:gd fmla="*/ 208 w 256" name="T18"/>
                <a:gd fmla="*/ 252 h 252" name="T19"/>
                <a:gd fmla="*/ 208 w 256" name="T20"/>
                <a:gd fmla="*/ 208 h 252" name="T21"/>
                <a:gd fmla="*/ 256 w 256" name="T22"/>
                <a:gd fmla="*/ 208 h 252" name="T23"/>
                <a:gd fmla="*/ 256 w 256" name="T24"/>
                <a:gd fmla="*/ 130 h 252" name="T25"/>
                <a:gd fmla="*/ 234 w 256" name="T26"/>
                <a:gd fmla="*/ 130 h 252" name="T27"/>
                <a:gd fmla="*/ 234 w 256" name="T28"/>
                <a:gd fmla="*/ 186 h 252" name="T29"/>
                <a:gd fmla="*/ 187 w 256" name="T30"/>
                <a:gd fmla="*/ 231 h 252" name="T31"/>
                <a:gd fmla="*/ 24 w 256" name="T32"/>
                <a:gd fmla="*/ 231 h 252" name="T33"/>
                <a:gd fmla="*/ 24 w 256" name="T34"/>
                <a:gd fmla="*/ 68 h 252" name="T35"/>
                <a:gd fmla="*/ 48 w 256" name="T36"/>
                <a:gd fmla="*/ 68 h 252" name="T37"/>
                <a:gd fmla="*/ 48 w 256" name="T38"/>
                <a:gd fmla="*/ 208 h 252" name="T39"/>
                <a:gd fmla="*/ 187 w 256" name="T40"/>
                <a:gd fmla="*/ 208 h 252" name="T41"/>
                <a:gd fmla="*/ 187 w 256" name="T42"/>
                <a:gd fmla="*/ 231 h 252"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251" w="256">
                  <a:moveTo>
                    <a:pt x="234" y="186"/>
                  </a:moveTo>
                  <a:lnTo>
                    <a:pt x="69" y="186"/>
                  </a:lnTo>
                  <a:lnTo>
                    <a:pt x="69" y="21"/>
                  </a:lnTo>
                  <a:lnTo>
                    <a:pt x="126" y="21"/>
                  </a:lnTo>
                  <a:lnTo>
                    <a:pt x="126" y="0"/>
                  </a:lnTo>
                  <a:lnTo>
                    <a:pt x="48" y="0"/>
                  </a:lnTo>
                  <a:lnTo>
                    <a:pt x="48" y="45"/>
                  </a:lnTo>
                  <a:lnTo>
                    <a:pt x="0" y="45"/>
                  </a:lnTo>
                  <a:lnTo>
                    <a:pt x="0" y="252"/>
                  </a:lnTo>
                  <a:lnTo>
                    <a:pt x="208" y="252"/>
                  </a:lnTo>
                  <a:lnTo>
                    <a:pt x="208" y="208"/>
                  </a:lnTo>
                  <a:lnTo>
                    <a:pt x="256" y="208"/>
                  </a:lnTo>
                  <a:lnTo>
                    <a:pt x="256" y="130"/>
                  </a:lnTo>
                  <a:lnTo>
                    <a:pt x="234" y="130"/>
                  </a:lnTo>
                  <a:lnTo>
                    <a:pt x="234" y="186"/>
                  </a:lnTo>
                  <a:close/>
                  <a:moveTo>
                    <a:pt x="187" y="231"/>
                  </a:moveTo>
                  <a:lnTo>
                    <a:pt x="24" y="231"/>
                  </a:lnTo>
                  <a:lnTo>
                    <a:pt x="24" y="68"/>
                  </a:lnTo>
                  <a:lnTo>
                    <a:pt x="48" y="68"/>
                  </a:lnTo>
                  <a:lnTo>
                    <a:pt x="48" y="208"/>
                  </a:lnTo>
                  <a:lnTo>
                    <a:pt x="187" y="208"/>
                  </a:lnTo>
                  <a:lnTo>
                    <a:pt x="187" y="23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7" name="Freeform 31"/>
            <p:cNvSpPr/>
            <p:nvPr/>
          </p:nvSpPr>
          <p:spPr bwMode="auto">
            <a:xfrm>
              <a:off x="145" y="0"/>
              <a:ext cx="111" cy="111"/>
            </a:xfrm>
            <a:custGeom>
              <a:gdLst>
                <a:gd fmla="*/ 18 w 111" name="T0"/>
                <a:gd fmla="*/ 0 h 111" name="T1"/>
                <a:gd fmla="*/ 18 w 111" name="T2"/>
                <a:gd fmla="*/ 21 h 111" name="T3"/>
                <a:gd fmla="*/ 73 w 111" name="T4"/>
                <a:gd fmla="*/ 21 h 111" name="T5"/>
                <a:gd fmla="*/ 0 w 111" name="T6"/>
                <a:gd fmla="*/ 94 h 111" name="T7"/>
                <a:gd fmla="*/ 14 w 111" name="T8"/>
                <a:gd fmla="*/ 111 h 111" name="T9"/>
                <a:gd fmla="*/ 89 w 111" name="T10"/>
                <a:gd fmla="*/ 37 h 111" name="T11"/>
                <a:gd fmla="*/ 89 w 111" name="T12"/>
                <a:gd fmla="*/ 92 h 111" name="T13"/>
                <a:gd fmla="*/ 111 w 111" name="T14"/>
                <a:gd fmla="*/ 92 h 111" name="T15"/>
                <a:gd fmla="*/ 111 w 111" name="T16"/>
                <a:gd fmla="*/ 0 h 111" name="T17"/>
                <a:gd fmla="*/ 18 w 111" name="T18"/>
                <a:gd fmla="*/ 0 h 11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10" w="110">
                  <a:moveTo>
                    <a:pt x="18" y="0"/>
                  </a:moveTo>
                  <a:lnTo>
                    <a:pt x="18" y="21"/>
                  </a:lnTo>
                  <a:lnTo>
                    <a:pt x="73" y="21"/>
                  </a:lnTo>
                  <a:lnTo>
                    <a:pt x="0" y="94"/>
                  </a:lnTo>
                  <a:lnTo>
                    <a:pt x="14" y="111"/>
                  </a:lnTo>
                  <a:lnTo>
                    <a:pt x="89" y="37"/>
                  </a:lnTo>
                  <a:lnTo>
                    <a:pt x="89" y="92"/>
                  </a:lnTo>
                  <a:lnTo>
                    <a:pt x="111" y="92"/>
                  </a:lnTo>
                  <a:lnTo>
                    <a:pt x="111" y="0"/>
                  </a:lnTo>
                  <a:lnTo>
                    <a:pt x="18"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sp>
        <p:nvSpPr>
          <p:cNvPr id="28" name="PA_淘宝店chenying0907 32"/>
          <p:cNvSpPr>
            <a:spLocks noChangeArrowheads="1"/>
          </p:cNvSpPr>
          <p:nvPr>
            <p:custDataLst>
              <p:tags r:id="rId17"/>
            </p:custDataLst>
          </p:nvPr>
        </p:nvSpPr>
        <p:spPr bwMode="auto">
          <a:xfrm>
            <a:off x="4572003" y="1682181"/>
            <a:ext cx="1368187" cy="762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r>
              <a:rPr altLang="en-US" lang="zh-CN" sz="1000">
                <a:solidFill>
                  <a:schemeClr val="bg1"/>
                </a:solidFill>
                <a:latin charset="-122" pitchFamily="34" typeface="微软雅黑"/>
                <a:ea charset="-122" panose="020b0503020204020204" pitchFamily="34" typeface="微软雅黑"/>
              </a:rPr>
              <a:t>点击添加文本</a:t>
            </a:r>
          </a:p>
          <a:p>
            <a:r>
              <a:rPr altLang="en-US" lang="zh-CN" sz="1000">
                <a:solidFill>
                  <a:schemeClr val="bg1"/>
                </a:solidFill>
                <a:latin charset="-122" pitchFamily="34" typeface="微软雅黑"/>
                <a:ea charset="-122" panose="020b0503020204020204" pitchFamily="34" typeface="微软雅黑"/>
              </a:rPr>
              <a:t>点击输入简要文本内容，文字内容需概况精炼的说明该分项内容licai2011专业设计……</a:t>
            </a:r>
          </a:p>
        </p:txBody>
      </p:sp>
      <p:sp>
        <p:nvSpPr>
          <p:cNvPr id="29" name="PA_淘宝店chenying0907 33"/>
          <p:cNvSpPr>
            <a:spLocks noChangeArrowheads="1"/>
          </p:cNvSpPr>
          <p:nvPr>
            <p:custDataLst>
              <p:tags r:id="rId18"/>
            </p:custDataLst>
          </p:nvPr>
        </p:nvSpPr>
        <p:spPr bwMode="auto">
          <a:xfrm>
            <a:off x="2556228" y="3698579"/>
            <a:ext cx="1368187" cy="762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r>
              <a:rPr altLang="en-US" lang="zh-CN" sz="1000">
                <a:solidFill>
                  <a:schemeClr val="tx1">
                    <a:lumMod val="75000"/>
                    <a:lumOff val="25000"/>
                  </a:schemeClr>
                </a:solidFill>
                <a:latin charset="-122" pitchFamily="34" typeface="微软雅黑"/>
                <a:ea charset="-122" panose="020b0503020204020204" pitchFamily="34" typeface="微软雅黑"/>
              </a:rPr>
              <a:t>点击添加文本</a:t>
            </a:r>
          </a:p>
          <a:p>
            <a:r>
              <a:rPr altLang="en-US" lang="zh-CN" sz="1000">
                <a:solidFill>
                  <a:schemeClr val="tx1">
                    <a:lumMod val="75000"/>
                    <a:lumOff val="25000"/>
                  </a:schemeClr>
                </a:solidFill>
                <a:latin charset="-122" pitchFamily="34" typeface="微软雅黑"/>
                <a:ea charset="-122" panose="020b0503020204020204" pitchFamily="34" typeface="微软雅黑"/>
              </a:rPr>
              <a:t>点击输入简要文本内容，文字内容需概况精炼的说明该分项内容licai2011专业设计……</a:t>
            </a:r>
          </a:p>
        </p:txBody>
      </p:sp>
    </p:spTree>
    <p:extLst>
      <p:ext uri="{BB962C8B-B14F-4D97-AF65-F5344CB8AC3E}">
        <p14:creationId val="89008780"/>
      </p:ext>
    </p:extLst>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0" presetSubtype="0">
                                  <p:stCondLst>
                                    <p:cond delay="900"/>
                                  </p:stCondLst>
                                  <p:childTnLst>
                                    <p:set>
                                      <p:cBhvr>
                                        <p:cTn dur="1" fill="hold" id="6">
                                          <p:stCondLst>
                                            <p:cond delay="0"/>
                                          </p:stCondLst>
                                        </p:cTn>
                                        <p:tgtEl>
                                          <p:spTgt spid="5"/>
                                        </p:tgtEl>
                                        <p:attrNameLst>
                                          <p:attrName>style.visibility</p:attrName>
                                        </p:attrNameLst>
                                      </p:cBhvr>
                                      <p:to>
                                        <p:strVal val="visible"/>
                                      </p:to>
                                    </p:set>
                                    <p:animEffect filter="fade" transition="in">
                                      <p:cBhvr>
                                        <p:cTn dur="500" id="7"/>
                                        <p:tgtEl>
                                          <p:spTgt spid="5"/>
                                        </p:tgtEl>
                                      </p:cBhvr>
                                    </p:animEffect>
                                  </p:childTnLst>
                                </p:cTn>
                              </p:par>
                              <p:par>
                                <p:cTn fill="hold" grpId="0" id="8" nodeType="withEffect" presetClass="entr" presetID="10" presetSubtype="0">
                                  <p:stCondLst>
                                    <p:cond delay="1200"/>
                                  </p:stCondLst>
                                  <p:childTnLst>
                                    <p:set>
                                      <p:cBhvr>
                                        <p:cTn dur="1" fill="hold" id="9">
                                          <p:stCondLst>
                                            <p:cond delay="0"/>
                                          </p:stCondLst>
                                        </p:cTn>
                                        <p:tgtEl>
                                          <p:spTgt spid="6"/>
                                        </p:tgtEl>
                                        <p:attrNameLst>
                                          <p:attrName>style.visibility</p:attrName>
                                        </p:attrNameLst>
                                      </p:cBhvr>
                                      <p:to>
                                        <p:strVal val="visible"/>
                                      </p:to>
                                    </p:set>
                                    <p:animEffect filter="fade" transition="in">
                                      <p:cBhvr>
                                        <p:cTn dur="500" id="10"/>
                                        <p:tgtEl>
                                          <p:spTgt spid="6"/>
                                        </p:tgtEl>
                                      </p:cBhvr>
                                    </p:animEffect>
                                  </p:childTnLst>
                                </p:cTn>
                              </p:par>
                              <p:par>
                                <p:cTn fill="hold" grpId="0" id="11" nodeType="withEffect" presetClass="entr" presetID="10" presetSubtype="0">
                                  <p:stCondLst>
                                    <p:cond delay="1500"/>
                                  </p:stCondLst>
                                  <p:childTnLst>
                                    <p:set>
                                      <p:cBhvr>
                                        <p:cTn dur="1" fill="hold" id="12">
                                          <p:stCondLst>
                                            <p:cond delay="0"/>
                                          </p:stCondLst>
                                        </p:cTn>
                                        <p:tgtEl>
                                          <p:spTgt spid="7"/>
                                        </p:tgtEl>
                                        <p:attrNameLst>
                                          <p:attrName>style.visibility</p:attrName>
                                        </p:attrNameLst>
                                      </p:cBhvr>
                                      <p:to>
                                        <p:strVal val="visible"/>
                                      </p:to>
                                    </p:set>
                                    <p:animEffect filter="fade" transition="in">
                                      <p:cBhvr>
                                        <p:cTn dur="500" id="13"/>
                                        <p:tgtEl>
                                          <p:spTgt spid="7"/>
                                        </p:tgtEl>
                                      </p:cBhvr>
                                    </p:animEffect>
                                  </p:childTnLst>
                                </p:cTn>
                              </p:par>
                              <p:par>
                                <p:cTn fill="hold" grpId="0" id="14" nodeType="withEffect" presetClass="entr" presetID="10" presetSubtype="0">
                                  <p:stCondLst>
                                    <p:cond delay="1800"/>
                                  </p:stCondLst>
                                  <p:childTnLst>
                                    <p:set>
                                      <p:cBhvr>
                                        <p:cTn dur="1" fill="hold" id="15">
                                          <p:stCondLst>
                                            <p:cond delay="0"/>
                                          </p:stCondLst>
                                        </p:cTn>
                                        <p:tgtEl>
                                          <p:spTgt spid="8"/>
                                        </p:tgtEl>
                                        <p:attrNameLst>
                                          <p:attrName>style.visibility</p:attrName>
                                        </p:attrNameLst>
                                      </p:cBhvr>
                                      <p:to>
                                        <p:strVal val="visible"/>
                                      </p:to>
                                    </p:set>
                                    <p:animEffect filter="fade" transition="in">
                                      <p:cBhvr>
                                        <p:cTn dur="500" id="16"/>
                                        <p:tgtEl>
                                          <p:spTgt spid="8"/>
                                        </p:tgtEl>
                                      </p:cBhvr>
                                    </p:animEffect>
                                  </p:childTnLst>
                                </p:cTn>
                              </p:par>
                              <p:par>
                                <p:cTn fill="hold" grpId="0" id="17" nodeType="withEffect" presetClass="entr" presetID="10" presetSubtype="0">
                                  <p:stCondLst>
                                    <p:cond delay="2100"/>
                                  </p:stCondLst>
                                  <p:childTnLst>
                                    <p:set>
                                      <p:cBhvr>
                                        <p:cTn dur="1" fill="hold" id="18">
                                          <p:stCondLst>
                                            <p:cond delay="0"/>
                                          </p:stCondLst>
                                        </p:cTn>
                                        <p:tgtEl>
                                          <p:spTgt spid="9"/>
                                        </p:tgtEl>
                                        <p:attrNameLst>
                                          <p:attrName>style.visibility</p:attrName>
                                        </p:attrNameLst>
                                      </p:cBhvr>
                                      <p:to>
                                        <p:strVal val="visible"/>
                                      </p:to>
                                    </p:set>
                                    <p:animEffect filter="fade" transition="in">
                                      <p:cBhvr>
                                        <p:cTn dur="500" id="19"/>
                                        <p:tgtEl>
                                          <p:spTgt spid="9"/>
                                        </p:tgtEl>
                                      </p:cBhvr>
                                    </p:animEffect>
                                  </p:childTnLst>
                                </p:cTn>
                              </p:par>
                              <p:par>
                                <p:cTn fill="hold" grpId="0" id="20" nodeType="withEffect" presetClass="entr" presetID="10" presetSubtype="0">
                                  <p:stCondLst>
                                    <p:cond delay="2400"/>
                                  </p:stCondLst>
                                  <p:childTnLst>
                                    <p:set>
                                      <p:cBhvr>
                                        <p:cTn dur="1" fill="hold" id="21">
                                          <p:stCondLst>
                                            <p:cond delay="0"/>
                                          </p:stCondLst>
                                        </p:cTn>
                                        <p:tgtEl>
                                          <p:spTgt spid="10"/>
                                        </p:tgtEl>
                                        <p:attrNameLst>
                                          <p:attrName>style.visibility</p:attrName>
                                        </p:attrNameLst>
                                      </p:cBhvr>
                                      <p:to>
                                        <p:strVal val="visible"/>
                                      </p:to>
                                    </p:set>
                                    <p:animEffect filter="fade" transition="in">
                                      <p:cBhvr>
                                        <p:cTn dur="500" id="22"/>
                                        <p:tgtEl>
                                          <p:spTgt spid="10"/>
                                        </p:tgtEl>
                                      </p:cBhvr>
                                    </p:animEffect>
                                  </p:childTnLst>
                                </p:cTn>
                              </p:par>
                              <p:par>
                                <p:cTn fill="hold" grpId="0" id="23" nodeType="withEffect" presetClass="entr" presetID="10" presetSubtype="0">
                                  <p:stCondLst>
                                    <p:cond delay="2700"/>
                                  </p:stCondLst>
                                  <p:childTnLst>
                                    <p:set>
                                      <p:cBhvr>
                                        <p:cTn dur="1" fill="hold" id="24">
                                          <p:stCondLst>
                                            <p:cond delay="0"/>
                                          </p:stCondLst>
                                        </p:cTn>
                                        <p:tgtEl>
                                          <p:spTgt spid="11"/>
                                        </p:tgtEl>
                                        <p:attrNameLst>
                                          <p:attrName>style.visibility</p:attrName>
                                        </p:attrNameLst>
                                      </p:cBhvr>
                                      <p:to>
                                        <p:strVal val="visible"/>
                                      </p:to>
                                    </p:set>
                                    <p:animEffect filter="fade" transition="in">
                                      <p:cBhvr>
                                        <p:cTn dur="500" id="25"/>
                                        <p:tgtEl>
                                          <p:spTgt spid="11"/>
                                        </p:tgtEl>
                                      </p:cBhvr>
                                    </p:animEffect>
                                  </p:childTnLst>
                                </p:cTn>
                              </p:par>
                            </p:childTnLst>
                          </p:cTn>
                        </p:par>
                      </p:childTnLst>
                    </p:cTn>
                  </p:par>
                  <p:par>
                    <p:cTn fill="hold" id="26" nodeType="clickPar">
                      <p:stCondLst>
                        <p:cond delay="indefinite"/>
                        <p:cond delay="0" evt="onBegin">
                          <p:tn val="25"/>
                        </p:cond>
                      </p:stCondLst>
                      <p:childTnLst>
                        <p:par>
                          <p:cTn fill="hold" id="27" nodeType="afterGroup">
                            <p:stCondLst>
                              <p:cond delay="0"/>
                            </p:stCondLst>
                            <p:childTnLst>
                              <p:par>
                                <p:cTn fill="hold" grpId="0" id="28" nodeType="clickEffect" presetClass="entr" presetID="10" presetSubtype="0">
                                  <p:stCondLst>
                                    <p:cond delay="0"/>
                                  </p:stCondLst>
                                  <p:childTnLst>
                                    <p:set>
                                      <p:cBhvr>
                                        <p:cTn dur="1" fill="hold" id="29">
                                          <p:stCondLst>
                                            <p:cond delay="0"/>
                                          </p:stCondLst>
                                        </p:cTn>
                                        <p:tgtEl>
                                          <p:spTgt spid="12"/>
                                        </p:tgtEl>
                                        <p:attrNameLst>
                                          <p:attrName>style.visibility</p:attrName>
                                        </p:attrNameLst>
                                      </p:cBhvr>
                                      <p:to>
                                        <p:strVal val="visible"/>
                                      </p:to>
                                    </p:set>
                                    <p:animEffect filter="fade" transition="in">
                                      <p:cBhvr>
                                        <p:cTn dur="500" id="30"/>
                                        <p:tgtEl>
                                          <p:spTgt spid="12"/>
                                        </p:tgtEl>
                                      </p:cBhvr>
                                    </p:animEffect>
                                  </p:childTnLst>
                                </p:cTn>
                              </p:par>
                              <p:par>
                                <p:cTn fill="hold" id="31" nodeType="withEffect" presetClass="entr" presetID="10" presetSubtype="0">
                                  <p:stCondLst>
                                    <p:cond delay="300"/>
                                  </p:stCondLst>
                                  <p:childTnLst>
                                    <p:set>
                                      <p:cBhvr>
                                        <p:cTn dur="1" fill="hold" id="32">
                                          <p:stCondLst>
                                            <p:cond delay="0"/>
                                          </p:stCondLst>
                                        </p:cTn>
                                        <p:tgtEl>
                                          <p:spTgt spid="13"/>
                                        </p:tgtEl>
                                        <p:attrNameLst>
                                          <p:attrName>style.visibility</p:attrName>
                                        </p:attrNameLst>
                                      </p:cBhvr>
                                      <p:to>
                                        <p:strVal val="visible"/>
                                      </p:to>
                                    </p:set>
                                    <p:animEffect filter="fade" transition="in">
                                      <p:cBhvr>
                                        <p:cTn dur="500" id="33"/>
                                        <p:tgtEl>
                                          <p:spTgt spid="13"/>
                                        </p:tgtEl>
                                      </p:cBhvr>
                                    </p:animEffect>
                                  </p:childTnLst>
                                </p:cTn>
                              </p:par>
                              <p:par>
                                <p:cTn fill="hold" id="34" nodeType="withEffect" presetClass="entr" presetID="10" presetSubtype="0">
                                  <p:stCondLst>
                                    <p:cond delay="600"/>
                                  </p:stCondLst>
                                  <p:childTnLst>
                                    <p:set>
                                      <p:cBhvr>
                                        <p:cTn dur="1" fill="hold" id="35">
                                          <p:stCondLst>
                                            <p:cond delay="0"/>
                                          </p:stCondLst>
                                        </p:cTn>
                                        <p:tgtEl>
                                          <p:spTgt spid="19"/>
                                        </p:tgtEl>
                                        <p:attrNameLst>
                                          <p:attrName>style.visibility</p:attrName>
                                        </p:attrNameLst>
                                      </p:cBhvr>
                                      <p:to>
                                        <p:strVal val="visible"/>
                                      </p:to>
                                    </p:set>
                                    <p:animEffect filter="fade" transition="in">
                                      <p:cBhvr>
                                        <p:cTn dur="500" id="36"/>
                                        <p:tgtEl>
                                          <p:spTgt spid="19"/>
                                        </p:tgtEl>
                                      </p:cBhvr>
                                    </p:animEffect>
                                  </p:childTnLst>
                                </p:cTn>
                              </p:par>
                              <p:par>
                                <p:cTn fill="hold" id="37" nodeType="withEffect" presetClass="entr" presetID="10" presetSubtype="0">
                                  <p:stCondLst>
                                    <p:cond delay="900"/>
                                  </p:stCondLst>
                                  <p:childTnLst>
                                    <p:set>
                                      <p:cBhvr>
                                        <p:cTn dur="1" fill="hold" id="38">
                                          <p:stCondLst>
                                            <p:cond delay="0"/>
                                          </p:stCondLst>
                                        </p:cTn>
                                        <p:tgtEl>
                                          <p:spTgt spid="22"/>
                                        </p:tgtEl>
                                        <p:attrNameLst>
                                          <p:attrName>style.visibility</p:attrName>
                                        </p:attrNameLst>
                                      </p:cBhvr>
                                      <p:to>
                                        <p:strVal val="visible"/>
                                      </p:to>
                                    </p:set>
                                    <p:animEffect filter="fade" transition="in">
                                      <p:cBhvr>
                                        <p:cTn dur="500" id="39"/>
                                        <p:tgtEl>
                                          <p:spTgt spid="22"/>
                                        </p:tgtEl>
                                      </p:cBhvr>
                                    </p:animEffect>
                                  </p:childTnLst>
                                </p:cTn>
                              </p:par>
                              <p:par>
                                <p:cTn fill="hold" id="40" nodeType="withEffect" presetClass="entr" presetID="10" presetSubtype="0">
                                  <p:stCondLst>
                                    <p:cond delay="1200"/>
                                  </p:stCondLst>
                                  <p:childTnLst>
                                    <p:set>
                                      <p:cBhvr>
                                        <p:cTn dur="1" fill="hold" id="41">
                                          <p:stCondLst>
                                            <p:cond delay="0"/>
                                          </p:stCondLst>
                                        </p:cTn>
                                        <p:tgtEl>
                                          <p:spTgt spid="25"/>
                                        </p:tgtEl>
                                        <p:attrNameLst>
                                          <p:attrName>style.visibility</p:attrName>
                                        </p:attrNameLst>
                                      </p:cBhvr>
                                      <p:to>
                                        <p:strVal val="visible"/>
                                      </p:to>
                                    </p:set>
                                    <p:animEffect filter="fade" transition="in">
                                      <p:cBhvr>
                                        <p:cTn dur="500" id="42"/>
                                        <p:tgtEl>
                                          <p:spTgt spid="25"/>
                                        </p:tgtEl>
                                      </p:cBhvr>
                                    </p:animEffect>
                                  </p:childTnLst>
                                </p:cTn>
                              </p:par>
                              <p:par>
                                <p:cTn fill="hold" grpId="0" id="43" nodeType="withEffect" presetClass="entr" presetID="10" presetSubtype="0">
                                  <p:stCondLst>
                                    <p:cond delay="1500"/>
                                  </p:stCondLst>
                                  <p:childTnLst>
                                    <p:set>
                                      <p:cBhvr>
                                        <p:cTn dur="1" fill="hold" id="44">
                                          <p:stCondLst>
                                            <p:cond delay="0"/>
                                          </p:stCondLst>
                                        </p:cTn>
                                        <p:tgtEl>
                                          <p:spTgt spid="28"/>
                                        </p:tgtEl>
                                        <p:attrNameLst>
                                          <p:attrName>style.visibility</p:attrName>
                                        </p:attrNameLst>
                                      </p:cBhvr>
                                      <p:to>
                                        <p:strVal val="visible"/>
                                      </p:to>
                                    </p:set>
                                    <p:animEffect filter="fade" transition="in">
                                      <p:cBhvr>
                                        <p:cTn dur="500" id="45"/>
                                        <p:tgtEl>
                                          <p:spTgt spid="28"/>
                                        </p:tgtEl>
                                      </p:cBhvr>
                                    </p:animEffect>
                                  </p:childTnLst>
                                </p:cTn>
                              </p:par>
                              <p:par>
                                <p:cTn fill="hold" grpId="0" id="46" nodeType="withEffect" presetClass="entr" presetID="10" presetSubtype="0">
                                  <p:stCondLst>
                                    <p:cond delay="1800"/>
                                  </p:stCondLst>
                                  <p:childTnLst>
                                    <p:set>
                                      <p:cBhvr>
                                        <p:cTn dur="1" fill="hold" id="47">
                                          <p:stCondLst>
                                            <p:cond delay="0"/>
                                          </p:stCondLst>
                                        </p:cTn>
                                        <p:tgtEl>
                                          <p:spTgt spid="29"/>
                                        </p:tgtEl>
                                        <p:attrNameLst>
                                          <p:attrName>style.visibility</p:attrName>
                                        </p:attrNameLst>
                                      </p:cBhvr>
                                      <p:to>
                                        <p:strVal val="visible"/>
                                      </p:to>
                                    </p:set>
                                    <p:animEffect filter="fade" transition="in">
                                      <p:cBhvr>
                                        <p:cTn dur="500" id="48"/>
                                        <p:tgtEl>
                                          <p:spTgt spid="2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7"/>
      <p:bldP grpId="0" spid="8"/>
      <p:bldP grpId="0" spid="9"/>
      <p:bldP grpId="0" spid="10"/>
      <p:bldP grpId="0" spid="11"/>
      <p:bldP grpId="0" spid="12"/>
      <p:bldP grpId="0" spid="28"/>
      <p:bldP grpId="0" spid="29"/>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Group 39"/>
          <p:cNvGrpSpPr/>
          <p:nvPr/>
        </p:nvGrpSpPr>
        <p:grpSpPr>
          <a:xfrm>
            <a:off x="4318634" y="1683713"/>
            <a:ext cx="492155" cy="492248"/>
            <a:chOff x="6369311" y="2040370"/>
            <a:chExt cx="755703" cy="755703"/>
          </a:xfrm>
        </p:grpSpPr>
        <p:sp>
          <p:nvSpPr>
            <p:cNvPr id="8" name="Oval 7"/>
            <p:cNvSpPr/>
            <p:nvPr/>
          </p:nvSpPr>
          <p:spPr>
            <a:xfrm>
              <a:off x="6369311" y="2040370"/>
              <a:ext cx="755703" cy="75570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b="1" lang="en-GB" sz="1100">
                <a:solidFill>
                  <a:schemeClr val="tx1">
                    <a:lumMod val="75000"/>
                    <a:lumOff val="25000"/>
                  </a:schemeClr>
                </a:solidFill>
                <a:latin charset="0" pitchFamily="34" typeface="Arial"/>
                <a:ea charset="-122" panose="020b0503020204020204" pitchFamily="34" typeface="微软雅黑"/>
                <a:cs typeface="+mn-ea"/>
                <a:sym charset="0" pitchFamily="34" typeface="Arial"/>
              </a:endParaRPr>
            </a:p>
          </p:txBody>
        </p:sp>
        <p:sp>
          <p:nvSpPr>
            <p:cNvPr id="12" name="TextBox 11"/>
            <p:cNvSpPr txBox="1"/>
            <p:nvPr/>
          </p:nvSpPr>
          <p:spPr>
            <a:xfrm>
              <a:off x="6392247" y="2208372"/>
              <a:ext cx="709830" cy="449214"/>
            </a:xfrm>
            <a:prstGeom prst="rect">
              <a:avLst/>
            </a:prstGeom>
            <a:noFill/>
          </p:spPr>
          <p:txBody>
            <a:bodyPr rtlCol="0" wrap="none">
              <a:spAutoFit/>
            </a:bodyPr>
            <a:lstStyle/>
            <a:p>
              <a:pPr algn="just">
                <a:lnSpc>
                  <a:spcPct val="120000"/>
                </a:lnSpc>
              </a:pPr>
              <a:r>
                <a:rPr b="1" lang="en-US" sz="1100">
                  <a:solidFill>
                    <a:schemeClr val="tx1">
                      <a:lumMod val="75000"/>
                      <a:lumOff val="25000"/>
                    </a:schemeClr>
                  </a:solidFill>
                  <a:latin charset="0" pitchFamily="34" typeface="Arial"/>
                  <a:ea charset="-122" panose="020b0503020204020204" pitchFamily="34" typeface="微软雅黑"/>
                  <a:cs typeface="+mn-ea"/>
                  <a:sym charset="0" pitchFamily="34" typeface="Arial"/>
                </a:rPr>
                <a:t>93%</a:t>
              </a:r>
            </a:p>
          </p:txBody>
        </p:sp>
      </p:grpSp>
      <p:grpSp>
        <p:nvGrpSpPr>
          <p:cNvPr id="3" name="Group 40"/>
          <p:cNvGrpSpPr/>
          <p:nvPr/>
        </p:nvGrpSpPr>
        <p:grpSpPr>
          <a:xfrm>
            <a:off x="4318634" y="2303878"/>
            <a:ext cx="492155" cy="492248"/>
            <a:chOff x="6369311" y="2992454"/>
            <a:chExt cx="755703" cy="755703"/>
          </a:xfrm>
        </p:grpSpPr>
        <p:sp>
          <p:nvSpPr>
            <p:cNvPr id="9" name="Oval 8"/>
            <p:cNvSpPr/>
            <p:nvPr/>
          </p:nvSpPr>
          <p:spPr>
            <a:xfrm>
              <a:off x="6369311" y="2992454"/>
              <a:ext cx="755703" cy="75570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1100">
                <a:solidFill>
                  <a:schemeClr val="bg1"/>
                </a:solidFill>
                <a:latin charset="0" pitchFamily="34" typeface="Arial"/>
                <a:ea charset="-122" panose="020b0503020204020204" pitchFamily="34" typeface="微软雅黑"/>
                <a:cs typeface="+mn-ea"/>
                <a:sym charset="0" pitchFamily="34" typeface="Arial"/>
              </a:endParaRPr>
            </a:p>
          </p:txBody>
        </p:sp>
        <p:sp>
          <p:nvSpPr>
            <p:cNvPr id="13" name="TextBox 12"/>
            <p:cNvSpPr txBox="1"/>
            <p:nvPr/>
          </p:nvSpPr>
          <p:spPr>
            <a:xfrm>
              <a:off x="6392248" y="3160455"/>
              <a:ext cx="709830" cy="449214"/>
            </a:xfrm>
            <a:prstGeom prst="rect">
              <a:avLst/>
            </a:prstGeom>
            <a:noFill/>
          </p:spPr>
          <p:txBody>
            <a:bodyPr rtlCol="0" wrap="none">
              <a:spAutoFit/>
            </a:bodyPr>
            <a:lstStyle/>
            <a:p>
              <a:pPr algn="just">
                <a:lnSpc>
                  <a:spcPct val="120000"/>
                </a:lnSpc>
              </a:pPr>
              <a:r>
                <a:rPr b="1" lang="en-US" sz="1100">
                  <a:solidFill>
                    <a:schemeClr val="bg1"/>
                  </a:solidFill>
                  <a:latin charset="0" pitchFamily="34" typeface="Arial"/>
                  <a:ea charset="-122" panose="020b0503020204020204" pitchFamily="34" typeface="微软雅黑"/>
                  <a:cs typeface="+mn-ea"/>
                  <a:sym charset="0" pitchFamily="34" typeface="Arial"/>
                </a:rPr>
                <a:t>82%</a:t>
              </a:r>
            </a:p>
          </p:txBody>
        </p:sp>
      </p:grpSp>
      <p:grpSp>
        <p:nvGrpSpPr>
          <p:cNvPr id="20" name="Group 41"/>
          <p:cNvGrpSpPr/>
          <p:nvPr/>
        </p:nvGrpSpPr>
        <p:grpSpPr>
          <a:xfrm>
            <a:off x="4318634" y="2924042"/>
            <a:ext cx="492155" cy="492248"/>
            <a:chOff x="6369310" y="3944537"/>
            <a:chExt cx="755703" cy="755703"/>
          </a:xfrm>
        </p:grpSpPr>
        <p:sp>
          <p:nvSpPr>
            <p:cNvPr id="11" name="Oval 10"/>
            <p:cNvSpPr/>
            <p:nvPr/>
          </p:nvSpPr>
          <p:spPr>
            <a:xfrm>
              <a:off x="6369310" y="3944537"/>
              <a:ext cx="755703" cy="75570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1100">
                <a:solidFill>
                  <a:schemeClr val="tx1">
                    <a:lumMod val="75000"/>
                    <a:lumOff val="25000"/>
                  </a:schemeClr>
                </a:solidFill>
                <a:latin charset="0" pitchFamily="34" typeface="Arial"/>
                <a:ea charset="-122" panose="020b0503020204020204" pitchFamily="34" typeface="微软雅黑"/>
                <a:cs typeface="+mn-ea"/>
                <a:sym charset="0" pitchFamily="34" typeface="Arial"/>
              </a:endParaRPr>
            </a:p>
          </p:txBody>
        </p:sp>
        <p:sp>
          <p:nvSpPr>
            <p:cNvPr id="14" name="TextBox 13"/>
            <p:cNvSpPr txBox="1"/>
            <p:nvPr/>
          </p:nvSpPr>
          <p:spPr>
            <a:xfrm>
              <a:off x="6392247" y="4114595"/>
              <a:ext cx="709830" cy="449214"/>
            </a:xfrm>
            <a:prstGeom prst="rect">
              <a:avLst/>
            </a:prstGeom>
            <a:noFill/>
          </p:spPr>
          <p:txBody>
            <a:bodyPr rtlCol="0" wrap="none">
              <a:spAutoFit/>
            </a:bodyPr>
            <a:lstStyle/>
            <a:p>
              <a:pPr algn="just">
                <a:lnSpc>
                  <a:spcPct val="120000"/>
                </a:lnSpc>
              </a:pPr>
              <a:r>
                <a:rPr b="1" lang="en-US" sz="1100">
                  <a:solidFill>
                    <a:schemeClr val="tx1">
                      <a:lumMod val="75000"/>
                      <a:lumOff val="25000"/>
                    </a:schemeClr>
                  </a:solidFill>
                  <a:latin charset="0" pitchFamily="34" typeface="Arial"/>
                  <a:ea charset="-122" panose="020b0503020204020204" pitchFamily="34" typeface="微软雅黑"/>
                  <a:cs typeface="+mn-ea"/>
                  <a:sym charset="0" pitchFamily="34" typeface="Arial"/>
                </a:rPr>
                <a:t>70%</a:t>
              </a:r>
            </a:p>
          </p:txBody>
        </p:sp>
      </p:grpSp>
      <p:grpSp>
        <p:nvGrpSpPr>
          <p:cNvPr id="24" name="Group 42"/>
          <p:cNvGrpSpPr/>
          <p:nvPr/>
        </p:nvGrpSpPr>
        <p:grpSpPr>
          <a:xfrm>
            <a:off x="4318634" y="3546881"/>
            <a:ext cx="492155" cy="492248"/>
            <a:chOff x="6369311" y="4900725"/>
            <a:chExt cx="755703" cy="755703"/>
          </a:xfrm>
        </p:grpSpPr>
        <p:sp>
          <p:nvSpPr>
            <p:cNvPr id="10" name="Oval 9"/>
            <p:cNvSpPr/>
            <p:nvPr/>
          </p:nvSpPr>
          <p:spPr>
            <a:xfrm>
              <a:off x="6369311" y="4900725"/>
              <a:ext cx="755703" cy="75570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1100">
                <a:solidFill>
                  <a:schemeClr val="bg1"/>
                </a:solidFill>
                <a:latin charset="0" pitchFamily="34" typeface="Arial"/>
                <a:ea charset="-122" panose="020b0503020204020204" pitchFamily="34" typeface="微软雅黑"/>
                <a:cs typeface="+mn-ea"/>
                <a:sym charset="0" pitchFamily="34" typeface="Arial"/>
              </a:endParaRPr>
            </a:p>
          </p:txBody>
        </p:sp>
        <p:sp>
          <p:nvSpPr>
            <p:cNvPr id="15" name="TextBox 14"/>
            <p:cNvSpPr txBox="1"/>
            <p:nvPr/>
          </p:nvSpPr>
          <p:spPr>
            <a:xfrm>
              <a:off x="6392248" y="5068728"/>
              <a:ext cx="709830" cy="449214"/>
            </a:xfrm>
            <a:prstGeom prst="rect">
              <a:avLst/>
            </a:prstGeom>
            <a:noFill/>
          </p:spPr>
          <p:txBody>
            <a:bodyPr rtlCol="0" wrap="none">
              <a:spAutoFit/>
            </a:bodyPr>
            <a:lstStyle/>
            <a:p>
              <a:pPr algn="just">
                <a:lnSpc>
                  <a:spcPct val="120000"/>
                </a:lnSpc>
              </a:pPr>
              <a:r>
                <a:rPr b="1" lang="en-US" sz="1100">
                  <a:solidFill>
                    <a:schemeClr val="bg1"/>
                  </a:solidFill>
                  <a:latin charset="0" pitchFamily="34" typeface="Arial"/>
                  <a:ea charset="-122" panose="020b0503020204020204" pitchFamily="34" typeface="微软雅黑"/>
                  <a:cs typeface="+mn-ea"/>
                  <a:sym charset="0" pitchFamily="34" typeface="Arial"/>
                </a:rPr>
                <a:t>68%</a:t>
              </a:r>
            </a:p>
          </p:txBody>
        </p:sp>
      </p:grpSp>
      <p:grpSp>
        <p:nvGrpSpPr>
          <p:cNvPr id="28" name="Group 36"/>
          <p:cNvGrpSpPr/>
          <p:nvPr/>
        </p:nvGrpSpPr>
        <p:grpSpPr>
          <a:xfrm>
            <a:off x="4954993" y="2309672"/>
            <a:ext cx="2165471" cy="2512134"/>
            <a:chOff x="7346437" y="3001349"/>
            <a:chExt cx="3325083" cy="3856651"/>
          </a:xfrm>
        </p:grpSpPr>
        <p:sp>
          <p:nvSpPr>
            <p:cNvPr id="6" name="Freeform 5"/>
            <p:cNvSpPr/>
            <p:nvPr/>
          </p:nvSpPr>
          <p:spPr>
            <a:xfrm rot="16200000">
              <a:off x="7080653" y="3267133"/>
              <a:ext cx="3856651" cy="3325083"/>
            </a:xfrm>
            <a:custGeom>
              <a:gdLst>
                <a:gd fmla="*/ 4242316 w 4242316" name="connsiteX0"/>
                <a:gd fmla="*/ 562708 h 3657591" name="connsiteY0"/>
                <a:gd fmla="*/ 4117817 w 4242316" name="connsiteX1"/>
                <a:gd fmla="*/ 562708 h 3657591" name="connsiteY1"/>
                <a:gd fmla="*/ 4117817 w 4242316" name="connsiteX2"/>
                <a:gd fmla="*/ 3094883 h 3657591" name="connsiteY2"/>
                <a:gd fmla="*/ 3555109 w 4242316" name="connsiteX3"/>
                <a:gd fmla="*/ 3657591 h 3657591" name="connsiteY3"/>
                <a:gd fmla="*/ 0 w 4242316" name="connsiteX4"/>
                <a:gd fmla="*/ 3657591 h 3657591" name="connsiteY4"/>
                <a:gd fmla="*/ 0 w 4242316" name="connsiteX5"/>
                <a:gd fmla="*/ 3094883 h 3657591" name="connsiteY5"/>
                <a:gd fmla="*/ 3555109 w 4242316" name="connsiteX6"/>
                <a:gd fmla="*/ 3094883 h 3657591" name="connsiteY6"/>
                <a:gd fmla="*/ 3555109 w 4242316" name="connsiteX7"/>
                <a:gd fmla="*/ 562708 h 3657591" name="connsiteY7"/>
                <a:gd fmla="*/ 3430609 w 4242316" name="connsiteX8"/>
                <a:gd fmla="*/ 562708 h 3657591" name="connsiteY8"/>
                <a:gd fmla="*/ 3836463 w 4242316" name="connsiteX9"/>
                <a:gd fmla="*/ 0 h 3657591"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3657591" w="4242316">
                  <a:moveTo>
                    <a:pt x="4242316" y="562708"/>
                  </a:moveTo>
                  <a:lnTo>
                    <a:pt x="4117817" y="562708"/>
                  </a:lnTo>
                  <a:lnTo>
                    <a:pt x="4117817" y="3094883"/>
                  </a:lnTo>
                  <a:lnTo>
                    <a:pt x="3555109" y="3657591"/>
                  </a:lnTo>
                  <a:lnTo>
                    <a:pt x="0" y="3657591"/>
                  </a:lnTo>
                  <a:lnTo>
                    <a:pt x="0" y="3094883"/>
                  </a:lnTo>
                  <a:lnTo>
                    <a:pt x="3555109" y="3094883"/>
                  </a:lnTo>
                  <a:lnTo>
                    <a:pt x="3555109" y="562708"/>
                  </a:lnTo>
                  <a:lnTo>
                    <a:pt x="3430609" y="562708"/>
                  </a:lnTo>
                  <a:lnTo>
                    <a:pt x="383646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600">
                <a:latin charset="0" pitchFamily="34" typeface="Arial"/>
                <a:ea charset="-122" panose="020b0503020204020204" pitchFamily="34" typeface="微软雅黑"/>
                <a:cs typeface="+mn-ea"/>
                <a:sym charset="0" pitchFamily="34" typeface="Arial"/>
              </a:endParaRPr>
            </a:p>
          </p:txBody>
        </p:sp>
        <p:sp>
          <p:nvSpPr>
            <p:cNvPr id="16" name="Freeform 15"/>
            <p:cNvSpPr>
              <a:spLocks noEditPoints="1"/>
            </p:cNvSpPr>
            <p:nvPr/>
          </p:nvSpPr>
          <p:spPr bwMode="auto">
            <a:xfrm>
              <a:off x="8114763" y="3219375"/>
              <a:ext cx="352166" cy="301858"/>
            </a:xfrm>
            <a:custGeom>
              <a:gdLst>
                <a:gd fmla="*/ 4 w 94" name="T0"/>
                <a:gd fmla="*/ 19 h 81" name="T1"/>
                <a:gd fmla="*/ 46 w 94" name="T2"/>
                <a:gd fmla="*/ 19 h 81" name="T3"/>
                <a:gd fmla="*/ 50 w 94" name="T4"/>
                <a:gd fmla="*/ 16 h 81" name="T5"/>
                <a:gd fmla="*/ 73 w 94" name="T6"/>
                <a:gd fmla="*/ 0 h 81" name="T7"/>
                <a:gd fmla="*/ 73 w 94" name="T8"/>
                <a:gd fmla="*/ 33 h 81" name="T9"/>
                <a:gd fmla="*/ 73 w 94" name="T10"/>
                <a:gd fmla="*/ 66 h 81" name="T11"/>
                <a:gd fmla="*/ 50 w 94" name="T12"/>
                <a:gd fmla="*/ 49 h 81" name="T13"/>
                <a:gd fmla="*/ 46 w 94" name="T14"/>
                <a:gd fmla="*/ 47 h 81" name="T15"/>
                <a:gd fmla="*/ 33 w 94" name="T16"/>
                <a:gd fmla="*/ 47 h 81" name="T17"/>
                <a:gd fmla="*/ 40 w 94" name="T18"/>
                <a:gd fmla="*/ 70 h 81" name="T19"/>
                <a:gd fmla="*/ 45 w 94" name="T20"/>
                <a:gd fmla="*/ 70 h 81" name="T21"/>
                <a:gd fmla="*/ 45 w 94" name="T22"/>
                <a:gd fmla="*/ 81 h 81" name="T23"/>
                <a:gd fmla="*/ 43 w 94" name="T24"/>
                <a:gd fmla="*/ 81 h 81" name="T25"/>
                <a:gd fmla="*/ 21 w 94" name="T26"/>
                <a:gd fmla="*/ 81 h 81" name="T27"/>
                <a:gd fmla="*/ 11 w 94" name="T28"/>
                <a:gd fmla="*/ 47 h 81" name="T29"/>
                <a:gd fmla="*/ 4 w 94" name="T30"/>
                <a:gd fmla="*/ 47 h 81" name="T31"/>
                <a:gd fmla="*/ 4 w 94" name="T32"/>
                <a:gd fmla="*/ 19 h 81" name="T33"/>
                <a:gd fmla="*/ 87 w 94" name="T34"/>
                <a:gd fmla="*/ 23 h 81" name="T35"/>
                <a:gd fmla="*/ 94 w 94" name="T36"/>
                <a:gd fmla="*/ 33 h 81" name="T37"/>
                <a:gd fmla="*/ 87 w 94" name="T38"/>
                <a:gd fmla="*/ 43 h 81" name="T39"/>
                <a:gd fmla="*/ 87 w 94" name="T40"/>
                <a:gd fmla="*/ 66 h 81" name="T41"/>
                <a:gd fmla="*/ 78 w 94" name="T42"/>
                <a:gd fmla="*/ 66 h 81" name="T43"/>
                <a:gd fmla="*/ 78 w 94" name="T44"/>
                <a:gd fmla="*/ 0 h 81" name="T45"/>
                <a:gd fmla="*/ 87 w 94" name="T46"/>
                <a:gd fmla="*/ 0 h 81" name="T47"/>
                <a:gd fmla="*/ 87 w 94" name="T48"/>
                <a:gd fmla="*/ 23 h 81" name="T49"/>
                <a:gd fmla="*/ 46 w 94" name="T50"/>
                <a:gd fmla="*/ 49 h 81" name="T51"/>
                <a:gd fmla="*/ 37 w 94" name="T52"/>
                <a:gd fmla="*/ 49 h 81" name="T53"/>
                <a:gd fmla="*/ 40 w 94" name="T54"/>
                <a:gd fmla="*/ 61 h 81" name="T55"/>
                <a:gd fmla="*/ 43 w 94" name="T56"/>
                <a:gd fmla="*/ 61 h 81" name="T57"/>
                <a:gd fmla="*/ 43 w 94" name="T58"/>
                <a:gd fmla="*/ 57 h 81" name="T59"/>
                <a:gd fmla="*/ 46 w 94" name="T60"/>
                <a:gd fmla="*/ 49 h 81"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81" w="94">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bg1"/>
            </a:solidFill>
            <a:ln>
              <a:noFill/>
            </a:ln>
            <a:extLst/>
          </p:spPr>
          <p:txBody>
            <a:bodyPr anchor="t" anchorCtr="0" bIns="41865" compatLnSpc="1" lIns="83728" numCol="1" rIns="83728" tIns="41865"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just">
                <a:lnSpc>
                  <a:spcPct val="120000"/>
                </a:lnSpc>
              </a:pPr>
              <a:endParaRPr altLang="en-US" lang="zh-CN" sz="600">
                <a:solidFill>
                  <a:prstClr val="black"/>
                </a:solidFill>
                <a:latin charset="0" pitchFamily="34" typeface="Arial"/>
                <a:ea charset="-122" panose="020b0503020204020204" pitchFamily="34" typeface="微软雅黑"/>
                <a:cs typeface="+mn-ea"/>
                <a:sym charset="0" pitchFamily="34" typeface="Arial"/>
              </a:endParaRPr>
            </a:p>
          </p:txBody>
        </p:sp>
      </p:grpSp>
      <p:grpSp>
        <p:nvGrpSpPr>
          <p:cNvPr id="32" name="Group 37"/>
          <p:cNvGrpSpPr/>
          <p:nvPr/>
        </p:nvGrpSpPr>
        <p:grpSpPr>
          <a:xfrm>
            <a:off x="4954990" y="2932746"/>
            <a:ext cx="1707393" cy="1889059"/>
            <a:chOff x="7346434" y="3957897"/>
            <a:chExt cx="2621703" cy="2900101"/>
          </a:xfrm>
        </p:grpSpPr>
        <p:sp>
          <p:nvSpPr>
            <p:cNvPr id="5" name="Freeform 4"/>
            <p:cNvSpPr/>
            <p:nvPr/>
          </p:nvSpPr>
          <p:spPr>
            <a:xfrm rot="16200000">
              <a:off x="7207235" y="4097096"/>
              <a:ext cx="2900101" cy="2621703"/>
            </a:xfrm>
            <a:custGeom>
              <a:gdLst>
                <a:gd fmla="*/ 2496508 w 3190111" name="connsiteX0"/>
                <a:gd fmla="*/ 2321164 h 2883873" name="connsiteY0"/>
                <a:gd fmla="*/ 2496508 w 3190111" name="connsiteX1"/>
                <a:gd fmla="*/ 2883872 h 2883873" name="connsiteY1"/>
                <a:gd fmla="*/ 0 w 3190111" name="connsiteX2"/>
                <a:gd fmla="*/ 2883872 h 2883873" name="connsiteY2"/>
                <a:gd fmla="*/ 0 w 3190111" name="connsiteX3"/>
                <a:gd fmla="*/ 2321164 h 2883873" name="connsiteY3"/>
                <a:gd fmla="*/ 3190111 w 3190111" name="connsiteX4"/>
                <a:gd fmla="*/ 562708 h 2883873" name="connsiteY4"/>
                <a:gd fmla="*/ 3062414 w 3190111" name="connsiteX5"/>
                <a:gd fmla="*/ 562708 h 2883873" name="connsiteY5"/>
                <a:gd fmla="*/ 3062414 w 3190111" name="connsiteX6"/>
                <a:gd fmla="*/ 2321165 h 2883873" name="connsiteY6"/>
                <a:gd fmla="*/ 3065612 w 3190111" name="connsiteX7"/>
                <a:gd fmla="*/ 2321165 h 2883873" name="connsiteY7"/>
                <a:gd fmla="*/ 2499706 w 3190111" name="connsiteX8"/>
                <a:gd fmla="*/ 2883873 h 2883873" name="connsiteY8"/>
                <a:gd fmla="*/ 2499706 w 3190111" name="connsiteX9"/>
                <a:gd fmla="*/ 2321165 h 2883873" name="connsiteY9"/>
                <a:gd fmla="*/ 2499706 w 3190111" name="connsiteX10"/>
                <a:gd fmla="*/ 562708 h 2883873" name="connsiteY10"/>
                <a:gd fmla="*/ 2378404 w 3190111" name="connsiteX11"/>
                <a:gd fmla="*/ 562708 h 2883873" name="connsiteY11"/>
                <a:gd fmla="*/ 2784258 w 3190111" name="connsiteX12"/>
                <a:gd fmla="*/ 0 h 2883873"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2883873" w="3190111">
                  <a:moveTo>
                    <a:pt x="2496508" y="2321164"/>
                  </a:moveTo>
                  <a:lnTo>
                    <a:pt x="2496508" y="2883872"/>
                  </a:lnTo>
                  <a:lnTo>
                    <a:pt x="0" y="2883872"/>
                  </a:lnTo>
                  <a:lnTo>
                    <a:pt x="0" y="2321164"/>
                  </a:lnTo>
                  <a:close/>
                  <a:moveTo>
                    <a:pt x="3190111" y="562708"/>
                  </a:moveTo>
                  <a:lnTo>
                    <a:pt x="3062414" y="562708"/>
                  </a:lnTo>
                  <a:lnTo>
                    <a:pt x="3062414" y="2321165"/>
                  </a:lnTo>
                  <a:lnTo>
                    <a:pt x="3065612" y="2321165"/>
                  </a:lnTo>
                  <a:lnTo>
                    <a:pt x="2499706" y="2883873"/>
                  </a:lnTo>
                  <a:lnTo>
                    <a:pt x="2499706" y="2321165"/>
                  </a:lnTo>
                  <a:lnTo>
                    <a:pt x="2499706" y="562708"/>
                  </a:lnTo>
                  <a:lnTo>
                    <a:pt x="2378404" y="562708"/>
                  </a:lnTo>
                  <a:lnTo>
                    <a:pt x="2784258"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600">
                <a:latin charset="0" pitchFamily="34" typeface="Arial"/>
                <a:ea charset="-122" panose="020b0503020204020204" pitchFamily="34" typeface="微软雅黑"/>
                <a:cs typeface="+mn-ea"/>
                <a:sym charset="0" pitchFamily="34" typeface="Arial"/>
              </a:endParaRPr>
            </a:p>
          </p:txBody>
        </p:sp>
        <p:sp>
          <p:nvSpPr>
            <p:cNvPr id="17" name="Freeform 16"/>
            <p:cNvSpPr>
              <a:spLocks noEditPoints="1"/>
            </p:cNvSpPr>
            <p:nvPr/>
          </p:nvSpPr>
          <p:spPr bwMode="auto">
            <a:xfrm>
              <a:off x="8101752" y="4176428"/>
              <a:ext cx="378190" cy="338289"/>
            </a:xfrm>
            <a:custGeom>
              <a:gdLst>
                <a:gd fmla="*/ 36 w 101" name="T0"/>
                <a:gd fmla="*/ 77 h 90" name="T1"/>
                <a:gd fmla="*/ 39 w 101" name="T2"/>
                <a:gd fmla="*/ 80 h 90" name="T3"/>
                <a:gd fmla="*/ 42 w 101" name="T4"/>
                <a:gd fmla="*/ 80 h 90" name="T5"/>
                <a:gd fmla="*/ 44 w 101" name="T6"/>
                <a:gd fmla="*/ 79 h 90" name="T7"/>
                <a:gd fmla="*/ 46 w 101" name="T8"/>
                <a:gd fmla="*/ 75 h 90" name="T9"/>
                <a:gd fmla="*/ 46 w 101" name="T10"/>
                <a:gd fmla="*/ 75 h 90" name="T11"/>
                <a:gd fmla="*/ 46 w 101" name="T12"/>
                <a:gd fmla="*/ 47 h 90" name="T13"/>
                <a:gd fmla="*/ 30 w 101" name="T14"/>
                <a:gd fmla="*/ 52 h 90" name="T15"/>
                <a:gd fmla="*/ 0 w 101" name="T16"/>
                <a:gd fmla="*/ 52 h 90" name="T17"/>
                <a:gd fmla="*/ 44 w 101" name="T18"/>
                <a:gd fmla="*/ 6 h 90" name="T19"/>
                <a:gd fmla="*/ 46 w 101" name="T20"/>
                <a:gd fmla="*/ 0 h 90" name="T21"/>
                <a:gd fmla="*/ 55 w 101" name="T22"/>
                <a:gd fmla="*/ 0 h 90" name="T23"/>
                <a:gd fmla="*/ 57 w 101" name="T24"/>
                <a:gd fmla="*/ 6 h 90" name="T25"/>
                <a:gd fmla="*/ 101 w 101" name="T26"/>
                <a:gd fmla="*/ 52 h 90" name="T27"/>
                <a:gd fmla="*/ 72 w 101" name="T28"/>
                <a:gd fmla="*/ 52 h 90" name="T29"/>
                <a:gd fmla="*/ 56 w 101" name="T30"/>
                <a:gd fmla="*/ 47 h 90" name="T31"/>
                <a:gd fmla="*/ 56 w 101" name="T32"/>
                <a:gd fmla="*/ 75 h 90" name="T33"/>
                <a:gd fmla="*/ 56 w 101" name="T34"/>
                <a:gd fmla="*/ 75 h 90" name="T35"/>
                <a:gd fmla="*/ 50 w 101" name="T36"/>
                <a:gd fmla="*/ 88 h 90" name="T37"/>
                <a:gd fmla="*/ 43 w 101" name="T38"/>
                <a:gd fmla="*/ 90 h 90" name="T39"/>
                <a:gd fmla="*/ 36 w 101" name="T40"/>
                <a:gd fmla="*/ 89 h 90" name="T41"/>
                <a:gd fmla="*/ 26 w 101" name="T42"/>
                <a:gd fmla="*/ 79 h 90" name="T43"/>
                <a:gd fmla="*/ 36 w 101" name="T44"/>
                <a:gd fmla="*/ 77 h 90" name="T45"/>
                <a:gd fmla="*/ 72 w 101" name="T46"/>
                <a:gd fmla="*/ 43 h 90" name="T47"/>
                <a:gd fmla="*/ 80 w 101" name="T48"/>
                <a:gd fmla="*/ 41 h 90" name="T49"/>
                <a:gd fmla="*/ 57 w 101" name="T50"/>
                <a:gd fmla="*/ 13 h 90" name="T51"/>
                <a:gd fmla="*/ 72 w 101" name="T52"/>
                <a:gd fmla="*/ 43 h 90" name="T53"/>
                <a:gd fmla="*/ 10 w 101" name="T54"/>
                <a:gd fmla="*/ 40 h 90" name="T55"/>
                <a:gd fmla="*/ 20 w 101" name="T56"/>
                <a:gd fmla="*/ 39 h 90" name="T57"/>
                <a:gd fmla="*/ 33 w 101" name="T58"/>
                <a:gd fmla="*/ 16 h 90" name="T59"/>
                <a:gd fmla="*/ 10 w 101" name="T60"/>
                <a:gd fmla="*/ 40 h 90"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90" w="100">
                  <a:moveTo>
                    <a:pt x="36" y="77"/>
                  </a:moveTo>
                  <a:cubicBezTo>
                    <a:pt x="36" y="78"/>
                    <a:pt x="37" y="79"/>
                    <a:pt x="39" y="80"/>
                  </a:cubicBezTo>
                  <a:cubicBezTo>
                    <a:pt x="40" y="80"/>
                    <a:pt x="41" y="80"/>
                    <a:pt x="42" y="80"/>
                  </a:cubicBezTo>
                  <a:cubicBezTo>
                    <a:pt x="43" y="80"/>
                    <a:pt x="43" y="79"/>
                    <a:pt x="44" y="79"/>
                  </a:cubicBezTo>
                  <a:cubicBezTo>
                    <a:pt x="45" y="78"/>
                    <a:pt x="46" y="77"/>
                    <a:pt x="46" y="75"/>
                  </a:cubicBezTo>
                  <a:cubicBezTo>
                    <a:pt x="46" y="75"/>
                    <a:pt x="46" y="75"/>
                    <a:pt x="46" y="75"/>
                  </a:cubicBezTo>
                  <a:cubicBezTo>
                    <a:pt x="46" y="47"/>
                    <a:pt x="46" y="47"/>
                    <a:pt x="46" y="47"/>
                  </a:cubicBezTo>
                  <a:cubicBezTo>
                    <a:pt x="39" y="47"/>
                    <a:pt x="34" y="49"/>
                    <a:pt x="30" y="52"/>
                  </a:cubicBezTo>
                  <a:cubicBezTo>
                    <a:pt x="19" y="47"/>
                    <a:pt x="9" y="47"/>
                    <a:pt x="0" y="52"/>
                  </a:cubicBezTo>
                  <a:cubicBezTo>
                    <a:pt x="2" y="26"/>
                    <a:pt x="16" y="9"/>
                    <a:pt x="44" y="6"/>
                  </a:cubicBezTo>
                  <a:cubicBezTo>
                    <a:pt x="46" y="0"/>
                    <a:pt x="46" y="0"/>
                    <a:pt x="46" y="0"/>
                  </a:cubicBezTo>
                  <a:cubicBezTo>
                    <a:pt x="55" y="0"/>
                    <a:pt x="55" y="0"/>
                    <a:pt x="55" y="0"/>
                  </a:cubicBezTo>
                  <a:cubicBezTo>
                    <a:pt x="57" y="6"/>
                    <a:pt x="57" y="6"/>
                    <a:pt x="57" y="6"/>
                  </a:cubicBezTo>
                  <a:cubicBezTo>
                    <a:pt x="85" y="9"/>
                    <a:pt x="99" y="26"/>
                    <a:pt x="101" y="52"/>
                  </a:cubicBezTo>
                  <a:cubicBezTo>
                    <a:pt x="92" y="47"/>
                    <a:pt x="83" y="47"/>
                    <a:pt x="72" y="52"/>
                  </a:cubicBezTo>
                  <a:cubicBezTo>
                    <a:pt x="67" y="49"/>
                    <a:pt x="63" y="47"/>
                    <a:pt x="56" y="47"/>
                  </a:cubicBezTo>
                  <a:cubicBezTo>
                    <a:pt x="56" y="75"/>
                    <a:pt x="56" y="75"/>
                    <a:pt x="56" y="75"/>
                  </a:cubicBezTo>
                  <a:cubicBezTo>
                    <a:pt x="56" y="75"/>
                    <a:pt x="56" y="75"/>
                    <a:pt x="56" y="75"/>
                  </a:cubicBezTo>
                  <a:cubicBezTo>
                    <a:pt x="56" y="81"/>
                    <a:pt x="54" y="85"/>
                    <a:pt x="50" y="88"/>
                  </a:cubicBezTo>
                  <a:cubicBezTo>
                    <a:pt x="48" y="89"/>
                    <a:pt x="45" y="90"/>
                    <a:pt x="43" y="90"/>
                  </a:cubicBezTo>
                  <a:cubicBezTo>
                    <a:pt x="40" y="90"/>
                    <a:pt x="38" y="90"/>
                    <a:pt x="36" y="89"/>
                  </a:cubicBezTo>
                  <a:cubicBezTo>
                    <a:pt x="31" y="88"/>
                    <a:pt x="27" y="84"/>
                    <a:pt x="26" y="79"/>
                  </a:cubicBezTo>
                  <a:cubicBezTo>
                    <a:pt x="36" y="77"/>
                    <a:pt x="36" y="77"/>
                    <a:pt x="36" y="77"/>
                  </a:cubicBezTo>
                  <a:close/>
                  <a:moveTo>
                    <a:pt x="72" y="43"/>
                  </a:moveTo>
                  <a:cubicBezTo>
                    <a:pt x="75" y="42"/>
                    <a:pt x="77" y="41"/>
                    <a:pt x="80" y="41"/>
                  </a:cubicBezTo>
                  <a:cubicBezTo>
                    <a:pt x="78" y="23"/>
                    <a:pt x="69" y="16"/>
                    <a:pt x="57" y="13"/>
                  </a:cubicBezTo>
                  <a:cubicBezTo>
                    <a:pt x="67" y="20"/>
                    <a:pt x="73" y="29"/>
                    <a:pt x="72" y="43"/>
                  </a:cubicBezTo>
                  <a:close/>
                  <a:moveTo>
                    <a:pt x="10" y="40"/>
                  </a:moveTo>
                  <a:cubicBezTo>
                    <a:pt x="14" y="40"/>
                    <a:pt x="17" y="40"/>
                    <a:pt x="20" y="39"/>
                  </a:cubicBezTo>
                  <a:cubicBezTo>
                    <a:pt x="25" y="31"/>
                    <a:pt x="29" y="23"/>
                    <a:pt x="33" y="16"/>
                  </a:cubicBezTo>
                  <a:cubicBezTo>
                    <a:pt x="20" y="19"/>
                    <a:pt x="13" y="27"/>
                    <a:pt x="10" y="40"/>
                  </a:cubicBezTo>
                  <a:close/>
                </a:path>
              </a:pathLst>
            </a:custGeom>
            <a:solidFill>
              <a:schemeClr val="accent2"/>
            </a:solidFill>
            <a:ln>
              <a:noFill/>
            </a:ln>
            <a:extLst/>
          </p:spPr>
          <p:txBody>
            <a:bodyPr anchor="t" anchorCtr="0" bIns="41865" compatLnSpc="1" lIns="83728" numCol="1" rIns="83728" tIns="41865"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just">
                <a:lnSpc>
                  <a:spcPct val="120000"/>
                </a:lnSpc>
              </a:pPr>
              <a:endParaRPr altLang="en-US" lang="zh-CN" sz="600">
                <a:solidFill>
                  <a:prstClr val="black"/>
                </a:solidFill>
                <a:latin charset="0" pitchFamily="34" typeface="Arial"/>
                <a:ea charset="-122" panose="020b0503020204020204" pitchFamily="34" typeface="微软雅黑"/>
                <a:cs typeface="+mn-ea"/>
                <a:sym charset="0" pitchFamily="34" typeface="Arial"/>
              </a:endParaRPr>
            </a:p>
          </p:txBody>
        </p:sp>
      </p:grpSp>
      <p:grpSp>
        <p:nvGrpSpPr>
          <p:cNvPr id="36" name="Group 35"/>
          <p:cNvGrpSpPr/>
          <p:nvPr/>
        </p:nvGrpSpPr>
        <p:grpSpPr>
          <a:xfrm>
            <a:off x="4954993" y="1689507"/>
            <a:ext cx="2623550" cy="3132299"/>
            <a:chOff x="7346438" y="2049265"/>
            <a:chExt cx="4028463" cy="4808735"/>
          </a:xfrm>
        </p:grpSpPr>
        <p:sp>
          <p:nvSpPr>
            <p:cNvPr id="7" name="Freeform 6"/>
            <p:cNvSpPr/>
            <p:nvPr/>
          </p:nvSpPr>
          <p:spPr>
            <a:xfrm rot="16200000">
              <a:off x="6956302" y="2439401"/>
              <a:ext cx="4808735" cy="4028463"/>
            </a:xfrm>
            <a:custGeom>
              <a:gdLst>
                <a:gd fmla="*/ 5289608 w 5289608" name="connsiteX0"/>
                <a:gd fmla="*/ 562708 h 4431309" name="connsiteY0"/>
                <a:gd fmla="*/ 5165108 w 5289608" name="connsiteX1"/>
                <a:gd fmla="*/ 562708 h 4431309" name="connsiteY1"/>
                <a:gd fmla="*/ 5165108 w 5289608" name="connsiteX2"/>
                <a:gd fmla="*/ 3868601 h 4431309" name="connsiteY2"/>
                <a:gd fmla="*/ 4602401 w 5289608" name="connsiteX3"/>
                <a:gd fmla="*/ 4431309 h 4431309" name="connsiteY3"/>
                <a:gd fmla="*/ 0 w 5289608" name="connsiteX4"/>
                <a:gd fmla="*/ 4431309 h 4431309" name="connsiteY4"/>
                <a:gd fmla="*/ 0 w 5289608" name="connsiteX5"/>
                <a:gd fmla="*/ 3868601 h 4431309" name="connsiteY5"/>
                <a:gd fmla="*/ 4602401 w 5289608" name="connsiteX6"/>
                <a:gd fmla="*/ 3868601 h 4431309" name="connsiteY6"/>
                <a:gd fmla="*/ 4602401 w 5289608" name="connsiteX7"/>
                <a:gd fmla="*/ 562708 h 4431309" name="connsiteY7"/>
                <a:gd fmla="*/ 4477901 w 5289608" name="connsiteX8"/>
                <a:gd fmla="*/ 562708 h 4431309" name="connsiteY8"/>
                <a:gd fmla="*/ 4883755 w 5289608" name="connsiteX9"/>
                <a:gd fmla="*/ 0 h 4431309"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4431309" w="5289608">
                  <a:moveTo>
                    <a:pt x="5289608" y="562708"/>
                  </a:moveTo>
                  <a:lnTo>
                    <a:pt x="5165108" y="562708"/>
                  </a:lnTo>
                  <a:lnTo>
                    <a:pt x="5165108" y="3868601"/>
                  </a:lnTo>
                  <a:lnTo>
                    <a:pt x="4602401" y="4431309"/>
                  </a:lnTo>
                  <a:lnTo>
                    <a:pt x="0" y="4431309"/>
                  </a:lnTo>
                  <a:lnTo>
                    <a:pt x="0" y="3868601"/>
                  </a:lnTo>
                  <a:lnTo>
                    <a:pt x="4602401" y="3868601"/>
                  </a:lnTo>
                  <a:lnTo>
                    <a:pt x="4602401" y="562708"/>
                  </a:lnTo>
                  <a:lnTo>
                    <a:pt x="4477901" y="562708"/>
                  </a:lnTo>
                  <a:lnTo>
                    <a:pt x="488375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600">
                <a:latin charset="0" pitchFamily="34" typeface="Arial"/>
                <a:ea charset="-122" panose="020b0503020204020204" pitchFamily="34" typeface="微软雅黑"/>
                <a:cs typeface="+mn-ea"/>
                <a:sym charset="0" pitchFamily="34" typeface="Arial"/>
              </a:endParaRPr>
            </a:p>
          </p:txBody>
        </p:sp>
        <p:sp>
          <p:nvSpPr>
            <p:cNvPr id="18" name="Freeform 17"/>
            <p:cNvSpPr>
              <a:spLocks noEditPoints="1"/>
            </p:cNvSpPr>
            <p:nvPr/>
          </p:nvSpPr>
          <p:spPr bwMode="auto">
            <a:xfrm>
              <a:off x="8120836" y="2231727"/>
              <a:ext cx="369515" cy="372985"/>
            </a:xfrm>
            <a:custGeom>
              <a:gdLst>
                <a:gd fmla="*/ 49 w 99" name="T0"/>
                <a:gd fmla="*/ 0 h 100" name="T1"/>
                <a:gd fmla="*/ 99 w 99" name="T2"/>
                <a:gd fmla="*/ 50 h 100" name="T3"/>
                <a:gd fmla="*/ 49 w 99" name="T4"/>
                <a:gd fmla="*/ 100 h 100" name="T5"/>
                <a:gd fmla="*/ 0 w 99" name="T6"/>
                <a:gd fmla="*/ 50 h 100" name="T7"/>
                <a:gd fmla="*/ 49 w 99" name="T8"/>
                <a:gd fmla="*/ 0 h 100" name="T9"/>
                <a:gd fmla="*/ 45 w 99" name="T10"/>
                <a:gd fmla="*/ 15 h 100" name="T11"/>
                <a:gd fmla="*/ 45 w 99" name="T12"/>
                <a:gd fmla="*/ 44 h 100" name="T13"/>
                <a:gd fmla="*/ 54 w 99" name="T14"/>
                <a:gd fmla="*/ 44 h 100" name="T15"/>
                <a:gd fmla="*/ 54 w 99" name="T16"/>
                <a:gd fmla="*/ 15 h 100" name="T17"/>
                <a:gd fmla="*/ 45 w 99" name="T18"/>
                <a:gd fmla="*/ 15 h 100" name="T19"/>
                <a:gd fmla="*/ 67 w 99" name="T20"/>
                <a:gd fmla="*/ 24 h 100" name="T21"/>
                <a:gd fmla="*/ 61 w 99" name="T22"/>
                <a:gd fmla="*/ 32 h 100" name="T23"/>
                <a:gd fmla="*/ 64 w 99" name="T24"/>
                <a:gd fmla="*/ 35 h 100" name="T25"/>
                <a:gd fmla="*/ 70 w 99" name="T26"/>
                <a:gd fmla="*/ 50 h 100" name="T27"/>
                <a:gd fmla="*/ 64 w 99" name="T28"/>
                <a:gd fmla="*/ 65 h 100" name="T29"/>
                <a:gd fmla="*/ 49 w 99" name="T30"/>
                <a:gd fmla="*/ 71 h 100" name="T31"/>
                <a:gd fmla="*/ 35 w 99" name="T32"/>
                <a:gd fmla="*/ 65 h 100" name="T33"/>
                <a:gd fmla="*/ 28 w 99" name="T34"/>
                <a:gd fmla="*/ 50 h 100" name="T35"/>
                <a:gd fmla="*/ 35 w 99" name="T36"/>
                <a:gd fmla="*/ 35 h 100" name="T37"/>
                <a:gd fmla="*/ 37 w 99" name="T38"/>
                <a:gd fmla="*/ 32 h 100" name="T39"/>
                <a:gd fmla="*/ 31 w 99" name="T40"/>
                <a:gd fmla="*/ 24 h 100" name="T41"/>
                <a:gd fmla="*/ 27 w 99" name="T42"/>
                <a:gd fmla="*/ 28 h 100" name="T43"/>
                <a:gd fmla="*/ 18 w 99" name="T44"/>
                <a:gd fmla="*/ 50 h 100" name="T45"/>
                <a:gd fmla="*/ 27 w 99" name="T46"/>
                <a:gd fmla="*/ 72 h 100" name="T47"/>
                <a:gd fmla="*/ 49 w 99" name="T48"/>
                <a:gd fmla="*/ 81 h 100" name="T49"/>
                <a:gd fmla="*/ 72 w 99" name="T50"/>
                <a:gd fmla="*/ 72 h 100" name="T51"/>
                <a:gd fmla="*/ 81 w 99" name="T52"/>
                <a:gd fmla="*/ 50 h 100" name="T53"/>
                <a:gd fmla="*/ 72 w 99" name="T54"/>
                <a:gd fmla="*/ 28 h 100" name="T55"/>
                <a:gd fmla="*/ 67 w 99" name="T56"/>
                <a:gd fmla="*/ 24 h 100"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100" w="99">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chemeClr val="accent2"/>
            </a:solidFill>
            <a:ln>
              <a:noFill/>
            </a:ln>
          </p:spPr>
          <p:txBody>
            <a:bodyPr anchor="t" anchorCtr="0" bIns="41865" compatLnSpc="1" lIns="83728" numCol="1" rIns="83728" tIns="41865"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just">
                <a:lnSpc>
                  <a:spcPct val="120000"/>
                </a:lnSpc>
              </a:pPr>
              <a:endParaRPr altLang="en-US" lang="zh-CN" sz="600">
                <a:solidFill>
                  <a:prstClr val="black"/>
                </a:solidFill>
                <a:latin charset="0" pitchFamily="34" typeface="Arial"/>
                <a:ea charset="-122" panose="020b0503020204020204" pitchFamily="34" typeface="微软雅黑"/>
                <a:cs typeface="+mn-ea"/>
                <a:sym charset="0" pitchFamily="34" typeface="Arial"/>
              </a:endParaRPr>
            </a:p>
          </p:txBody>
        </p:sp>
      </p:grpSp>
      <p:grpSp>
        <p:nvGrpSpPr>
          <p:cNvPr id="37" name="Group 38"/>
          <p:cNvGrpSpPr/>
          <p:nvPr/>
        </p:nvGrpSpPr>
        <p:grpSpPr>
          <a:xfrm>
            <a:off x="4954991" y="3552676"/>
            <a:ext cx="1249312" cy="1269129"/>
            <a:chOff x="7346434" y="4909620"/>
            <a:chExt cx="1918320" cy="1948378"/>
          </a:xfrm>
        </p:grpSpPr>
        <p:sp>
          <p:nvSpPr>
            <p:cNvPr id="4" name="Freeform 3"/>
            <p:cNvSpPr/>
            <p:nvPr/>
          </p:nvSpPr>
          <p:spPr>
            <a:xfrm rot="16200000">
              <a:off x="7331405" y="4924649"/>
              <a:ext cx="1948378" cy="1918320"/>
            </a:xfrm>
            <a:custGeom>
              <a:gdLst>
                <a:gd fmla="*/ 2143216 w 2143216" name="connsiteX0"/>
                <a:gd fmla="*/ 562708 h 2110152" name="connsiteY0"/>
                <a:gd fmla="*/ 2018715 w 2143216" name="connsiteX1"/>
                <a:gd fmla="*/ 562708 h 2110152" name="connsiteY1"/>
                <a:gd fmla="*/ 2018715 w 2143216" name="connsiteX2"/>
                <a:gd fmla="*/ 1547444 h 2110152" name="connsiteY2"/>
                <a:gd fmla="*/ 1456007 w 2143216" name="connsiteX3"/>
                <a:gd fmla="*/ 2110152 h 2110152" name="connsiteY3"/>
                <a:gd fmla="*/ 1456007 w 2143216" name="connsiteX4"/>
                <a:gd fmla="*/ 2110151 h 2110152" name="connsiteY4"/>
                <a:gd fmla="*/ 0 w 2143216" name="connsiteX5"/>
                <a:gd fmla="*/ 2110151 h 2110152" name="connsiteY5"/>
                <a:gd fmla="*/ 0 w 2143216" name="connsiteX6"/>
                <a:gd fmla="*/ 1547443 h 2110152" name="connsiteY6"/>
                <a:gd fmla="*/ 1456007 w 2143216" name="connsiteX7"/>
                <a:gd fmla="*/ 1547443 h 2110152" name="connsiteY7"/>
                <a:gd fmla="*/ 1456007 w 2143216" name="connsiteX8"/>
                <a:gd fmla="*/ 562708 h 2110152" name="connsiteY8"/>
                <a:gd fmla="*/ 1331509 w 2143216" name="connsiteX9"/>
                <a:gd fmla="*/ 562708 h 2110152" name="connsiteY9"/>
                <a:gd fmla="*/ 1737363 w 2143216" name="connsiteX10"/>
                <a:gd fmla="*/ 0 h 2110152"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2110152" w="2143216">
                  <a:moveTo>
                    <a:pt x="2143216" y="562708"/>
                  </a:moveTo>
                  <a:lnTo>
                    <a:pt x="2018715" y="562708"/>
                  </a:lnTo>
                  <a:lnTo>
                    <a:pt x="2018715" y="1547444"/>
                  </a:lnTo>
                  <a:lnTo>
                    <a:pt x="1456007" y="2110152"/>
                  </a:lnTo>
                  <a:lnTo>
                    <a:pt x="1456007" y="2110151"/>
                  </a:lnTo>
                  <a:lnTo>
                    <a:pt x="0" y="2110151"/>
                  </a:lnTo>
                  <a:lnTo>
                    <a:pt x="0" y="1547443"/>
                  </a:lnTo>
                  <a:lnTo>
                    <a:pt x="1456007" y="1547443"/>
                  </a:lnTo>
                  <a:lnTo>
                    <a:pt x="1456007" y="562708"/>
                  </a:lnTo>
                  <a:lnTo>
                    <a:pt x="1331509" y="562708"/>
                  </a:lnTo>
                  <a:lnTo>
                    <a:pt x="173736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600">
                <a:latin charset="0" pitchFamily="34" typeface="Arial"/>
                <a:ea charset="-122" panose="020b0503020204020204" pitchFamily="34" typeface="微软雅黑"/>
                <a:cs typeface="+mn-ea"/>
                <a:sym charset="0" pitchFamily="34" typeface="Arial"/>
              </a:endParaRPr>
            </a:p>
          </p:txBody>
        </p:sp>
        <p:sp>
          <p:nvSpPr>
            <p:cNvPr id="19" name="Freeform 18"/>
            <p:cNvSpPr>
              <a:spLocks noEditPoints="1"/>
            </p:cNvSpPr>
            <p:nvPr/>
          </p:nvSpPr>
          <p:spPr bwMode="auto">
            <a:xfrm>
              <a:off x="8091344" y="5076469"/>
              <a:ext cx="399007" cy="404213"/>
            </a:xfrm>
            <a:custGeom>
              <a:gdLst>
                <a:gd fmla="*/ 94 w 107" name="T0"/>
                <a:gd fmla="*/ 30 h 108" name="T1"/>
                <a:gd fmla="*/ 77 w 107" name="T2"/>
                <a:gd fmla="*/ 95 h 108" name="T3"/>
                <a:gd fmla="*/ 13 w 107" name="T4"/>
                <a:gd fmla="*/ 77 h 108" name="T5"/>
                <a:gd fmla="*/ 30 w 107" name="T6"/>
                <a:gd fmla="*/ 13 h 108" name="T7"/>
                <a:gd fmla="*/ 94 w 107" name="T8"/>
                <a:gd fmla="*/ 30 h 108" name="T9"/>
                <a:gd fmla="*/ 68 w 107" name="T10"/>
                <a:gd fmla="*/ 46 h 108" name="T11"/>
                <a:gd fmla="*/ 68 w 107" name="T12"/>
                <a:gd fmla="*/ 46 h 108" name="T13"/>
                <a:gd fmla="*/ 58 w 107" name="T14"/>
                <a:gd fmla="*/ 38 h 108" name="T15"/>
                <a:gd fmla="*/ 45 w 107" name="T16"/>
                <a:gd fmla="*/ 40 h 108" name="T17"/>
                <a:gd fmla="*/ 45 w 107" name="T18"/>
                <a:gd fmla="*/ 40 h 108" name="T19"/>
                <a:gd fmla="*/ 38 w 107" name="T20"/>
                <a:gd fmla="*/ 50 h 108" name="T21"/>
                <a:gd fmla="*/ 39 w 107" name="T22"/>
                <a:gd fmla="*/ 62 h 108" name="T23"/>
                <a:gd fmla="*/ 39 w 107" name="T24"/>
                <a:gd fmla="*/ 62 h 108" name="T25"/>
                <a:gd fmla="*/ 49 w 107" name="T26"/>
                <a:gd fmla="*/ 69 h 108" name="T27"/>
                <a:gd fmla="*/ 62 w 107" name="T28"/>
                <a:gd fmla="*/ 68 h 108" name="T29"/>
                <a:gd fmla="*/ 62 w 107" name="T30"/>
                <a:gd fmla="*/ 68 h 108" name="T31"/>
                <a:gd fmla="*/ 69 w 107" name="T32"/>
                <a:gd fmla="*/ 58 h 108" name="T33"/>
                <a:gd fmla="*/ 68 w 107" name="T34"/>
                <a:gd fmla="*/ 46 h 108" name="T35"/>
                <a:gd fmla="*/ 63 w 107" name="T36"/>
                <a:gd fmla="*/ 56 h 108" name="T37"/>
                <a:gd fmla="*/ 62 w 107" name="T38"/>
                <a:gd fmla="*/ 49 h 108" name="T39"/>
                <a:gd fmla="*/ 62 w 107" name="T40"/>
                <a:gd fmla="*/ 49 h 108" name="T41"/>
                <a:gd fmla="*/ 56 w 107" name="T42"/>
                <a:gd fmla="*/ 44 h 108" name="T43"/>
                <a:gd fmla="*/ 48 w 107" name="T44"/>
                <a:gd fmla="*/ 45 h 108" name="T45"/>
                <a:gd fmla="*/ 48 w 107" name="T46"/>
                <a:gd fmla="*/ 45 h 108" name="T47"/>
                <a:gd fmla="*/ 44 w 107" name="T48"/>
                <a:gd fmla="*/ 51 h 108" name="T49"/>
                <a:gd fmla="*/ 45 w 107" name="T50"/>
                <a:gd fmla="*/ 59 h 108" name="T51"/>
                <a:gd fmla="*/ 45 w 107" name="T52"/>
                <a:gd fmla="*/ 59 h 108" name="T53"/>
                <a:gd fmla="*/ 51 w 107" name="T54"/>
                <a:gd fmla="*/ 64 h 108" name="T55"/>
                <a:gd fmla="*/ 59 w 107" name="T56"/>
                <a:gd fmla="*/ 63 h 108" name="T57"/>
                <a:gd fmla="*/ 59 w 107" name="T58"/>
                <a:gd fmla="*/ 63 h 108" name="T59"/>
                <a:gd fmla="*/ 63 w 107" name="T60"/>
                <a:gd fmla="*/ 56 h 108" name="T61"/>
                <a:gd fmla="*/ 29 w 107" name="T62"/>
                <a:gd fmla="*/ 24 h 108" name="T63"/>
                <a:gd fmla="*/ 17 w 107" name="T64"/>
                <a:gd fmla="*/ 65 h 108" name="T65"/>
                <a:gd fmla="*/ 25 w 107" name="T66"/>
                <a:gd fmla="*/ 63 h 108" name="T67"/>
                <a:gd fmla="*/ 29 w 107" name="T68"/>
                <a:gd fmla="*/ 24 h 108" name="T69"/>
                <a:gd fmla="*/ 69 w 107" name="T70"/>
                <a:gd fmla="*/ 37 h 108" name="T71"/>
                <a:gd fmla="*/ 73 w 107" name="T72"/>
                <a:gd fmla="*/ 42 h 108" name="T73"/>
                <a:gd fmla="*/ 74 w 107" name="T74"/>
                <a:gd fmla="*/ 45 h 108" name="T75"/>
                <a:gd fmla="*/ 91 w 107" name="T76"/>
                <a:gd fmla="*/ 38 h 108" name="T77"/>
                <a:gd fmla="*/ 89 w 107" name="T78"/>
                <a:gd fmla="*/ 33 h 108" name="T79"/>
                <a:gd fmla="*/ 82 w 107" name="T80"/>
                <a:gd fmla="*/ 25 h 108" name="T81"/>
                <a:gd fmla="*/ 69 w 107" name="T82"/>
                <a:gd fmla="*/ 37 h 108" name="T83"/>
                <a:gd fmla="*/ 92 w 107" name="T84"/>
                <a:gd fmla="*/ 43 h 108" name="T85"/>
                <a:gd fmla="*/ 75 w 107" name="T86"/>
                <a:gd fmla="*/ 47 h 108" name="T87"/>
                <a:gd fmla="*/ 76 w 107" name="T88"/>
                <a:gd fmla="*/ 53 h 108" name="T89"/>
                <a:gd fmla="*/ 93 w 107" name="T90"/>
                <a:gd fmla="*/ 54 h 108" name="T91"/>
                <a:gd fmla="*/ 92 w 107" name="T92"/>
                <a:gd fmla="*/ 43 h 108" name="T93"/>
                <a:gd fmla="*/ 70 w 107" name="T94"/>
                <a:gd fmla="*/ 44 h 108" name="T95"/>
                <a:gd fmla="*/ 44 w 107" name="T96"/>
                <a:gd fmla="*/ 37 h 108" name="T97"/>
                <a:gd fmla="*/ 37 w 107" name="T98"/>
                <a:gd fmla="*/ 63 h 108" name="T99"/>
                <a:gd fmla="*/ 63 w 107" name="T100"/>
                <a:gd fmla="*/ 70 h 108" name="T101"/>
                <a:gd fmla="*/ 70 w 107" name="T102"/>
                <a:gd fmla="*/ 44 h 108"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108" w="107">
                  <a:moveTo>
                    <a:pt x="94" y="30"/>
                  </a:moveTo>
                  <a:cubicBezTo>
                    <a:pt x="107" y="53"/>
                    <a:pt x="100" y="82"/>
                    <a:pt x="77" y="95"/>
                  </a:cubicBezTo>
                  <a:cubicBezTo>
                    <a:pt x="54" y="108"/>
                    <a:pt x="26" y="100"/>
                    <a:pt x="13" y="77"/>
                  </a:cubicBezTo>
                  <a:cubicBezTo>
                    <a:pt x="0" y="55"/>
                    <a:pt x="7" y="26"/>
                    <a:pt x="30" y="13"/>
                  </a:cubicBezTo>
                  <a:cubicBezTo>
                    <a:pt x="52" y="0"/>
                    <a:pt x="81" y="8"/>
                    <a:pt x="94" y="30"/>
                  </a:cubicBezTo>
                  <a:close/>
                  <a:moveTo>
                    <a:pt x="68" y="46"/>
                  </a:moveTo>
                  <a:cubicBezTo>
                    <a:pt x="68" y="46"/>
                    <a:pt x="68" y="46"/>
                    <a:pt x="68" y="46"/>
                  </a:cubicBezTo>
                  <a:cubicBezTo>
                    <a:pt x="65" y="42"/>
                    <a:pt x="62" y="39"/>
                    <a:pt x="58" y="38"/>
                  </a:cubicBezTo>
                  <a:cubicBezTo>
                    <a:pt x="54" y="37"/>
                    <a:pt x="49" y="37"/>
                    <a:pt x="45" y="40"/>
                  </a:cubicBezTo>
                  <a:cubicBezTo>
                    <a:pt x="45" y="40"/>
                    <a:pt x="45" y="40"/>
                    <a:pt x="45" y="40"/>
                  </a:cubicBezTo>
                  <a:cubicBezTo>
                    <a:pt x="41" y="42"/>
                    <a:pt x="39" y="46"/>
                    <a:pt x="38" y="50"/>
                  </a:cubicBezTo>
                  <a:cubicBezTo>
                    <a:pt x="37" y="54"/>
                    <a:pt x="37" y="58"/>
                    <a:pt x="39" y="62"/>
                  </a:cubicBezTo>
                  <a:cubicBezTo>
                    <a:pt x="39" y="62"/>
                    <a:pt x="39" y="62"/>
                    <a:pt x="39" y="62"/>
                  </a:cubicBezTo>
                  <a:cubicBezTo>
                    <a:pt x="42" y="66"/>
                    <a:pt x="45" y="68"/>
                    <a:pt x="49" y="69"/>
                  </a:cubicBezTo>
                  <a:cubicBezTo>
                    <a:pt x="53" y="71"/>
                    <a:pt x="58" y="70"/>
                    <a:pt x="62" y="68"/>
                  </a:cubicBezTo>
                  <a:cubicBezTo>
                    <a:pt x="62" y="68"/>
                    <a:pt x="62" y="68"/>
                    <a:pt x="62" y="68"/>
                  </a:cubicBezTo>
                  <a:cubicBezTo>
                    <a:pt x="65" y="66"/>
                    <a:pt x="68" y="62"/>
                    <a:pt x="69" y="58"/>
                  </a:cubicBezTo>
                  <a:cubicBezTo>
                    <a:pt x="70" y="54"/>
                    <a:pt x="70" y="50"/>
                    <a:pt x="68" y="46"/>
                  </a:cubicBezTo>
                  <a:close/>
                  <a:moveTo>
                    <a:pt x="63" y="56"/>
                  </a:moveTo>
                  <a:cubicBezTo>
                    <a:pt x="64" y="54"/>
                    <a:pt x="64" y="51"/>
                    <a:pt x="62" y="49"/>
                  </a:cubicBezTo>
                  <a:cubicBezTo>
                    <a:pt x="62" y="49"/>
                    <a:pt x="62" y="49"/>
                    <a:pt x="62" y="49"/>
                  </a:cubicBezTo>
                  <a:cubicBezTo>
                    <a:pt x="61" y="46"/>
                    <a:pt x="59" y="45"/>
                    <a:pt x="56" y="44"/>
                  </a:cubicBezTo>
                  <a:cubicBezTo>
                    <a:pt x="54" y="43"/>
                    <a:pt x="51" y="44"/>
                    <a:pt x="48" y="45"/>
                  </a:cubicBezTo>
                  <a:cubicBezTo>
                    <a:pt x="48" y="45"/>
                    <a:pt x="48" y="45"/>
                    <a:pt x="48" y="45"/>
                  </a:cubicBezTo>
                  <a:cubicBezTo>
                    <a:pt x="46" y="46"/>
                    <a:pt x="44" y="49"/>
                    <a:pt x="44" y="51"/>
                  </a:cubicBezTo>
                  <a:cubicBezTo>
                    <a:pt x="43" y="54"/>
                    <a:pt x="43" y="56"/>
                    <a:pt x="45" y="59"/>
                  </a:cubicBezTo>
                  <a:cubicBezTo>
                    <a:pt x="45" y="59"/>
                    <a:pt x="45" y="59"/>
                    <a:pt x="45" y="59"/>
                  </a:cubicBezTo>
                  <a:cubicBezTo>
                    <a:pt x="46" y="61"/>
                    <a:pt x="48" y="63"/>
                    <a:pt x="51" y="64"/>
                  </a:cubicBezTo>
                  <a:cubicBezTo>
                    <a:pt x="53" y="64"/>
                    <a:pt x="56" y="64"/>
                    <a:pt x="59" y="63"/>
                  </a:cubicBezTo>
                  <a:cubicBezTo>
                    <a:pt x="59" y="63"/>
                    <a:pt x="59" y="63"/>
                    <a:pt x="59" y="63"/>
                  </a:cubicBezTo>
                  <a:cubicBezTo>
                    <a:pt x="61" y="61"/>
                    <a:pt x="63" y="59"/>
                    <a:pt x="63" y="56"/>
                  </a:cubicBezTo>
                  <a:close/>
                  <a:moveTo>
                    <a:pt x="29" y="24"/>
                  </a:moveTo>
                  <a:cubicBezTo>
                    <a:pt x="16" y="36"/>
                    <a:pt x="14" y="50"/>
                    <a:pt x="17" y="65"/>
                  </a:cubicBezTo>
                  <a:cubicBezTo>
                    <a:pt x="20" y="64"/>
                    <a:pt x="23" y="64"/>
                    <a:pt x="25" y="63"/>
                  </a:cubicBezTo>
                  <a:cubicBezTo>
                    <a:pt x="21" y="49"/>
                    <a:pt x="22" y="36"/>
                    <a:pt x="29" y="24"/>
                  </a:cubicBezTo>
                  <a:close/>
                  <a:moveTo>
                    <a:pt x="69" y="37"/>
                  </a:moveTo>
                  <a:cubicBezTo>
                    <a:pt x="70" y="38"/>
                    <a:pt x="72" y="40"/>
                    <a:pt x="73" y="42"/>
                  </a:cubicBezTo>
                  <a:cubicBezTo>
                    <a:pt x="74" y="43"/>
                    <a:pt x="74" y="44"/>
                    <a:pt x="74" y="45"/>
                  </a:cubicBezTo>
                  <a:cubicBezTo>
                    <a:pt x="91" y="38"/>
                    <a:pt x="91" y="38"/>
                    <a:pt x="91" y="38"/>
                  </a:cubicBezTo>
                  <a:cubicBezTo>
                    <a:pt x="90" y="36"/>
                    <a:pt x="89" y="35"/>
                    <a:pt x="89" y="33"/>
                  </a:cubicBezTo>
                  <a:cubicBezTo>
                    <a:pt x="87" y="30"/>
                    <a:pt x="85" y="28"/>
                    <a:pt x="82" y="25"/>
                  </a:cubicBezTo>
                  <a:cubicBezTo>
                    <a:pt x="69" y="37"/>
                    <a:pt x="69" y="37"/>
                    <a:pt x="69" y="37"/>
                  </a:cubicBezTo>
                  <a:close/>
                  <a:moveTo>
                    <a:pt x="92" y="43"/>
                  </a:moveTo>
                  <a:cubicBezTo>
                    <a:pt x="75" y="47"/>
                    <a:pt x="75" y="47"/>
                    <a:pt x="75" y="47"/>
                  </a:cubicBezTo>
                  <a:cubicBezTo>
                    <a:pt x="76" y="49"/>
                    <a:pt x="76" y="51"/>
                    <a:pt x="76" y="53"/>
                  </a:cubicBezTo>
                  <a:cubicBezTo>
                    <a:pt x="93" y="54"/>
                    <a:pt x="93" y="54"/>
                    <a:pt x="93" y="54"/>
                  </a:cubicBezTo>
                  <a:cubicBezTo>
                    <a:pt x="94" y="50"/>
                    <a:pt x="93" y="46"/>
                    <a:pt x="92" y="43"/>
                  </a:cubicBezTo>
                  <a:close/>
                  <a:moveTo>
                    <a:pt x="70" y="44"/>
                  </a:moveTo>
                  <a:cubicBezTo>
                    <a:pt x="65" y="35"/>
                    <a:pt x="53" y="32"/>
                    <a:pt x="44" y="37"/>
                  </a:cubicBezTo>
                  <a:cubicBezTo>
                    <a:pt x="35" y="42"/>
                    <a:pt x="32" y="54"/>
                    <a:pt x="37" y="63"/>
                  </a:cubicBezTo>
                  <a:cubicBezTo>
                    <a:pt x="42" y="72"/>
                    <a:pt x="54" y="76"/>
                    <a:pt x="63" y="70"/>
                  </a:cubicBezTo>
                  <a:cubicBezTo>
                    <a:pt x="72" y="65"/>
                    <a:pt x="75" y="53"/>
                    <a:pt x="70" y="44"/>
                  </a:cubicBezTo>
                  <a:close/>
                </a:path>
              </a:pathLst>
            </a:custGeom>
            <a:solidFill>
              <a:schemeClr val="bg1"/>
            </a:solidFill>
            <a:ln>
              <a:noFill/>
            </a:ln>
          </p:spPr>
          <p:txBody>
            <a:bodyPr anchor="t" anchorCtr="0" bIns="41865" compatLnSpc="1" lIns="83728" numCol="1" rIns="83728" tIns="41865"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just">
                <a:lnSpc>
                  <a:spcPct val="120000"/>
                </a:lnSpc>
              </a:pPr>
              <a:endParaRPr altLang="en-US" lang="zh-CN" sz="600">
                <a:solidFill>
                  <a:prstClr val="black"/>
                </a:solidFill>
                <a:latin charset="0" pitchFamily="34" typeface="Arial"/>
                <a:ea charset="-122" panose="020b0503020204020204" pitchFamily="34" typeface="微软雅黑"/>
                <a:cs typeface="+mn-ea"/>
                <a:sym charset="0" pitchFamily="34" typeface="Arial"/>
              </a:endParaRPr>
            </a:p>
          </p:txBody>
        </p:sp>
      </p:grpSp>
      <p:grpSp>
        <p:nvGrpSpPr>
          <p:cNvPr id="38" name="Group 19"/>
          <p:cNvGrpSpPr/>
          <p:nvPr/>
        </p:nvGrpSpPr>
        <p:grpSpPr>
          <a:xfrm>
            <a:off x="1631378" y="1808358"/>
            <a:ext cx="298528" cy="224082"/>
            <a:chOff x="789999" y="2242985"/>
            <a:chExt cx="504229" cy="378415"/>
          </a:xfrm>
        </p:grpSpPr>
        <p:sp>
          <p:nvSpPr>
            <p:cNvPr id="21" name="Rectangle 20"/>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600">
                <a:solidFill>
                  <a:schemeClr val="bg1"/>
                </a:solidFill>
                <a:latin charset="0" pitchFamily="34" typeface="Arial"/>
                <a:ea charset="-122" panose="020b0503020204020204" pitchFamily="34" typeface="微软雅黑"/>
                <a:cs typeface="+mn-ea"/>
                <a:sym charset="0" pitchFamily="34" typeface="Arial"/>
              </a:endParaRPr>
            </a:p>
          </p:txBody>
        </p:sp>
        <p:sp>
          <p:nvSpPr>
            <p:cNvPr id="22" name="Rectangle 21"/>
            <p:cNvSpPr/>
            <p:nvPr/>
          </p:nvSpPr>
          <p:spPr>
            <a:xfrm>
              <a:off x="789999" y="2242985"/>
              <a:ext cx="436099" cy="3219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600">
                <a:solidFill>
                  <a:schemeClr val="bg1"/>
                </a:solidFill>
                <a:latin charset="0" pitchFamily="34" typeface="Arial"/>
                <a:ea charset="-122" panose="020b0503020204020204" pitchFamily="34" typeface="微软雅黑"/>
                <a:cs typeface="+mn-ea"/>
                <a:sym charset="0" pitchFamily="34" typeface="Arial"/>
              </a:endParaRPr>
            </a:p>
          </p:txBody>
        </p:sp>
      </p:grpSp>
      <p:sp>
        <p:nvSpPr>
          <p:cNvPr id="23" name="Rectangle 22"/>
          <p:cNvSpPr/>
          <p:nvPr/>
        </p:nvSpPr>
        <p:spPr>
          <a:xfrm>
            <a:off x="2001274" y="1693173"/>
            <a:ext cx="2152340" cy="430780"/>
          </a:xfrm>
          <a:prstGeom prst="rect">
            <a:avLst/>
          </a:prstGeom>
        </p:spPr>
        <p:txBody>
          <a:bodyPr bIns="32510" lIns="65021" rIns="65021" tIns="32510" wrap="square">
            <a:spAutoFit/>
          </a:bodyPr>
          <a:lstStyle/>
          <a:p>
            <a:pPr algn="just">
              <a:lnSpc>
                <a:spcPct val="120000"/>
              </a:lnSpc>
              <a:defRPr sz="1800">
                <a:solidFill>
                  <a:srgbClr val="000000"/>
                </a:solidFill>
              </a:defRPr>
            </a:pPr>
            <a:r>
              <a:rPr altLang="en-US" lang="zh-CN" sz="1000">
                <a:solidFill>
                  <a:schemeClr val="bg1"/>
                </a:solidFill>
                <a:latin charset="0" pitchFamily="34" typeface="Arial"/>
                <a:ea charset="-122" panose="020b0503020204020204" pitchFamily="34" typeface="微软雅黑"/>
                <a:sym charset="0" pitchFamily="34" typeface="Arial"/>
              </a:rPr>
              <a:t>请替换文字内容，点击添加相关标题文字，修改文字内容</a:t>
            </a:r>
          </a:p>
        </p:txBody>
      </p:sp>
      <p:grpSp>
        <p:nvGrpSpPr>
          <p:cNvPr id="39" name="Group 23"/>
          <p:cNvGrpSpPr/>
          <p:nvPr/>
        </p:nvGrpSpPr>
        <p:grpSpPr>
          <a:xfrm>
            <a:off x="1631378" y="2490541"/>
            <a:ext cx="298528" cy="224082"/>
            <a:chOff x="789999" y="2242985"/>
            <a:chExt cx="504229" cy="378415"/>
          </a:xfrm>
        </p:grpSpPr>
        <p:sp>
          <p:nvSpPr>
            <p:cNvPr id="25" name="Rectangle 24"/>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600">
                <a:solidFill>
                  <a:schemeClr val="bg1"/>
                </a:solidFill>
                <a:latin charset="0" pitchFamily="34" typeface="Arial"/>
                <a:ea charset="-122" panose="020b0503020204020204" pitchFamily="34" typeface="微软雅黑"/>
                <a:cs typeface="+mn-ea"/>
                <a:sym charset="0" pitchFamily="34" typeface="Arial"/>
              </a:endParaRPr>
            </a:p>
          </p:txBody>
        </p:sp>
        <p:sp>
          <p:nvSpPr>
            <p:cNvPr id="26" name="Rectangle 25"/>
            <p:cNvSpPr/>
            <p:nvPr/>
          </p:nvSpPr>
          <p:spPr>
            <a:xfrm>
              <a:off x="789999" y="2242985"/>
              <a:ext cx="436099" cy="3219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600">
                <a:solidFill>
                  <a:schemeClr val="bg1"/>
                </a:solidFill>
                <a:latin charset="0" pitchFamily="34" typeface="Arial"/>
                <a:ea charset="-122" panose="020b0503020204020204" pitchFamily="34" typeface="微软雅黑"/>
                <a:cs typeface="+mn-ea"/>
                <a:sym charset="0" pitchFamily="34" typeface="Arial"/>
              </a:endParaRPr>
            </a:p>
          </p:txBody>
        </p:sp>
      </p:grpSp>
      <p:sp>
        <p:nvSpPr>
          <p:cNvPr id="27" name="Rectangle 26"/>
          <p:cNvSpPr/>
          <p:nvPr/>
        </p:nvSpPr>
        <p:spPr>
          <a:xfrm>
            <a:off x="2001274" y="2375355"/>
            <a:ext cx="2152340" cy="430780"/>
          </a:xfrm>
          <a:prstGeom prst="rect">
            <a:avLst/>
          </a:prstGeom>
        </p:spPr>
        <p:txBody>
          <a:bodyPr bIns="32510" lIns="65021" rIns="65021" tIns="32510" wrap="square">
            <a:spAutoFit/>
          </a:bodyPr>
          <a:lstStyle/>
          <a:p>
            <a:pPr algn="just">
              <a:lnSpc>
                <a:spcPct val="120000"/>
              </a:lnSpc>
              <a:defRPr sz="1800">
                <a:solidFill>
                  <a:srgbClr val="000000"/>
                </a:solidFill>
              </a:defRPr>
            </a:pPr>
            <a:r>
              <a:rPr altLang="en-US" lang="zh-CN" sz="1000">
                <a:solidFill>
                  <a:schemeClr val="bg1"/>
                </a:solidFill>
                <a:latin charset="0" pitchFamily="34" typeface="Arial"/>
                <a:ea charset="-122" panose="020b0503020204020204" pitchFamily="34" typeface="微软雅黑"/>
                <a:sym charset="0" pitchFamily="34" typeface="Arial"/>
              </a:rPr>
              <a:t>请替换文字内容，点击添加相关标题文字，修改文字内容</a:t>
            </a:r>
          </a:p>
        </p:txBody>
      </p:sp>
      <p:grpSp>
        <p:nvGrpSpPr>
          <p:cNvPr id="40" name="Group 27"/>
          <p:cNvGrpSpPr/>
          <p:nvPr/>
        </p:nvGrpSpPr>
        <p:grpSpPr>
          <a:xfrm>
            <a:off x="1631378" y="3189334"/>
            <a:ext cx="298528" cy="224082"/>
            <a:chOff x="789999" y="2242985"/>
            <a:chExt cx="504229" cy="378415"/>
          </a:xfrm>
        </p:grpSpPr>
        <p:sp>
          <p:nvSpPr>
            <p:cNvPr id="29" name="Rectangle 28"/>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600">
                <a:solidFill>
                  <a:schemeClr val="bg1"/>
                </a:solidFill>
                <a:latin charset="0" pitchFamily="34" typeface="Arial"/>
                <a:ea charset="-122" panose="020b0503020204020204" pitchFamily="34" typeface="微软雅黑"/>
                <a:cs typeface="+mn-ea"/>
                <a:sym charset="0" pitchFamily="34" typeface="Arial"/>
              </a:endParaRPr>
            </a:p>
          </p:txBody>
        </p:sp>
        <p:sp>
          <p:nvSpPr>
            <p:cNvPr id="30" name="Rectangle 29"/>
            <p:cNvSpPr/>
            <p:nvPr/>
          </p:nvSpPr>
          <p:spPr>
            <a:xfrm>
              <a:off x="789999" y="2242985"/>
              <a:ext cx="436099" cy="3219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600">
                <a:solidFill>
                  <a:schemeClr val="bg1"/>
                </a:solidFill>
                <a:latin charset="0" pitchFamily="34" typeface="Arial"/>
                <a:ea charset="-122" panose="020b0503020204020204" pitchFamily="34" typeface="微软雅黑"/>
                <a:cs typeface="+mn-ea"/>
                <a:sym charset="0" pitchFamily="34" typeface="Arial"/>
              </a:endParaRPr>
            </a:p>
          </p:txBody>
        </p:sp>
      </p:grpSp>
      <p:sp>
        <p:nvSpPr>
          <p:cNvPr id="31" name="Rectangle 30"/>
          <p:cNvSpPr/>
          <p:nvPr/>
        </p:nvSpPr>
        <p:spPr>
          <a:xfrm>
            <a:off x="2001274" y="3074150"/>
            <a:ext cx="2152340" cy="430780"/>
          </a:xfrm>
          <a:prstGeom prst="rect">
            <a:avLst/>
          </a:prstGeom>
        </p:spPr>
        <p:txBody>
          <a:bodyPr bIns="32510" lIns="65021" rIns="65021" tIns="32510" wrap="square">
            <a:spAutoFit/>
          </a:bodyPr>
          <a:lstStyle/>
          <a:p>
            <a:pPr algn="just">
              <a:lnSpc>
                <a:spcPct val="120000"/>
              </a:lnSpc>
              <a:defRPr sz="1800">
                <a:solidFill>
                  <a:srgbClr val="000000"/>
                </a:solidFill>
              </a:defRPr>
            </a:pPr>
            <a:r>
              <a:rPr altLang="en-US" lang="zh-CN" sz="1000">
                <a:solidFill>
                  <a:schemeClr val="bg1"/>
                </a:solidFill>
                <a:latin charset="0" pitchFamily="34" typeface="Arial"/>
                <a:ea charset="-122" panose="020b0503020204020204" pitchFamily="34" typeface="微软雅黑"/>
                <a:sym charset="0" pitchFamily="34" typeface="Arial"/>
              </a:rPr>
              <a:t>请替换文字内容，点击添加相关标题文字，修改文字内容</a:t>
            </a:r>
          </a:p>
        </p:txBody>
      </p:sp>
      <p:grpSp>
        <p:nvGrpSpPr>
          <p:cNvPr id="41" name="Group 31"/>
          <p:cNvGrpSpPr/>
          <p:nvPr/>
        </p:nvGrpSpPr>
        <p:grpSpPr>
          <a:xfrm>
            <a:off x="1631378" y="3857845"/>
            <a:ext cx="298528" cy="224082"/>
            <a:chOff x="789999" y="2242985"/>
            <a:chExt cx="504229" cy="378415"/>
          </a:xfrm>
        </p:grpSpPr>
        <p:sp>
          <p:nvSpPr>
            <p:cNvPr id="33" name="Rectangle 32"/>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600">
                <a:solidFill>
                  <a:schemeClr val="bg1"/>
                </a:solidFill>
                <a:latin charset="0" pitchFamily="34" typeface="Arial"/>
                <a:ea charset="-122" panose="020b0503020204020204" pitchFamily="34" typeface="微软雅黑"/>
                <a:cs typeface="+mn-ea"/>
                <a:sym charset="0" pitchFamily="34" typeface="Arial"/>
              </a:endParaRPr>
            </a:p>
          </p:txBody>
        </p:sp>
        <p:sp>
          <p:nvSpPr>
            <p:cNvPr id="34" name="Rectangle 33"/>
            <p:cNvSpPr/>
            <p:nvPr/>
          </p:nvSpPr>
          <p:spPr>
            <a:xfrm>
              <a:off x="789999" y="2242985"/>
              <a:ext cx="436099" cy="3219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600">
                <a:solidFill>
                  <a:schemeClr val="bg1"/>
                </a:solidFill>
                <a:latin charset="0" pitchFamily="34" typeface="Arial"/>
                <a:ea charset="-122" panose="020b0503020204020204" pitchFamily="34" typeface="微软雅黑"/>
                <a:cs typeface="+mn-ea"/>
                <a:sym charset="0" pitchFamily="34" typeface="Arial"/>
              </a:endParaRPr>
            </a:p>
          </p:txBody>
        </p:sp>
      </p:grpSp>
      <p:sp>
        <p:nvSpPr>
          <p:cNvPr id="35" name="Rectangle 34"/>
          <p:cNvSpPr/>
          <p:nvPr/>
        </p:nvSpPr>
        <p:spPr>
          <a:xfrm>
            <a:off x="2001274" y="3742661"/>
            <a:ext cx="2152340" cy="430780"/>
          </a:xfrm>
          <a:prstGeom prst="rect">
            <a:avLst/>
          </a:prstGeom>
        </p:spPr>
        <p:txBody>
          <a:bodyPr bIns="32510" lIns="65021" rIns="65021" tIns="32510" wrap="square">
            <a:spAutoFit/>
          </a:bodyPr>
          <a:lstStyle/>
          <a:p>
            <a:pPr algn="just">
              <a:lnSpc>
                <a:spcPct val="120000"/>
              </a:lnSpc>
              <a:defRPr sz="1800">
                <a:solidFill>
                  <a:srgbClr val="000000"/>
                </a:solidFill>
              </a:defRPr>
            </a:pPr>
            <a:r>
              <a:rPr altLang="en-US" lang="zh-CN" sz="1000">
                <a:solidFill>
                  <a:schemeClr val="bg1"/>
                </a:solidFill>
                <a:latin charset="0" pitchFamily="34" typeface="Arial"/>
                <a:ea charset="-122" panose="020b0503020204020204" pitchFamily="34" typeface="微软雅黑"/>
                <a:sym charset="0" pitchFamily="34" typeface="Arial"/>
              </a:rPr>
              <a:t>请替换文字内容，点击添加相关标题文字，修改文字内容</a:t>
            </a:r>
          </a:p>
        </p:txBody>
      </p:sp>
    </p:spTree>
    <p:extLst>
      <p:ext uri="{BB962C8B-B14F-4D97-AF65-F5344CB8AC3E}">
        <p14:creationId val="1879245607"/>
      </p:ext>
    </p:extLst>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37"/>
                                        </p:tgtEl>
                                        <p:attrNameLst>
                                          <p:attrName>style.visibility</p:attrName>
                                        </p:attrNameLst>
                                      </p:cBhvr>
                                      <p:to>
                                        <p:strVal val="visible"/>
                                      </p:to>
                                    </p:set>
                                    <p:animEffect filter="fade" transition="in">
                                      <p:cBhvr>
                                        <p:cTn dur="1000" id="7"/>
                                        <p:tgtEl>
                                          <p:spTgt spid="37"/>
                                        </p:tgtEl>
                                      </p:cBhvr>
                                    </p:animEffect>
                                    <p:anim calcmode="lin" valueType="num">
                                      <p:cBhvr>
                                        <p:cTn dur="1000" fill="hold" id="8"/>
                                        <p:tgtEl>
                                          <p:spTgt spid="37"/>
                                        </p:tgtEl>
                                        <p:attrNameLst>
                                          <p:attrName>ppt_x</p:attrName>
                                        </p:attrNameLst>
                                      </p:cBhvr>
                                      <p:tavLst>
                                        <p:tav tm="0">
                                          <p:val>
                                            <p:strVal val="#ppt_x"/>
                                          </p:val>
                                        </p:tav>
                                        <p:tav tm="100000">
                                          <p:val>
                                            <p:strVal val="#ppt_x"/>
                                          </p:val>
                                        </p:tav>
                                      </p:tavLst>
                                    </p:anim>
                                    <p:anim calcmode="lin" valueType="num">
                                      <p:cBhvr>
                                        <p:cTn dur="1000" fill="hold" id="9"/>
                                        <p:tgtEl>
                                          <p:spTgt spid="37"/>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42" presetSubtype="0">
                                  <p:stCondLst>
                                    <p:cond delay="0"/>
                                  </p:stCondLst>
                                  <p:childTnLst>
                                    <p:set>
                                      <p:cBhvr>
                                        <p:cTn dur="1" fill="hold" id="12">
                                          <p:stCondLst>
                                            <p:cond delay="0"/>
                                          </p:stCondLst>
                                        </p:cTn>
                                        <p:tgtEl>
                                          <p:spTgt spid="32"/>
                                        </p:tgtEl>
                                        <p:attrNameLst>
                                          <p:attrName>style.visibility</p:attrName>
                                        </p:attrNameLst>
                                      </p:cBhvr>
                                      <p:to>
                                        <p:strVal val="visible"/>
                                      </p:to>
                                    </p:set>
                                    <p:animEffect filter="fade" transition="in">
                                      <p:cBhvr>
                                        <p:cTn dur="1000" id="13"/>
                                        <p:tgtEl>
                                          <p:spTgt spid="32"/>
                                        </p:tgtEl>
                                      </p:cBhvr>
                                    </p:animEffect>
                                    <p:anim calcmode="lin" valueType="num">
                                      <p:cBhvr>
                                        <p:cTn dur="1000" fill="hold" id="14"/>
                                        <p:tgtEl>
                                          <p:spTgt spid="32"/>
                                        </p:tgtEl>
                                        <p:attrNameLst>
                                          <p:attrName>ppt_x</p:attrName>
                                        </p:attrNameLst>
                                      </p:cBhvr>
                                      <p:tavLst>
                                        <p:tav tm="0">
                                          <p:val>
                                            <p:strVal val="#ppt_x"/>
                                          </p:val>
                                        </p:tav>
                                        <p:tav tm="100000">
                                          <p:val>
                                            <p:strVal val="#ppt_x"/>
                                          </p:val>
                                        </p:tav>
                                      </p:tavLst>
                                    </p:anim>
                                    <p:anim calcmode="lin" valueType="num">
                                      <p:cBhvr>
                                        <p:cTn dur="1000" fill="hold" id="15"/>
                                        <p:tgtEl>
                                          <p:spTgt spid="32"/>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2000"/>
                            </p:stCondLst>
                            <p:childTnLst>
                              <p:par>
                                <p:cTn fill="hold" id="17" nodeType="afterEffect" presetClass="entr" presetID="42" presetSubtype="0">
                                  <p:stCondLst>
                                    <p:cond delay="0"/>
                                  </p:stCondLst>
                                  <p:childTnLst>
                                    <p:set>
                                      <p:cBhvr>
                                        <p:cTn dur="1" fill="hold" id="18">
                                          <p:stCondLst>
                                            <p:cond delay="0"/>
                                          </p:stCondLst>
                                        </p:cTn>
                                        <p:tgtEl>
                                          <p:spTgt spid="28"/>
                                        </p:tgtEl>
                                        <p:attrNameLst>
                                          <p:attrName>style.visibility</p:attrName>
                                        </p:attrNameLst>
                                      </p:cBhvr>
                                      <p:to>
                                        <p:strVal val="visible"/>
                                      </p:to>
                                    </p:set>
                                    <p:animEffect filter="fade" transition="in">
                                      <p:cBhvr>
                                        <p:cTn dur="1000" id="19"/>
                                        <p:tgtEl>
                                          <p:spTgt spid="28"/>
                                        </p:tgtEl>
                                      </p:cBhvr>
                                    </p:animEffect>
                                    <p:anim calcmode="lin" valueType="num">
                                      <p:cBhvr>
                                        <p:cTn dur="1000" fill="hold" id="20"/>
                                        <p:tgtEl>
                                          <p:spTgt spid="28"/>
                                        </p:tgtEl>
                                        <p:attrNameLst>
                                          <p:attrName>ppt_x</p:attrName>
                                        </p:attrNameLst>
                                      </p:cBhvr>
                                      <p:tavLst>
                                        <p:tav tm="0">
                                          <p:val>
                                            <p:strVal val="#ppt_x"/>
                                          </p:val>
                                        </p:tav>
                                        <p:tav tm="100000">
                                          <p:val>
                                            <p:strVal val="#ppt_x"/>
                                          </p:val>
                                        </p:tav>
                                      </p:tavLst>
                                    </p:anim>
                                    <p:anim calcmode="lin" valueType="num">
                                      <p:cBhvr>
                                        <p:cTn dur="1000" fill="hold" id="21"/>
                                        <p:tgtEl>
                                          <p:spTgt spid="28"/>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3000"/>
                            </p:stCondLst>
                            <p:childTnLst>
                              <p:par>
                                <p:cTn fill="hold" id="23" nodeType="afterEffect" presetClass="entr" presetID="42" presetSubtype="0">
                                  <p:stCondLst>
                                    <p:cond delay="0"/>
                                  </p:stCondLst>
                                  <p:childTnLst>
                                    <p:set>
                                      <p:cBhvr>
                                        <p:cTn dur="1" fill="hold" id="24">
                                          <p:stCondLst>
                                            <p:cond delay="0"/>
                                          </p:stCondLst>
                                        </p:cTn>
                                        <p:tgtEl>
                                          <p:spTgt spid="36"/>
                                        </p:tgtEl>
                                        <p:attrNameLst>
                                          <p:attrName>style.visibility</p:attrName>
                                        </p:attrNameLst>
                                      </p:cBhvr>
                                      <p:to>
                                        <p:strVal val="visible"/>
                                      </p:to>
                                    </p:set>
                                    <p:animEffect filter="fade" transition="in">
                                      <p:cBhvr>
                                        <p:cTn dur="1000" id="25"/>
                                        <p:tgtEl>
                                          <p:spTgt spid="36"/>
                                        </p:tgtEl>
                                      </p:cBhvr>
                                    </p:animEffect>
                                    <p:anim calcmode="lin" valueType="num">
                                      <p:cBhvr>
                                        <p:cTn dur="1000" fill="hold" id="26"/>
                                        <p:tgtEl>
                                          <p:spTgt spid="36"/>
                                        </p:tgtEl>
                                        <p:attrNameLst>
                                          <p:attrName>ppt_x</p:attrName>
                                        </p:attrNameLst>
                                      </p:cBhvr>
                                      <p:tavLst>
                                        <p:tav tm="0">
                                          <p:val>
                                            <p:strVal val="#ppt_x"/>
                                          </p:val>
                                        </p:tav>
                                        <p:tav tm="100000">
                                          <p:val>
                                            <p:strVal val="#ppt_x"/>
                                          </p:val>
                                        </p:tav>
                                      </p:tavLst>
                                    </p:anim>
                                    <p:anim calcmode="lin" valueType="num">
                                      <p:cBhvr>
                                        <p:cTn dur="1000" fill="hold" id="27"/>
                                        <p:tgtEl>
                                          <p:spTgt spid="36"/>
                                        </p:tgtEl>
                                        <p:attrNameLst>
                                          <p:attrName>ppt_y</p:attrName>
                                        </p:attrNameLst>
                                      </p:cBhvr>
                                      <p:tavLst>
                                        <p:tav tm="0">
                                          <p:val>
                                            <p:strVal val="#ppt_y+.1"/>
                                          </p:val>
                                        </p:tav>
                                        <p:tav tm="100000">
                                          <p:val>
                                            <p:strVal val="#ppt_y"/>
                                          </p:val>
                                        </p:tav>
                                      </p:tavLst>
                                    </p:anim>
                                  </p:childTnLst>
                                </p:cTn>
                              </p:par>
                            </p:childTnLst>
                          </p:cTn>
                        </p:par>
                        <p:par>
                          <p:cTn fill="hold" id="28" nodeType="afterGroup">
                            <p:stCondLst>
                              <p:cond delay="4000"/>
                            </p:stCondLst>
                            <p:childTnLst>
                              <p:par>
                                <p:cTn fill="hold" id="29" nodeType="afterEffect" presetClass="entr" presetID="53" presetSubtype="0">
                                  <p:stCondLst>
                                    <p:cond delay="0"/>
                                  </p:stCondLst>
                                  <p:childTnLst>
                                    <p:set>
                                      <p:cBhvr>
                                        <p:cTn dur="1" fill="hold" id="30">
                                          <p:stCondLst>
                                            <p:cond delay="0"/>
                                          </p:stCondLst>
                                        </p:cTn>
                                        <p:tgtEl>
                                          <p:spTgt spid="24"/>
                                        </p:tgtEl>
                                        <p:attrNameLst>
                                          <p:attrName>style.visibility</p:attrName>
                                        </p:attrNameLst>
                                      </p:cBhvr>
                                      <p:to>
                                        <p:strVal val="visible"/>
                                      </p:to>
                                    </p:set>
                                    <p:anim calcmode="lin" valueType="num">
                                      <p:cBhvr>
                                        <p:cTn dur="500" fill="hold" id="31"/>
                                        <p:tgtEl>
                                          <p:spTgt spid="24"/>
                                        </p:tgtEl>
                                        <p:attrNameLst>
                                          <p:attrName>ppt_w</p:attrName>
                                        </p:attrNameLst>
                                      </p:cBhvr>
                                      <p:tavLst>
                                        <p:tav tm="0">
                                          <p:val>
                                            <p:fltVal val="0"/>
                                          </p:val>
                                        </p:tav>
                                        <p:tav tm="100000">
                                          <p:val>
                                            <p:strVal val="#ppt_w"/>
                                          </p:val>
                                        </p:tav>
                                      </p:tavLst>
                                    </p:anim>
                                    <p:anim calcmode="lin" valueType="num">
                                      <p:cBhvr>
                                        <p:cTn dur="500" fill="hold" id="32"/>
                                        <p:tgtEl>
                                          <p:spTgt spid="24"/>
                                        </p:tgtEl>
                                        <p:attrNameLst>
                                          <p:attrName>ppt_h</p:attrName>
                                        </p:attrNameLst>
                                      </p:cBhvr>
                                      <p:tavLst>
                                        <p:tav tm="0">
                                          <p:val>
                                            <p:fltVal val="0"/>
                                          </p:val>
                                        </p:tav>
                                        <p:tav tm="100000">
                                          <p:val>
                                            <p:strVal val="#ppt_h"/>
                                          </p:val>
                                        </p:tav>
                                      </p:tavLst>
                                    </p:anim>
                                    <p:animEffect filter="fade" transition="in">
                                      <p:cBhvr>
                                        <p:cTn dur="500" id="33"/>
                                        <p:tgtEl>
                                          <p:spTgt spid="24"/>
                                        </p:tgtEl>
                                      </p:cBhvr>
                                    </p:animEffect>
                                  </p:childTnLst>
                                </p:cTn>
                              </p:par>
                            </p:childTnLst>
                          </p:cTn>
                        </p:par>
                        <p:par>
                          <p:cTn fill="hold" id="34" nodeType="afterGroup">
                            <p:stCondLst>
                              <p:cond delay="4500"/>
                            </p:stCondLst>
                            <p:childTnLst>
                              <p:par>
                                <p:cTn fill="hold" id="35" nodeType="afterEffect" presetClass="entr" presetID="53" presetSubtype="0">
                                  <p:stCondLst>
                                    <p:cond delay="0"/>
                                  </p:stCondLst>
                                  <p:childTnLst>
                                    <p:set>
                                      <p:cBhvr>
                                        <p:cTn dur="1" fill="hold" id="36">
                                          <p:stCondLst>
                                            <p:cond delay="0"/>
                                          </p:stCondLst>
                                        </p:cTn>
                                        <p:tgtEl>
                                          <p:spTgt spid="20"/>
                                        </p:tgtEl>
                                        <p:attrNameLst>
                                          <p:attrName>style.visibility</p:attrName>
                                        </p:attrNameLst>
                                      </p:cBhvr>
                                      <p:to>
                                        <p:strVal val="visible"/>
                                      </p:to>
                                    </p:set>
                                    <p:anim calcmode="lin" valueType="num">
                                      <p:cBhvr>
                                        <p:cTn dur="500" fill="hold" id="37"/>
                                        <p:tgtEl>
                                          <p:spTgt spid="20"/>
                                        </p:tgtEl>
                                        <p:attrNameLst>
                                          <p:attrName>ppt_w</p:attrName>
                                        </p:attrNameLst>
                                      </p:cBhvr>
                                      <p:tavLst>
                                        <p:tav tm="0">
                                          <p:val>
                                            <p:fltVal val="0"/>
                                          </p:val>
                                        </p:tav>
                                        <p:tav tm="100000">
                                          <p:val>
                                            <p:strVal val="#ppt_w"/>
                                          </p:val>
                                        </p:tav>
                                      </p:tavLst>
                                    </p:anim>
                                    <p:anim calcmode="lin" valueType="num">
                                      <p:cBhvr>
                                        <p:cTn dur="500" fill="hold" id="38"/>
                                        <p:tgtEl>
                                          <p:spTgt spid="20"/>
                                        </p:tgtEl>
                                        <p:attrNameLst>
                                          <p:attrName>ppt_h</p:attrName>
                                        </p:attrNameLst>
                                      </p:cBhvr>
                                      <p:tavLst>
                                        <p:tav tm="0">
                                          <p:val>
                                            <p:fltVal val="0"/>
                                          </p:val>
                                        </p:tav>
                                        <p:tav tm="100000">
                                          <p:val>
                                            <p:strVal val="#ppt_h"/>
                                          </p:val>
                                        </p:tav>
                                      </p:tavLst>
                                    </p:anim>
                                    <p:animEffect filter="fade" transition="in">
                                      <p:cBhvr>
                                        <p:cTn dur="500" id="39"/>
                                        <p:tgtEl>
                                          <p:spTgt spid="20"/>
                                        </p:tgtEl>
                                      </p:cBhvr>
                                    </p:animEffect>
                                  </p:childTnLst>
                                </p:cTn>
                              </p:par>
                            </p:childTnLst>
                          </p:cTn>
                        </p:par>
                        <p:par>
                          <p:cTn fill="hold" id="40" nodeType="afterGroup">
                            <p:stCondLst>
                              <p:cond delay="5000"/>
                            </p:stCondLst>
                            <p:childTnLst>
                              <p:par>
                                <p:cTn fill="hold" id="41" nodeType="afterEffect" presetClass="entr" presetID="53" presetSubtype="0">
                                  <p:stCondLst>
                                    <p:cond delay="0"/>
                                  </p:stCondLst>
                                  <p:childTnLst>
                                    <p:set>
                                      <p:cBhvr>
                                        <p:cTn dur="1" fill="hold" id="42">
                                          <p:stCondLst>
                                            <p:cond delay="0"/>
                                          </p:stCondLst>
                                        </p:cTn>
                                        <p:tgtEl>
                                          <p:spTgt spid="3"/>
                                        </p:tgtEl>
                                        <p:attrNameLst>
                                          <p:attrName>style.visibility</p:attrName>
                                        </p:attrNameLst>
                                      </p:cBhvr>
                                      <p:to>
                                        <p:strVal val="visible"/>
                                      </p:to>
                                    </p:set>
                                    <p:anim calcmode="lin" valueType="num">
                                      <p:cBhvr>
                                        <p:cTn dur="500" fill="hold" id="43"/>
                                        <p:tgtEl>
                                          <p:spTgt spid="3"/>
                                        </p:tgtEl>
                                        <p:attrNameLst>
                                          <p:attrName>ppt_w</p:attrName>
                                        </p:attrNameLst>
                                      </p:cBhvr>
                                      <p:tavLst>
                                        <p:tav tm="0">
                                          <p:val>
                                            <p:fltVal val="0"/>
                                          </p:val>
                                        </p:tav>
                                        <p:tav tm="100000">
                                          <p:val>
                                            <p:strVal val="#ppt_w"/>
                                          </p:val>
                                        </p:tav>
                                      </p:tavLst>
                                    </p:anim>
                                    <p:anim calcmode="lin" valueType="num">
                                      <p:cBhvr>
                                        <p:cTn dur="500" fill="hold" id="44"/>
                                        <p:tgtEl>
                                          <p:spTgt spid="3"/>
                                        </p:tgtEl>
                                        <p:attrNameLst>
                                          <p:attrName>ppt_h</p:attrName>
                                        </p:attrNameLst>
                                      </p:cBhvr>
                                      <p:tavLst>
                                        <p:tav tm="0">
                                          <p:val>
                                            <p:fltVal val="0"/>
                                          </p:val>
                                        </p:tav>
                                        <p:tav tm="100000">
                                          <p:val>
                                            <p:strVal val="#ppt_h"/>
                                          </p:val>
                                        </p:tav>
                                      </p:tavLst>
                                    </p:anim>
                                    <p:animEffect filter="fade" transition="in">
                                      <p:cBhvr>
                                        <p:cTn dur="500" id="45"/>
                                        <p:tgtEl>
                                          <p:spTgt spid="3"/>
                                        </p:tgtEl>
                                      </p:cBhvr>
                                    </p:animEffect>
                                  </p:childTnLst>
                                </p:cTn>
                              </p:par>
                            </p:childTnLst>
                          </p:cTn>
                        </p:par>
                        <p:par>
                          <p:cTn fill="hold" id="46" nodeType="afterGroup">
                            <p:stCondLst>
                              <p:cond delay="5500"/>
                            </p:stCondLst>
                            <p:childTnLst>
                              <p:par>
                                <p:cTn fill="hold" id="47" nodeType="afterEffect" presetClass="entr" presetID="53" presetSubtype="0">
                                  <p:stCondLst>
                                    <p:cond delay="0"/>
                                  </p:stCondLst>
                                  <p:childTnLst>
                                    <p:set>
                                      <p:cBhvr>
                                        <p:cTn dur="1" fill="hold" id="48">
                                          <p:stCondLst>
                                            <p:cond delay="0"/>
                                          </p:stCondLst>
                                        </p:cTn>
                                        <p:tgtEl>
                                          <p:spTgt spid="2"/>
                                        </p:tgtEl>
                                        <p:attrNameLst>
                                          <p:attrName>style.visibility</p:attrName>
                                        </p:attrNameLst>
                                      </p:cBhvr>
                                      <p:to>
                                        <p:strVal val="visible"/>
                                      </p:to>
                                    </p:set>
                                    <p:anim calcmode="lin" valueType="num">
                                      <p:cBhvr>
                                        <p:cTn dur="500" fill="hold" id="49"/>
                                        <p:tgtEl>
                                          <p:spTgt spid="2"/>
                                        </p:tgtEl>
                                        <p:attrNameLst>
                                          <p:attrName>ppt_w</p:attrName>
                                        </p:attrNameLst>
                                      </p:cBhvr>
                                      <p:tavLst>
                                        <p:tav tm="0">
                                          <p:val>
                                            <p:fltVal val="0"/>
                                          </p:val>
                                        </p:tav>
                                        <p:tav tm="100000">
                                          <p:val>
                                            <p:strVal val="#ppt_w"/>
                                          </p:val>
                                        </p:tav>
                                      </p:tavLst>
                                    </p:anim>
                                    <p:anim calcmode="lin" valueType="num">
                                      <p:cBhvr>
                                        <p:cTn dur="500" fill="hold" id="50"/>
                                        <p:tgtEl>
                                          <p:spTgt spid="2"/>
                                        </p:tgtEl>
                                        <p:attrNameLst>
                                          <p:attrName>ppt_h</p:attrName>
                                        </p:attrNameLst>
                                      </p:cBhvr>
                                      <p:tavLst>
                                        <p:tav tm="0">
                                          <p:val>
                                            <p:fltVal val="0"/>
                                          </p:val>
                                        </p:tav>
                                        <p:tav tm="100000">
                                          <p:val>
                                            <p:strVal val="#ppt_h"/>
                                          </p:val>
                                        </p:tav>
                                      </p:tavLst>
                                    </p:anim>
                                    <p:animEffect filter="fade" transition="in">
                                      <p:cBhvr>
                                        <p:cTn dur="500" id="51"/>
                                        <p:tgtEl>
                                          <p:spTgt spid="2"/>
                                        </p:tgtEl>
                                      </p:cBhvr>
                                    </p:animEffect>
                                  </p:childTnLst>
                                </p:cTn>
                              </p:par>
                            </p:childTnLst>
                          </p:cTn>
                        </p:par>
                        <p:par>
                          <p:cTn fill="hold" id="52" nodeType="afterGroup">
                            <p:stCondLst>
                              <p:cond delay="6000"/>
                            </p:stCondLst>
                            <p:childTnLst>
                              <p:par>
                                <p:cTn fill="hold" id="53" nodeType="afterEffect" presetClass="entr" presetID="10" presetSubtype="0">
                                  <p:stCondLst>
                                    <p:cond delay="0"/>
                                  </p:stCondLst>
                                  <p:childTnLst>
                                    <p:set>
                                      <p:cBhvr>
                                        <p:cTn dur="1" fill="hold" id="54">
                                          <p:stCondLst>
                                            <p:cond delay="0"/>
                                          </p:stCondLst>
                                        </p:cTn>
                                        <p:tgtEl>
                                          <p:spTgt spid="38"/>
                                        </p:tgtEl>
                                        <p:attrNameLst>
                                          <p:attrName>style.visibility</p:attrName>
                                        </p:attrNameLst>
                                      </p:cBhvr>
                                      <p:to>
                                        <p:strVal val="visible"/>
                                      </p:to>
                                    </p:set>
                                    <p:animEffect filter="fade" transition="in">
                                      <p:cBhvr>
                                        <p:cTn dur="500" id="55"/>
                                        <p:tgtEl>
                                          <p:spTgt spid="38"/>
                                        </p:tgtEl>
                                      </p:cBhvr>
                                    </p:animEffect>
                                  </p:childTnLst>
                                </p:cTn>
                              </p:par>
                            </p:childTnLst>
                          </p:cTn>
                        </p:par>
                        <p:par>
                          <p:cTn fill="hold" id="56" nodeType="afterGroup">
                            <p:stCondLst>
                              <p:cond delay="6500"/>
                            </p:stCondLst>
                            <p:childTnLst>
                              <p:par>
                                <p:cTn fill="hold" grpId="0" id="57" nodeType="afterEffect" presetClass="entr" presetID="10" presetSubtype="0">
                                  <p:stCondLst>
                                    <p:cond delay="0"/>
                                  </p:stCondLst>
                                  <p:childTnLst>
                                    <p:set>
                                      <p:cBhvr>
                                        <p:cTn dur="1" fill="hold" id="58">
                                          <p:stCondLst>
                                            <p:cond delay="0"/>
                                          </p:stCondLst>
                                        </p:cTn>
                                        <p:tgtEl>
                                          <p:spTgt spid="23"/>
                                        </p:tgtEl>
                                        <p:attrNameLst>
                                          <p:attrName>style.visibility</p:attrName>
                                        </p:attrNameLst>
                                      </p:cBhvr>
                                      <p:to>
                                        <p:strVal val="visible"/>
                                      </p:to>
                                    </p:set>
                                    <p:animEffect filter="fade" transition="in">
                                      <p:cBhvr>
                                        <p:cTn dur="500" id="59"/>
                                        <p:tgtEl>
                                          <p:spTgt spid="23"/>
                                        </p:tgtEl>
                                      </p:cBhvr>
                                    </p:animEffect>
                                  </p:childTnLst>
                                </p:cTn>
                              </p:par>
                            </p:childTnLst>
                          </p:cTn>
                        </p:par>
                        <p:par>
                          <p:cTn fill="hold" id="60" nodeType="afterGroup">
                            <p:stCondLst>
                              <p:cond delay="7000"/>
                            </p:stCondLst>
                            <p:childTnLst>
                              <p:par>
                                <p:cTn fill="hold" id="61" nodeType="afterEffect" presetClass="entr" presetID="10" presetSubtype="0">
                                  <p:stCondLst>
                                    <p:cond delay="0"/>
                                  </p:stCondLst>
                                  <p:childTnLst>
                                    <p:set>
                                      <p:cBhvr>
                                        <p:cTn dur="1" fill="hold" id="62">
                                          <p:stCondLst>
                                            <p:cond delay="0"/>
                                          </p:stCondLst>
                                        </p:cTn>
                                        <p:tgtEl>
                                          <p:spTgt spid="39"/>
                                        </p:tgtEl>
                                        <p:attrNameLst>
                                          <p:attrName>style.visibility</p:attrName>
                                        </p:attrNameLst>
                                      </p:cBhvr>
                                      <p:to>
                                        <p:strVal val="visible"/>
                                      </p:to>
                                    </p:set>
                                    <p:animEffect filter="fade" transition="in">
                                      <p:cBhvr>
                                        <p:cTn dur="500" id="63"/>
                                        <p:tgtEl>
                                          <p:spTgt spid="39"/>
                                        </p:tgtEl>
                                      </p:cBhvr>
                                    </p:animEffect>
                                  </p:childTnLst>
                                </p:cTn>
                              </p:par>
                            </p:childTnLst>
                          </p:cTn>
                        </p:par>
                        <p:par>
                          <p:cTn fill="hold" id="64" nodeType="afterGroup">
                            <p:stCondLst>
                              <p:cond delay="7500"/>
                            </p:stCondLst>
                            <p:childTnLst>
                              <p:par>
                                <p:cTn fill="hold" grpId="0" id="65" nodeType="afterEffect" presetClass="entr" presetID="10" presetSubtype="0">
                                  <p:stCondLst>
                                    <p:cond delay="0"/>
                                  </p:stCondLst>
                                  <p:childTnLst>
                                    <p:set>
                                      <p:cBhvr>
                                        <p:cTn dur="1" fill="hold" id="66">
                                          <p:stCondLst>
                                            <p:cond delay="0"/>
                                          </p:stCondLst>
                                        </p:cTn>
                                        <p:tgtEl>
                                          <p:spTgt spid="27"/>
                                        </p:tgtEl>
                                        <p:attrNameLst>
                                          <p:attrName>style.visibility</p:attrName>
                                        </p:attrNameLst>
                                      </p:cBhvr>
                                      <p:to>
                                        <p:strVal val="visible"/>
                                      </p:to>
                                    </p:set>
                                    <p:animEffect filter="fade" transition="in">
                                      <p:cBhvr>
                                        <p:cTn dur="500" id="67"/>
                                        <p:tgtEl>
                                          <p:spTgt spid="27"/>
                                        </p:tgtEl>
                                      </p:cBhvr>
                                    </p:animEffect>
                                  </p:childTnLst>
                                </p:cTn>
                              </p:par>
                            </p:childTnLst>
                          </p:cTn>
                        </p:par>
                        <p:par>
                          <p:cTn fill="hold" id="68" nodeType="afterGroup">
                            <p:stCondLst>
                              <p:cond delay="8000"/>
                            </p:stCondLst>
                            <p:childTnLst>
                              <p:par>
                                <p:cTn fill="hold" id="69" nodeType="afterEffect" presetClass="entr" presetID="10" presetSubtype="0">
                                  <p:stCondLst>
                                    <p:cond delay="0"/>
                                  </p:stCondLst>
                                  <p:childTnLst>
                                    <p:set>
                                      <p:cBhvr>
                                        <p:cTn dur="1" fill="hold" id="70">
                                          <p:stCondLst>
                                            <p:cond delay="0"/>
                                          </p:stCondLst>
                                        </p:cTn>
                                        <p:tgtEl>
                                          <p:spTgt spid="40"/>
                                        </p:tgtEl>
                                        <p:attrNameLst>
                                          <p:attrName>style.visibility</p:attrName>
                                        </p:attrNameLst>
                                      </p:cBhvr>
                                      <p:to>
                                        <p:strVal val="visible"/>
                                      </p:to>
                                    </p:set>
                                    <p:animEffect filter="fade" transition="in">
                                      <p:cBhvr>
                                        <p:cTn dur="500" id="71"/>
                                        <p:tgtEl>
                                          <p:spTgt spid="40"/>
                                        </p:tgtEl>
                                      </p:cBhvr>
                                    </p:animEffect>
                                  </p:childTnLst>
                                </p:cTn>
                              </p:par>
                            </p:childTnLst>
                          </p:cTn>
                        </p:par>
                        <p:par>
                          <p:cTn fill="hold" id="72" nodeType="afterGroup">
                            <p:stCondLst>
                              <p:cond delay="8500"/>
                            </p:stCondLst>
                            <p:childTnLst>
                              <p:par>
                                <p:cTn fill="hold" grpId="0" id="73" nodeType="afterEffect" presetClass="entr" presetID="10" presetSubtype="0">
                                  <p:stCondLst>
                                    <p:cond delay="0"/>
                                  </p:stCondLst>
                                  <p:childTnLst>
                                    <p:set>
                                      <p:cBhvr>
                                        <p:cTn dur="1" fill="hold" id="74">
                                          <p:stCondLst>
                                            <p:cond delay="0"/>
                                          </p:stCondLst>
                                        </p:cTn>
                                        <p:tgtEl>
                                          <p:spTgt spid="31"/>
                                        </p:tgtEl>
                                        <p:attrNameLst>
                                          <p:attrName>style.visibility</p:attrName>
                                        </p:attrNameLst>
                                      </p:cBhvr>
                                      <p:to>
                                        <p:strVal val="visible"/>
                                      </p:to>
                                    </p:set>
                                    <p:animEffect filter="fade" transition="in">
                                      <p:cBhvr>
                                        <p:cTn dur="500" id="75"/>
                                        <p:tgtEl>
                                          <p:spTgt spid="31"/>
                                        </p:tgtEl>
                                      </p:cBhvr>
                                    </p:animEffect>
                                  </p:childTnLst>
                                </p:cTn>
                              </p:par>
                            </p:childTnLst>
                          </p:cTn>
                        </p:par>
                        <p:par>
                          <p:cTn fill="hold" id="76" nodeType="afterGroup">
                            <p:stCondLst>
                              <p:cond delay="9000"/>
                            </p:stCondLst>
                            <p:childTnLst>
                              <p:par>
                                <p:cTn fill="hold" id="77" nodeType="afterEffect" presetClass="entr" presetID="10" presetSubtype="0">
                                  <p:stCondLst>
                                    <p:cond delay="0"/>
                                  </p:stCondLst>
                                  <p:childTnLst>
                                    <p:set>
                                      <p:cBhvr>
                                        <p:cTn dur="1" fill="hold" id="78">
                                          <p:stCondLst>
                                            <p:cond delay="0"/>
                                          </p:stCondLst>
                                        </p:cTn>
                                        <p:tgtEl>
                                          <p:spTgt spid="41"/>
                                        </p:tgtEl>
                                        <p:attrNameLst>
                                          <p:attrName>style.visibility</p:attrName>
                                        </p:attrNameLst>
                                      </p:cBhvr>
                                      <p:to>
                                        <p:strVal val="visible"/>
                                      </p:to>
                                    </p:set>
                                    <p:animEffect filter="fade" transition="in">
                                      <p:cBhvr>
                                        <p:cTn dur="500" id="79"/>
                                        <p:tgtEl>
                                          <p:spTgt spid="41"/>
                                        </p:tgtEl>
                                      </p:cBhvr>
                                    </p:animEffect>
                                  </p:childTnLst>
                                </p:cTn>
                              </p:par>
                            </p:childTnLst>
                          </p:cTn>
                        </p:par>
                        <p:par>
                          <p:cTn fill="hold" id="80" nodeType="afterGroup">
                            <p:stCondLst>
                              <p:cond delay="9500"/>
                            </p:stCondLst>
                            <p:childTnLst>
                              <p:par>
                                <p:cTn fill="hold" grpId="0" id="81" nodeType="afterEffect" presetClass="entr" presetID="10" presetSubtype="0">
                                  <p:stCondLst>
                                    <p:cond delay="0"/>
                                  </p:stCondLst>
                                  <p:childTnLst>
                                    <p:set>
                                      <p:cBhvr>
                                        <p:cTn dur="1" fill="hold" id="82">
                                          <p:stCondLst>
                                            <p:cond delay="0"/>
                                          </p:stCondLst>
                                        </p:cTn>
                                        <p:tgtEl>
                                          <p:spTgt spid="35"/>
                                        </p:tgtEl>
                                        <p:attrNameLst>
                                          <p:attrName>style.visibility</p:attrName>
                                        </p:attrNameLst>
                                      </p:cBhvr>
                                      <p:to>
                                        <p:strVal val="visible"/>
                                      </p:to>
                                    </p:set>
                                    <p:animEffect filter="fade" transition="in">
                                      <p:cBhvr>
                                        <p:cTn dur="500" id="83"/>
                                        <p:tgtEl>
                                          <p:spTgt spid="3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P grpId="0" spid="27"/>
      <p:bldP grpId="0" spid="31"/>
      <p:bldP grpId="0" spid="35"/>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AutoShape 4"/>
          <p:cNvSpPr>
            <a:spLocks noChangeArrowheads="1" noChangeAspect="1" noTextEdit="1"/>
          </p:cNvSpPr>
          <p:nvPr/>
        </p:nvSpPr>
        <p:spPr bwMode="auto">
          <a:xfrm>
            <a:off x="1543980" y="2335954"/>
            <a:ext cx="5753234" cy="81407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34277" compatLnSpc="1" lIns="68553" numCol="1" rIns="68553" tIns="34277" vert="horz" wrap="square">
            <a:prstTxWarp prst="textNoShape">
              <a:avLst/>
            </a:prstTxWarp>
          </a:bodyPr>
          <a:lstStyle/>
          <a:p>
            <a:endParaRPr altLang="en-US" lang="zh-CN">
              <a:solidFill>
                <a:schemeClr val="bg1"/>
              </a:solidFill>
              <a:latin charset="-122" pitchFamily="34" typeface="微软雅黑"/>
              <a:ea charset="-122" panose="020b0503020204020204" pitchFamily="34" typeface="微软雅黑"/>
            </a:endParaRPr>
          </a:p>
        </p:txBody>
      </p:sp>
      <p:sp>
        <p:nvSpPr>
          <p:cNvPr id="7" name="淘宝网chenying0907出品 6"/>
          <p:cNvSpPr/>
          <p:nvPr/>
        </p:nvSpPr>
        <p:spPr bwMode="auto">
          <a:xfrm>
            <a:off x="2961461" y="2772744"/>
            <a:ext cx="775984" cy="311822"/>
          </a:xfrm>
          <a:custGeom>
            <a:gdLst>
              <a:gd fmla="*/ 768 w 1520" name="T0"/>
              <a:gd fmla="*/ 447 h 612" name="T1"/>
              <a:gd fmla="*/ 1207 w 1520" name="T2"/>
              <a:gd fmla="*/ 601 h 612" name="T3"/>
              <a:gd fmla="*/ 1520 w 1520" name="T4"/>
              <a:gd fmla="*/ 280 h 612" name="T5"/>
              <a:gd fmla="*/ 768 w 1520" name="T6"/>
              <a:gd fmla="*/ 0 h 612" name="T7"/>
              <a:gd fmla="*/ 0 w 1520" name="T8"/>
              <a:gd fmla="*/ 295 h 612" name="T9"/>
              <a:gd fmla="*/ 314 w 1520" name="T10"/>
              <a:gd fmla="*/ 612 h 612" name="T11"/>
              <a:gd fmla="*/ 768 w 1520" name="T12"/>
              <a:gd fmla="*/ 447 h 612" name="T13"/>
            </a:gdLst>
            <a:cxnLst>
              <a:cxn ang="0">
                <a:pos x="T0" y="T1"/>
              </a:cxn>
              <a:cxn ang="0">
                <a:pos x="T2" y="T3"/>
              </a:cxn>
              <a:cxn ang="0">
                <a:pos x="T4" y="T5"/>
              </a:cxn>
              <a:cxn ang="0">
                <a:pos x="T6" y="T7"/>
              </a:cxn>
              <a:cxn ang="0">
                <a:pos x="T8" y="T9"/>
              </a:cxn>
              <a:cxn ang="0">
                <a:pos x="T10" y="T11"/>
              </a:cxn>
              <a:cxn ang="0">
                <a:pos x="T12" y="T13"/>
              </a:cxn>
            </a:cxnLst>
            <a:rect b="b" l="0" r="r" t="0"/>
            <a:pathLst>
              <a:path h="612" w="1520">
                <a:moveTo>
                  <a:pt x="768" y="447"/>
                </a:moveTo>
                <a:cubicBezTo>
                  <a:pt x="933" y="447"/>
                  <a:pt x="1086" y="505"/>
                  <a:pt x="1207" y="601"/>
                </a:cubicBezTo>
                <a:lnTo>
                  <a:pt x="1520" y="280"/>
                </a:lnTo>
                <a:cubicBezTo>
                  <a:pt x="1318" y="104"/>
                  <a:pt x="1056" y="0"/>
                  <a:pt x="768" y="0"/>
                </a:cubicBezTo>
                <a:cubicBezTo>
                  <a:pt x="473" y="0"/>
                  <a:pt x="204" y="112"/>
                  <a:pt x="0" y="295"/>
                </a:cubicBezTo>
                <a:lnTo>
                  <a:pt x="314" y="612"/>
                </a:lnTo>
                <a:cubicBezTo>
                  <a:pt x="437" y="509"/>
                  <a:pt x="595" y="447"/>
                  <a:pt x="768" y="447"/>
                </a:cubicBezTo>
                <a:close/>
              </a:path>
            </a:pathLst>
          </a:custGeom>
          <a:solidFill>
            <a:schemeClr val="accent2"/>
          </a:solidFill>
          <a:ln>
            <a:noFill/>
          </a:ln>
        </p:spPr>
        <p:txBody>
          <a:bodyPr anchor="t" anchorCtr="0" bIns="34277" compatLnSpc="1" lIns="68553" numCol="1" rIns="68553" tIns="34277" vert="horz" wrap="square">
            <a:prstTxWarp prst="textNoShape">
              <a:avLst/>
            </a:prstTxWarp>
          </a:bodyPr>
          <a:lstStyle/>
          <a:p>
            <a:endParaRPr altLang="en-US" lang="zh-CN">
              <a:solidFill>
                <a:schemeClr val="bg1"/>
              </a:solidFill>
              <a:latin charset="-122" pitchFamily="34" typeface="微软雅黑"/>
              <a:ea charset="-122" panose="020b0503020204020204" pitchFamily="34" typeface="微软雅黑"/>
            </a:endParaRPr>
          </a:p>
        </p:txBody>
      </p:sp>
      <p:sp>
        <p:nvSpPr>
          <p:cNvPr id="8" name="淘宝网chenying0907出品 7"/>
          <p:cNvSpPr/>
          <p:nvPr/>
        </p:nvSpPr>
        <p:spPr bwMode="auto">
          <a:xfrm>
            <a:off x="2650830" y="2335954"/>
            <a:ext cx="1398438" cy="561756"/>
          </a:xfrm>
          <a:custGeom>
            <a:gdLst>
              <a:gd fmla="*/ 1379 w 2739" name="T0"/>
              <a:gd fmla="*/ 802 h 1100" name="T1"/>
              <a:gd fmla="*/ 2176 w 2739" name="T2"/>
              <a:gd fmla="*/ 1086 h 1100" name="T3"/>
              <a:gd fmla="*/ 2739 w 2739" name="T4"/>
              <a:gd fmla="*/ 513 h 1100" name="T5"/>
              <a:gd fmla="*/ 1379 w 2739" name="T6"/>
              <a:gd fmla="*/ 0 h 1100" name="T7"/>
              <a:gd fmla="*/ 0 w 2739" name="T8"/>
              <a:gd fmla="*/ 530 h 1100" name="T9"/>
              <a:gd fmla="*/ 567 w 2739" name="T10"/>
              <a:gd fmla="*/ 1100 h 1100" name="T11"/>
              <a:gd fmla="*/ 1379 w 2739" name="T12"/>
              <a:gd fmla="*/ 802 h 1100" name="T13"/>
            </a:gdLst>
            <a:cxnLst>
              <a:cxn ang="0">
                <a:pos x="T0" y="T1"/>
              </a:cxn>
              <a:cxn ang="0">
                <a:pos x="T2" y="T3"/>
              </a:cxn>
              <a:cxn ang="0">
                <a:pos x="T4" y="T5"/>
              </a:cxn>
              <a:cxn ang="0">
                <a:pos x="T6" y="T7"/>
              </a:cxn>
              <a:cxn ang="0">
                <a:pos x="T8" y="T9"/>
              </a:cxn>
              <a:cxn ang="0">
                <a:pos x="T10" y="T11"/>
              </a:cxn>
              <a:cxn ang="0">
                <a:pos x="T12" y="T13"/>
              </a:cxn>
            </a:cxnLst>
            <a:rect b="b" l="0" r="r" t="0"/>
            <a:pathLst>
              <a:path h="1100" w="2739">
                <a:moveTo>
                  <a:pt x="1379" y="802"/>
                </a:moveTo>
                <a:cubicBezTo>
                  <a:pt x="1676" y="802"/>
                  <a:pt x="1958" y="909"/>
                  <a:pt x="2176" y="1086"/>
                </a:cubicBezTo>
                <a:lnTo>
                  <a:pt x="2739" y="513"/>
                </a:lnTo>
                <a:cubicBezTo>
                  <a:pt x="2376" y="196"/>
                  <a:pt x="1896" y="0"/>
                  <a:pt x="1379" y="0"/>
                </a:cubicBezTo>
                <a:cubicBezTo>
                  <a:pt x="849" y="0"/>
                  <a:pt x="366" y="200"/>
                  <a:pt x="0" y="530"/>
                </a:cubicBezTo>
                <a:lnTo>
                  <a:pt x="567" y="1100"/>
                </a:lnTo>
                <a:cubicBezTo>
                  <a:pt x="787" y="915"/>
                  <a:pt x="1069" y="802"/>
                  <a:pt x="1379" y="802"/>
                </a:cubicBezTo>
                <a:close/>
              </a:path>
            </a:pathLst>
          </a:custGeom>
          <a:solidFill>
            <a:schemeClr val="accent2"/>
          </a:solidFill>
          <a:ln>
            <a:noFill/>
          </a:ln>
        </p:spPr>
        <p:txBody>
          <a:bodyPr anchor="t" anchorCtr="0" bIns="34277" compatLnSpc="1" lIns="68553" numCol="1" rIns="68553" tIns="34277" vert="horz" wrap="square">
            <a:prstTxWarp prst="textNoShape">
              <a:avLst/>
            </a:prstTxWarp>
          </a:bodyPr>
          <a:lstStyle/>
          <a:p>
            <a:endParaRPr altLang="en-US" lang="zh-CN">
              <a:solidFill>
                <a:schemeClr val="bg1"/>
              </a:solidFill>
              <a:latin charset="-122" pitchFamily="34" typeface="微软雅黑"/>
              <a:ea charset="-122" panose="020b0503020204020204" pitchFamily="34" typeface="微软雅黑"/>
            </a:endParaRPr>
          </a:p>
        </p:txBody>
      </p:sp>
      <p:sp>
        <p:nvSpPr>
          <p:cNvPr id="9" name="淘宝网chenying0907出品 8"/>
          <p:cNvSpPr/>
          <p:nvPr/>
        </p:nvSpPr>
        <p:spPr bwMode="auto">
          <a:xfrm>
            <a:off x="5178730" y="2771553"/>
            <a:ext cx="777175" cy="314202"/>
          </a:xfrm>
          <a:custGeom>
            <a:gdLst>
              <a:gd fmla="*/ 772 w 1523" name="T0"/>
              <a:gd fmla="*/ 447 h 615" name="T1"/>
              <a:gd fmla="*/ 1211 w 1523" name="T2"/>
              <a:gd fmla="*/ 600 h 615" name="T3"/>
              <a:gd fmla="*/ 1523 w 1523" name="T4"/>
              <a:gd fmla="*/ 281 h 615" name="T5"/>
              <a:gd fmla="*/ 772 w 1523" name="T6"/>
              <a:gd fmla="*/ 0 h 615" name="T7"/>
              <a:gd fmla="*/ 0 w 1523" name="T8"/>
              <a:gd fmla="*/ 299 h 615" name="T9"/>
              <a:gd fmla="*/ 314 w 1523" name="T10"/>
              <a:gd fmla="*/ 615 h 615" name="T11"/>
              <a:gd fmla="*/ 772 w 1523" name="T12"/>
              <a:gd fmla="*/ 447 h 615" name="T13"/>
            </a:gdLst>
            <a:cxnLst>
              <a:cxn ang="0">
                <a:pos x="T0" y="T1"/>
              </a:cxn>
              <a:cxn ang="0">
                <a:pos x="T2" y="T3"/>
              </a:cxn>
              <a:cxn ang="0">
                <a:pos x="T4" y="T5"/>
              </a:cxn>
              <a:cxn ang="0">
                <a:pos x="T6" y="T7"/>
              </a:cxn>
              <a:cxn ang="0">
                <a:pos x="T8" y="T9"/>
              </a:cxn>
              <a:cxn ang="0">
                <a:pos x="T10" y="T11"/>
              </a:cxn>
              <a:cxn ang="0">
                <a:pos x="T12" y="T13"/>
              </a:cxn>
            </a:cxnLst>
            <a:rect b="b" l="0" r="r" t="0"/>
            <a:pathLst>
              <a:path h="615" w="1523">
                <a:moveTo>
                  <a:pt x="772" y="447"/>
                </a:moveTo>
                <a:cubicBezTo>
                  <a:pt x="938" y="447"/>
                  <a:pt x="1090" y="504"/>
                  <a:pt x="1211" y="600"/>
                </a:cubicBezTo>
                <a:lnTo>
                  <a:pt x="1523" y="281"/>
                </a:lnTo>
                <a:cubicBezTo>
                  <a:pt x="1321" y="105"/>
                  <a:pt x="1060" y="0"/>
                  <a:pt x="772" y="0"/>
                </a:cubicBezTo>
                <a:cubicBezTo>
                  <a:pt x="477" y="0"/>
                  <a:pt x="204" y="115"/>
                  <a:pt x="0" y="299"/>
                </a:cubicBezTo>
                <a:lnTo>
                  <a:pt x="314" y="615"/>
                </a:lnTo>
                <a:cubicBezTo>
                  <a:pt x="437" y="512"/>
                  <a:pt x="599" y="447"/>
                  <a:pt x="772" y="447"/>
                </a:cubicBezTo>
                <a:close/>
              </a:path>
            </a:pathLst>
          </a:custGeom>
          <a:solidFill>
            <a:schemeClr val="accent4"/>
          </a:solidFill>
          <a:ln>
            <a:noFill/>
          </a:ln>
        </p:spPr>
        <p:txBody>
          <a:bodyPr anchor="t" anchorCtr="0" bIns="34277" compatLnSpc="1" lIns="68553" numCol="1" rIns="68553" tIns="34277" vert="horz" wrap="square">
            <a:prstTxWarp prst="textNoShape">
              <a:avLst/>
            </a:prstTxWarp>
          </a:bodyPr>
          <a:lstStyle/>
          <a:p>
            <a:endParaRPr altLang="en-US" lang="zh-CN">
              <a:solidFill>
                <a:schemeClr val="bg1"/>
              </a:solidFill>
              <a:latin charset="-122" pitchFamily="34" typeface="微软雅黑"/>
              <a:ea charset="-122" panose="020b0503020204020204" pitchFamily="34" typeface="微软雅黑"/>
            </a:endParaRPr>
          </a:p>
        </p:txBody>
      </p:sp>
      <p:sp>
        <p:nvSpPr>
          <p:cNvPr id="10" name="淘宝网chenying0907出品 9"/>
          <p:cNvSpPr/>
          <p:nvPr/>
        </p:nvSpPr>
        <p:spPr bwMode="auto">
          <a:xfrm>
            <a:off x="4868097" y="2339525"/>
            <a:ext cx="1394868" cy="561756"/>
          </a:xfrm>
          <a:custGeom>
            <a:gdLst>
              <a:gd fmla="*/ 1379 w 2733" name="T0"/>
              <a:gd fmla="*/ 802 h 1099" name="T1"/>
              <a:gd fmla="*/ 2171 w 2733" name="T2"/>
              <a:gd fmla="*/ 1082 h 1099" name="T3"/>
              <a:gd fmla="*/ 2733 w 2733" name="T4"/>
              <a:gd fmla="*/ 508 h 1099" name="T5"/>
              <a:gd fmla="*/ 1379 w 2733" name="T6"/>
              <a:gd fmla="*/ 0 h 1099" name="T7"/>
              <a:gd fmla="*/ 0 w 2733" name="T8"/>
              <a:gd fmla="*/ 530 h 1099" name="T9"/>
              <a:gd fmla="*/ 565 w 2733" name="T10"/>
              <a:gd fmla="*/ 1099 h 1099" name="T11"/>
              <a:gd fmla="*/ 1379 w 2733" name="T12"/>
              <a:gd fmla="*/ 802 h 1099" name="T13"/>
            </a:gdLst>
            <a:cxnLst>
              <a:cxn ang="0">
                <a:pos x="T0" y="T1"/>
              </a:cxn>
              <a:cxn ang="0">
                <a:pos x="T2" y="T3"/>
              </a:cxn>
              <a:cxn ang="0">
                <a:pos x="T4" y="T5"/>
              </a:cxn>
              <a:cxn ang="0">
                <a:pos x="T6" y="T7"/>
              </a:cxn>
              <a:cxn ang="0">
                <a:pos x="T8" y="T9"/>
              </a:cxn>
              <a:cxn ang="0">
                <a:pos x="T10" y="T11"/>
              </a:cxn>
              <a:cxn ang="0">
                <a:pos x="T12" y="T13"/>
              </a:cxn>
            </a:cxnLst>
            <a:rect b="b" l="0" r="r" t="0"/>
            <a:pathLst>
              <a:path h="1099" w="2733">
                <a:moveTo>
                  <a:pt x="1379" y="802"/>
                </a:moveTo>
                <a:cubicBezTo>
                  <a:pt x="1676" y="802"/>
                  <a:pt x="1954" y="909"/>
                  <a:pt x="2171" y="1082"/>
                </a:cubicBezTo>
                <a:lnTo>
                  <a:pt x="2733" y="508"/>
                </a:lnTo>
                <a:cubicBezTo>
                  <a:pt x="2370" y="191"/>
                  <a:pt x="1897" y="0"/>
                  <a:pt x="1379" y="0"/>
                </a:cubicBezTo>
                <a:cubicBezTo>
                  <a:pt x="849" y="0"/>
                  <a:pt x="366" y="200"/>
                  <a:pt x="0" y="530"/>
                </a:cubicBezTo>
                <a:lnTo>
                  <a:pt x="565" y="1099"/>
                </a:lnTo>
                <a:cubicBezTo>
                  <a:pt x="786" y="913"/>
                  <a:pt x="1069" y="802"/>
                  <a:pt x="1379" y="802"/>
                </a:cubicBezTo>
                <a:close/>
              </a:path>
            </a:pathLst>
          </a:custGeom>
          <a:solidFill>
            <a:schemeClr val="accent4"/>
          </a:solidFill>
          <a:ln>
            <a:noFill/>
          </a:ln>
        </p:spPr>
        <p:txBody>
          <a:bodyPr anchor="t" anchorCtr="0" bIns="34277" compatLnSpc="1" lIns="68553" numCol="1" rIns="68553" tIns="34277" vert="horz" wrap="square">
            <a:prstTxWarp prst="textNoShape">
              <a:avLst/>
            </a:prstTxWarp>
          </a:bodyPr>
          <a:lstStyle/>
          <a:p>
            <a:endParaRPr altLang="en-US" lang="zh-CN">
              <a:solidFill>
                <a:schemeClr val="bg1"/>
              </a:solidFill>
              <a:latin charset="-122" pitchFamily="34" typeface="微软雅黑"/>
              <a:ea charset="-122" panose="020b0503020204020204" pitchFamily="34" typeface="微软雅黑"/>
            </a:endParaRPr>
          </a:p>
        </p:txBody>
      </p:sp>
      <p:sp>
        <p:nvSpPr>
          <p:cNvPr id="11" name="淘宝网chenying0907出品 10"/>
          <p:cNvSpPr/>
          <p:nvPr/>
        </p:nvSpPr>
        <p:spPr bwMode="auto">
          <a:xfrm>
            <a:off x="1855803" y="2408555"/>
            <a:ext cx="777175" cy="313012"/>
          </a:xfrm>
          <a:custGeom>
            <a:gdLst>
              <a:gd fmla="*/ 767 w 1522" name="T0"/>
              <a:gd fmla="*/ 165 h 612" name="T1"/>
              <a:gd fmla="*/ 1207 w 1522" name="T2"/>
              <a:gd fmla="*/ 11 h 612" name="T3"/>
              <a:gd fmla="*/ 1522 w 1522" name="T4"/>
              <a:gd fmla="*/ 329 h 612" name="T5"/>
              <a:gd fmla="*/ 767 w 1522" name="T6"/>
              <a:gd fmla="*/ 612 h 612" name="T7"/>
              <a:gd fmla="*/ 0 w 1522" name="T8"/>
              <a:gd fmla="*/ 317 h 612" name="T9"/>
              <a:gd fmla="*/ 314 w 1522" name="T10"/>
              <a:gd fmla="*/ 0 h 612" name="T11"/>
              <a:gd fmla="*/ 767 w 1522" name="T12"/>
              <a:gd fmla="*/ 165 h 612" name="T13"/>
            </a:gdLst>
            <a:cxnLst>
              <a:cxn ang="0">
                <a:pos x="T0" y="T1"/>
              </a:cxn>
              <a:cxn ang="0">
                <a:pos x="T2" y="T3"/>
              </a:cxn>
              <a:cxn ang="0">
                <a:pos x="T4" y="T5"/>
              </a:cxn>
              <a:cxn ang="0">
                <a:pos x="T6" y="T7"/>
              </a:cxn>
              <a:cxn ang="0">
                <a:pos x="T8" y="T9"/>
              </a:cxn>
              <a:cxn ang="0">
                <a:pos x="T10" y="T11"/>
              </a:cxn>
              <a:cxn ang="0">
                <a:pos x="T12" y="T13"/>
              </a:cxn>
            </a:cxnLst>
            <a:rect b="b" l="0" r="r" t="0"/>
            <a:pathLst>
              <a:path h="612" w="1522">
                <a:moveTo>
                  <a:pt x="767" y="165"/>
                </a:moveTo>
                <a:cubicBezTo>
                  <a:pt x="933" y="165"/>
                  <a:pt x="1086" y="107"/>
                  <a:pt x="1207" y="11"/>
                </a:cubicBezTo>
                <a:lnTo>
                  <a:pt x="1522" y="329"/>
                </a:lnTo>
                <a:cubicBezTo>
                  <a:pt x="1320" y="505"/>
                  <a:pt x="1056" y="612"/>
                  <a:pt x="767" y="612"/>
                </a:cubicBezTo>
                <a:cubicBezTo>
                  <a:pt x="472" y="612"/>
                  <a:pt x="204" y="501"/>
                  <a:pt x="0" y="317"/>
                </a:cubicBezTo>
                <a:lnTo>
                  <a:pt x="314" y="0"/>
                </a:lnTo>
                <a:cubicBezTo>
                  <a:pt x="437" y="103"/>
                  <a:pt x="595" y="165"/>
                  <a:pt x="767" y="165"/>
                </a:cubicBezTo>
                <a:close/>
              </a:path>
            </a:pathLst>
          </a:custGeom>
          <a:solidFill>
            <a:schemeClr val="accent1"/>
          </a:solidFill>
          <a:ln>
            <a:noFill/>
          </a:ln>
        </p:spPr>
        <p:txBody>
          <a:bodyPr anchor="t" anchorCtr="0" bIns="34277" compatLnSpc="1" lIns="68553" numCol="1" rIns="68553" tIns="34277" vert="horz" wrap="square">
            <a:prstTxWarp prst="textNoShape">
              <a:avLst/>
            </a:prstTxWarp>
          </a:bodyPr>
          <a:lstStyle/>
          <a:p>
            <a:endParaRPr altLang="en-US" lang="zh-CN">
              <a:solidFill>
                <a:schemeClr val="bg1"/>
              </a:solidFill>
              <a:latin charset="-122" pitchFamily="34" typeface="微软雅黑"/>
              <a:ea charset="-122" panose="020b0503020204020204" pitchFamily="34" typeface="微软雅黑"/>
            </a:endParaRPr>
          </a:p>
        </p:txBody>
      </p:sp>
      <p:sp>
        <p:nvSpPr>
          <p:cNvPr id="12" name="淘宝网chenying0907出品 11"/>
          <p:cNvSpPr/>
          <p:nvPr/>
        </p:nvSpPr>
        <p:spPr bwMode="auto">
          <a:xfrm>
            <a:off x="1543980" y="2595409"/>
            <a:ext cx="1394868" cy="561756"/>
          </a:xfrm>
          <a:custGeom>
            <a:gdLst>
              <a:gd fmla="*/ 1378 w 2733" name="T0"/>
              <a:gd fmla="*/ 297 h 1099" name="T1"/>
              <a:gd fmla="*/ 2166 w 2733" name="T2"/>
              <a:gd fmla="*/ 22 h 1099" name="T3"/>
              <a:gd fmla="*/ 2733 w 2733" name="T4"/>
              <a:gd fmla="*/ 591 h 1099" name="T5"/>
              <a:gd fmla="*/ 1378 w 2733" name="T6"/>
              <a:gd fmla="*/ 1099 h 1099" name="T7"/>
              <a:gd fmla="*/ 0 w 2733" name="T8"/>
              <a:gd fmla="*/ 570 h 1099" name="T9"/>
              <a:gd fmla="*/ 563 w 2733" name="T10"/>
              <a:gd fmla="*/ 0 h 1099" name="T11"/>
              <a:gd fmla="*/ 1378 w 2733" name="T12"/>
              <a:gd fmla="*/ 297 h 1099" name="T13"/>
            </a:gdLst>
            <a:cxnLst>
              <a:cxn ang="0">
                <a:pos x="T0" y="T1"/>
              </a:cxn>
              <a:cxn ang="0">
                <a:pos x="T2" y="T3"/>
              </a:cxn>
              <a:cxn ang="0">
                <a:pos x="T4" y="T5"/>
              </a:cxn>
              <a:cxn ang="0">
                <a:pos x="T6" y="T7"/>
              </a:cxn>
              <a:cxn ang="0">
                <a:pos x="T8" y="T9"/>
              </a:cxn>
              <a:cxn ang="0">
                <a:pos x="T10" y="T11"/>
              </a:cxn>
              <a:cxn ang="0">
                <a:pos x="T12" y="T13"/>
              </a:cxn>
            </a:cxnLst>
            <a:rect b="b" l="0" r="r" t="0"/>
            <a:pathLst>
              <a:path h="1099" w="2733">
                <a:moveTo>
                  <a:pt x="1378" y="297"/>
                </a:moveTo>
                <a:cubicBezTo>
                  <a:pt x="1676" y="297"/>
                  <a:pt x="1950" y="194"/>
                  <a:pt x="2166" y="22"/>
                </a:cubicBezTo>
                <a:lnTo>
                  <a:pt x="2733" y="591"/>
                </a:lnTo>
                <a:cubicBezTo>
                  <a:pt x="2370" y="908"/>
                  <a:pt x="1896" y="1099"/>
                  <a:pt x="1378" y="1099"/>
                </a:cubicBezTo>
                <a:cubicBezTo>
                  <a:pt x="849" y="1099"/>
                  <a:pt x="366" y="899"/>
                  <a:pt x="0" y="570"/>
                </a:cubicBezTo>
                <a:lnTo>
                  <a:pt x="563" y="0"/>
                </a:lnTo>
                <a:cubicBezTo>
                  <a:pt x="783" y="185"/>
                  <a:pt x="1069" y="297"/>
                  <a:pt x="1378" y="297"/>
                </a:cubicBezTo>
                <a:close/>
              </a:path>
            </a:pathLst>
          </a:custGeom>
          <a:solidFill>
            <a:schemeClr val="accent1"/>
          </a:solidFill>
          <a:ln>
            <a:noFill/>
          </a:ln>
        </p:spPr>
        <p:txBody>
          <a:bodyPr anchor="t" anchorCtr="0" bIns="34277" compatLnSpc="1" lIns="68553" numCol="1" rIns="68553" tIns="34277" vert="horz" wrap="square">
            <a:prstTxWarp prst="textNoShape">
              <a:avLst/>
            </a:prstTxWarp>
          </a:bodyPr>
          <a:lstStyle/>
          <a:p>
            <a:endParaRPr altLang="en-US" lang="zh-CN">
              <a:solidFill>
                <a:schemeClr val="bg1"/>
              </a:solidFill>
              <a:latin charset="-122" pitchFamily="34" typeface="微软雅黑"/>
              <a:ea charset="-122" panose="020b0503020204020204" pitchFamily="34" typeface="微软雅黑"/>
            </a:endParaRPr>
          </a:p>
        </p:txBody>
      </p:sp>
      <p:sp>
        <p:nvSpPr>
          <p:cNvPr id="13" name="淘宝网chenying0907出品 12"/>
          <p:cNvSpPr/>
          <p:nvPr/>
        </p:nvSpPr>
        <p:spPr bwMode="auto">
          <a:xfrm>
            <a:off x="4075452" y="2410935"/>
            <a:ext cx="777175" cy="313012"/>
          </a:xfrm>
          <a:custGeom>
            <a:gdLst>
              <a:gd fmla="*/ 768 w 1523" name="T0"/>
              <a:gd fmla="*/ 166 h 613" name="T1"/>
              <a:gd fmla="*/ 1208 w 1523" name="T2"/>
              <a:gd fmla="*/ 12 h 613" name="T3"/>
              <a:gd fmla="*/ 1523 w 1523" name="T4"/>
              <a:gd fmla="*/ 330 h 613" name="T5"/>
              <a:gd fmla="*/ 768 w 1523" name="T6"/>
              <a:gd fmla="*/ 613 h 613" name="T7"/>
              <a:gd fmla="*/ 0 w 1523" name="T8"/>
              <a:gd fmla="*/ 317 h 613" name="T9"/>
              <a:gd fmla="*/ 315 w 1523" name="T10"/>
              <a:gd fmla="*/ 0 h 613" name="T11"/>
              <a:gd fmla="*/ 768 w 1523" name="T12"/>
              <a:gd fmla="*/ 166 h 613" name="T13"/>
            </a:gdLst>
            <a:cxnLst>
              <a:cxn ang="0">
                <a:pos x="T0" y="T1"/>
              </a:cxn>
              <a:cxn ang="0">
                <a:pos x="T2" y="T3"/>
              </a:cxn>
              <a:cxn ang="0">
                <a:pos x="T4" y="T5"/>
              </a:cxn>
              <a:cxn ang="0">
                <a:pos x="T6" y="T7"/>
              </a:cxn>
              <a:cxn ang="0">
                <a:pos x="T8" y="T9"/>
              </a:cxn>
              <a:cxn ang="0">
                <a:pos x="T10" y="T11"/>
              </a:cxn>
              <a:cxn ang="0">
                <a:pos x="T12" y="T13"/>
              </a:cxn>
            </a:cxnLst>
            <a:rect b="b" l="0" r="r" t="0"/>
            <a:pathLst>
              <a:path h="613" w="1523">
                <a:moveTo>
                  <a:pt x="768" y="166"/>
                </a:moveTo>
                <a:cubicBezTo>
                  <a:pt x="934" y="166"/>
                  <a:pt x="1087" y="108"/>
                  <a:pt x="1208" y="12"/>
                </a:cubicBezTo>
                <a:lnTo>
                  <a:pt x="1523" y="330"/>
                </a:lnTo>
                <a:cubicBezTo>
                  <a:pt x="1321" y="506"/>
                  <a:pt x="1057" y="613"/>
                  <a:pt x="768" y="613"/>
                </a:cubicBezTo>
                <a:cubicBezTo>
                  <a:pt x="473" y="613"/>
                  <a:pt x="204" y="501"/>
                  <a:pt x="0" y="317"/>
                </a:cubicBezTo>
                <a:lnTo>
                  <a:pt x="315" y="0"/>
                </a:lnTo>
                <a:cubicBezTo>
                  <a:pt x="438" y="104"/>
                  <a:pt x="596" y="166"/>
                  <a:pt x="768" y="166"/>
                </a:cubicBezTo>
                <a:close/>
              </a:path>
            </a:pathLst>
          </a:custGeom>
          <a:solidFill>
            <a:schemeClr val="accent3"/>
          </a:solidFill>
          <a:ln>
            <a:noFill/>
          </a:ln>
        </p:spPr>
        <p:txBody>
          <a:bodyPr anchor="t" anchorCtr="0" bIns="34277" compatLnSpc="1" lIns="68553" numCol="1" rIns="68553" tIns="34277" vert="horz" wrap="square">
            <a:prstTxWarp prst="textNoShape">
              <a:avLst/>
            </a:prstTxWarp>
          </a:bodyPr>
          <a:lstStyle/>
          <a:p>
            <a:endParaRPr altLang="en-US" lang="zh-CN">
              <a:solidFill>
                <a:schemeClr val="bg1"/>
              </a:solidFill>
              <a:latin charset="-122" pitchFamily="34" typeface="微软雅黑"/>
              <a:ea charset="-122" panose="020b0503020204020204" pitchFamily="34" typeface="微软雅黑"/>
            </a:endParaRPr>
          </a:p>
        </p:txBody>
      </p:sp>
      <p:sp>
        <p:nvSpPr>
          <p:cNvPr id="14" name="淘宝网chenying0907出品 13"/>
          <p:cNvSpPr/>
          <p:nvPr/>
        </p:nvSpPr>
        <p:spPr bwMode="auto">
          <a:xfrm>
            <a:off x="3761249" y="2597790"/>
            <a:ext cx="1396058" cy="564136"/>
          </a:xfrm>
          <a:custGeom>
            <a:gdLst>
              <a:gd fmla="*/ 1379 w 2733" name="T0"/>
              <a:gd fmla="*/ 301 h 1103" name="T1"/>
              <a:gd fmla="*/ 2167 w 2733" name="T2"/>
              <a:gd fmla="*/ 25 h 1103" name="T3"/>
              <a:gd fmla="*/ 2733 w 2733" name="T4"/>
              <a:gd fmla="*/ 595 h 1103" name="T5"/>
              <a:gd fmla="*/ 1379 w 2733" name="T6"/>
              <a:gd fmla="*/ 1103 h 1103" name="T7"/>
              <a:gd fmla="*/ 0 w 2733" name="T8"/>
              <a:gd fmla="*/ 573 h 1103" name="T9"/>
              <a:gd fmla="*/ 563 w 2733" name="T10"/>
              <a:gd fmla="*/ 0 h 1103" name="T11"/>
              <a:gd fmla="*/ 1379 w 2733" name="T12"/>
              <a:gd fmla="*/ 301 h 1103" name="T13"/>
            </a:gdLst>
            <a:cxnLst>
              <a:cxn ang="0">
                <a:pos x="T0" y="T1"/>
              </a:cxn>
              <a:cxn ang="0">
                <a:pos x="T2" y="T3"/>
              </a:cxn>
              <a:cxn ang="0">
                <a:pos x="T4" y="T5"/>
              </a:cxn>
              <a:cxn ang="0">
                <a:pos x="T6" y="T7"/>
              </a:cxn>
              <a:cxn ang="0">
                <a:pos x="T8" y="T9"/>
              </a:cxn>
              <a:cxn ang="0">
                <a:pos x="T10" y="T11"/>
              </a:cxn>
              <a:cxn ang="0">
                <a:pos x="T12" y="T13"/>
              </a:cxn>
            </a:cxnLst>
            <a:rect b="b" l="0" r="r" t="0"/>
            <a:pathLst>
              <a:path h="1103" w="2733">
                <a:moveTo>
                  <a:pt x="1379" y="301"/>
                </a:moveTo>
                <a:cubicBezTo>
                  <a:pt x="1677" y="301"/>
                  <a:pt x="1950" y="198"/>
                  <a:pt x="2167" y="25"/>
                </a:cubicBezTo>
                <a:lnTo>
                  <a:pt x="2733" y="595"/>
                </a:lnTo>
                <a:cubicBezTo>
                  <a:pt x="2370" y="912"/>
                  <a:pt x="1897" y="1103"/>
                  <a:pt x="1379" y="1103"/>
                </a:cubicBezTo>
                <a:cubicBezTo>
                  <a:pt x="849" y="1103"/>
                  <a:pt x="366" y="903"/>
                  <a:pt x="0" y="573"/>
                </a:cubicBezTo>
                <a:lnTo>
                  <a:pt x="563" y="0"/>
                </a:lnTo>
                <a:cubicBezTo>
                  <a:pt x="783" y="185"/>
                  <a:pt x="1069" y="301"/>
                  <a:pt x="1379" y="301"/>
                </a:cubicBezTo>
                <a:close/>
              </a:path>
            </a:pathLst>
          </a:custGeom>
          <a:solidFill>
            <a:schemeClr val="accent3"/>
          </a:solidFill>
          <a:ln>
            <a:noFill/>
          </a:ln>
        </p:spPr>
        <p:txBody>
          <a:bodyPr anchor="t" anchorCtr="0" bIns="34277" compatLnSpc="1" lIns="68553" numCol="1" rIns="68553" tIns="34277" vert="horz" wrap="square">
            <a:prstTxWarp prst="textNoShape">
              <a:avLst/>
            </a:prstTxWarp>
          </a:bodyPr>
          <a:lstStyle/>
          <a:p>
            <a:endParaRPr altLang="en-US" lang="zh-CN">
              <a:solidFill>
                <a:schemeClr val="bg1"/>
              </a:solidFill>
              <a:latin charset="-122" pitchFamily="34" typeface="微软雅黑"/>
              <a:ea charset="-122" panose="020b0503020204020204" pitchFamily="34" typeface="微软雅黑"/>
            </a:endParaRPr>
          </a:p>
        </p:txBody>
      </p:sp>
      <p:sp>
        <p:nvSpPr>
          <p:cNvPr id="15" name="淘宝网chenying0907出品 14"/>
          <p:cNvSpPr/>
          <p:nvPr/>
        </p:nvSpPr>
        <p:spPr bwMode="auto">
          <a:xfrm>
            <a:off x="6297480" y="2418076"/>
            <a:ext cx="773604" cy="313012"/>
          </a:xfrm>
          <a:custGeom>
            <a:gdLst>
              <a:gd fmla="*/ 768 w 1516" name="T0"/>
              <a:gd fmla="*/ 165 h 613" name="T1"/>
              <a:gd fmla="*/ 1208 w 1516" name="T2"/>
              <a:gd fmla="*/ 12 h 613" name="T3"/>
              <a:gd fmla="*/ 1516 w 1516" name="T4"/>
              <a:gd fmla="*/ 335 h 613" name="T5"/>
              <a:gd fmla="*/ 768 w 1516" name="T6"/>
              <a:gd fmla="*/ 613 h 613" name="T7"/>
              <a:gd fmla="*/ 0 w 1516" name="T8"/>
              <a:gd fmla="*/ 317 h 613" name="T9"/>
              <a:gd fmla="*/ 314 w 1516" name="T10"/>
              <a:gd fmla="*/ 0 h 613" name="T11"/>
              <a:gd fmla="*/ 768 w 1516" name="T12"/>
              <a:gd fmla="*/ 165 h 613" name="T13"/>
            </a:gdLst>
            <a:cxnLst>
              <a:cxn ang="0">
                <a:pos x="T0" y="T1"/>
              </a:cxn>
              <a:cxn ang="0">
                <a:pos x="T2" y="T3"/>
              </a:cxn>
              <a:cxn ang="0">
                <a:pos x="T4" y="T5"/>
              </a:cxn>
              <a:cxn ang="0">
                <a:pos x="T6" y="T7"/>
              </a:cxn>
              <a:cxn ang="0">
                <a:pos x="T8" y="T9"/>
              </a:cxn>
              <a:cxn ang="0">
                <a:pos x="T10" y="T11"/>
              </a:cxn>
              <a:cxn ang="0">
                <a:pos x="T12" y="T13"/>
              </a:cxn>
            </a:cxnLst>
            <a:rect b="b" l="0" r="r" t="0"/>
            <a:pathLst>
              <a:path h="613" w="1516">
                <a:moveTo>
                  <a:pt x="768" y="165"/>
                </a:moveTo>
                <a:cubicBezTo>
                  <a:pt x="934" y="165"/>
                  <a:pt x="1087" y="108"/>
                  <a:pt x="1208" y="12"/>
                </a:cubicBezTo>
                <a:lnTo>
                  <a:pt x="1516" y="335"/>
                </a:lnTo>
                <a:cubicBezTo>
                  <a:pt x="1314" y="511"/>
                  <a:pt x="1057" y="613"/>
                  <a:pt x="768" y="613"/>
                </a:cubicBezTo>
                <a:cubicBezTo>
                  <a:pt x="473" y="613"/>
                  <a:pt x="204" y="501"/>
                  <a:pt x="0" y="317"/>
                </a:cubicBezTo>
                <a:lnTo>
                  <a:pt x="314" y="0"/>
                </a:lnTo>
                <a:cubicBezTo>
                  <a:pt x="437" y="103"/>
                  <a:pt x="596" y="165"/>
                  <a:pt x="768" y="165"/>
                </a:cubicBezTo>
                <a:close/>
              </a:path>
            </a:pathLst>
          </a:custGeom>
          <a:solidFill>
            <a:schemeClr val="accent5"/>
          </a:solidFill>
          <a:ln>
            <a:noFill/>
          </a:ln>
        </p:spPr>
        <p:txBody>
          <a:bodyPr anchor="t" anchorCtr="0" bIns="34277" compatLnSpc="1" lIns="68553" numCol="1" rIns="68553" tIns="34277" vert="horz" wrap="square">
            <a:prstTxWarp prst="textNoShape">
              <a:avLst/>
            </a:prstTxWarp>
          </a:bodyPr>
          <a:lstStyle/>
          <a:p>
            <a:endParaRPr altLang="en-US" lang="zh-CN">
              <a:solidFill>
                <a:schemeClr val="bg1"/>
              </a:solidFill>
              <a:latin charset="-122" pitchFamily="34" typeface="微软雅黑"/>
              <a:ea charset="-122" panose="020b0503020204020204" pitchFamily="34" typeface="微软雅黑"/>
            </a:endParaRPr>
          </a:p>
        </p:txBody>
      </p:sp>
      <p:sp>
        <p:nvSpPr>
          <p:cNvPr id="16" name="淘宝网chenying0907出品 15"/>
          <p:cNvSpPr/>
          <p:nvPr/>
        </p:nvSpPr>
        <p:spPr bwMode="auto">
          <a:xfrm>
            <a:off x="5976137" y="2598980"/>
            <a:ext cx="1393678" cy="561756"/>
          </a:xfrm>
          <a:custGeom>
            <a:gdLst>
              <a:gd fmla="*/ 1376 w 2730" name="T0"/>
              <a:gd fmla="*/ 297 h 1099" name="T1"/>
              <a:gd fmla="*/ 2175 w 2730" name="T2"/>
              <a:gd fmla="*/ 10 h 1099" name="T3"/>
              <a:gd fmla="*/ 2730 w 2730" name="T4"/>
              <a:gd fmla="*/ 591 h 1099" name="T5"/>
              <a:gd fmla="*/ 1376 w 2730" name="T6"/>
              <a:gd fmla="*/ 1099 h 1099" name="T7"/>
              <a:gd fmla="*/ 0 w 2730" name="T8"/>
              <a:gd fmla="*/ 574 h 1099" name="T9"/>
              <a:gd fmla="*/ 562 w 2730" name="T10"/>
              <a:gd fmla="*/ 0 h 1099" name="T11"/>
              <a:gd fmla="*/ 1376 w 2730" name="T12"/>
              <a:gd fmla="*/ 297 h 1099" name="T13"/>
            </a:gdLst>
            <a:cxnLst>
              <a:cxn ang="0">
                <a:pos x="T0" y="T1"/>
              </a:cxn>
              <a:cxn ang="0">
                <a:pos x="T2" y="T3"/>
              </a:cxn>
              <a:cxn ang="0">
                <a:pos x="T4" y="T5"/>
              </a:cxn>
              <a:cxn ang="0">
                <a:pos x="T6" y="T7"/>
              </a:cxn>
              <a:cxn ang="0">
                <a:pos x="T8" y="T9"/>
              </a:cxn>
              <a:cxn ang="0">
                <a:pos x="T10" y="T11"/>
              </a:cxn>
              <a:cxn ang="0">
                <a:pos x="T12" y="T13"/>
              </a:cxn>
            </a:cxnLst>
            <a:rect b="b" l="0" r="r" t="0"/>
            <a:pathLst>
              <a:path h="1099" w="2730">
                <a:moveTo>
                  <a:pt x="1376" y="297"/>
                </a:moveTo>
                <a:cubicBezTo>
                  <a:pt x="1673" y="297"/>
                  <a:pt x="1918" y="224"/>
                  <a:pt x="2175" y="10"/>
                </a:cubicBezTo>
                <a:lnTo>
                  <a:pt x="2730" y="591"/>
                </a:lnTo>
                <a:cubicBezTo>
                  <a:pt x="2367" y="907"/>
                  <a:pt x="1893" y="1099"/>
                  <a:pt x="1376" y="1099"/>
                </a:cubicBezTo>
                <a:cubicBezTo>
                  <a:pt x="846" y="1099"/>
                  <a:pt x="366" y="903"/>
                  <a:pt x="0" y="574"/>
                </a:cubicBezTo>
                <a:lnTo>
                  <a:pt x="562" y="0"/>
                </a:lnTo>
                <a:cubicBezTo>
                  <a:pt x="783" y="185"/>
                  <a:pt x="1066" y="297"/>
                  <a:pt x="1376" y="297"/>
                </a:cubicBezTo>
                <a:close/>
              </a:path>
            </a:pathLst>
          </a:custGeom>
          <a:solidFill>
            <a:schemeClr val="accent5"/>
          </a:solidFill>
          <a:ln>
            <a:noFill/>
          </a:ln>
        </p:spPr>
        <p:txBody>
          <a:bodyPr anchor="t" anchorCtr="0" bIns="34277" compatLnSpc="1" lIns="68553" numCol="1" rIns="68553" tIns="34277" vert="horz" wrap="square">
            <a:prstTxWarp prst="textNoShape">
              <a:avLst/>
            </a:prstTxWarp>
          </a:bodyPr>
          <a:lstStyle/>
          <a:p>
            <a:endParaRPr altLang="en-US" lang="zh-CN">
              <a:solidFill>
                <a:schemeClr val="bg1"/>
              </a:solidFill>
              <a:latin charset="-122" pitchFamily="34" typeface="微软雅黑"/>
              <a:ea charset="-122" panose="020b0503020204020204" pitchFamily="34" typeface="微软雅黑"/>
            </a:endParaRPr>
          </a:p>
        </p:txBody>
      </p:sp>
      <p:sp>
        <p:nvSpPr>
          <p:cNvPr id="17" name="TextBox 43"/>
          <p:cNvSpPr txBox="1"/>
          <p:nvPr/>
        </p:nvSpPr>
        <p:spPr>
          <a:xfrm>
            <a:off x="1752147" y="1194027"/>
            <a:ext cx="944880" cy="319888"/>
          </a:xfrm>
          <a:prstGeom prst="rect">
            <a:avLst/>
          </a:prstGeom>
          <a:noFill/>
        </p:spPr>
        <p:txBody>
          <a:bodyPr rtlCol="0" wrap="none">
            <a:spAutoFit/>
          </a:bodyPr>
          <a:lstStyle/>
          <a:p>
            <a:r>
              <a:rPr altLang="en-US" lang="zh-CN" sz="1499">
                <a:solidFill>
                  <a:schemeClr val="bg1"/>
                </a:solidFill>
                <a:latin charset="-122" pitchFamily="34" typeface="微软雅黑"/>
                <a:ea charset="-122" panose="020b0503020204020204" pitchFamily="34" typeface="微软雅黑"/>
              </a:rPr>
              <a:t>您的标题</a:t>
            </a:r>
          </a:p>
        </p:txBody>
      </p:sp>
      <p:sp>
        <p:nvSpPr>
          <p:cNvPr id="18" name="TextBox 44"/>
          <p:cNvSpPr txBox="1"/>
          <p:nvPr/>
        </p:nvSpPr>
        <p:spPr>
          <a:xfrm>
            <a:off x="1384604" y="1441403"/>
            <a:ext cx="1850111" cy="396240"/>
          </a:xfrm>
          <a:prstGeom prst="rect">
            <a:avLst/>
          </a:prstGeom>
          <a:noFill/>
        </p:spPr>
        <p:txBody>
          <a:bodyPr rtlCol="0" wrap="square">
            <a:spAutoFit/>
          </a:bodyPr>
          <a:lstStyle/>
          <a:p>
            <a:pPr algn="ctr"/>
            <a:r>
              <a:rPr altLang="en-US" lang="zh-CN" sz="1000">
                <a:solidFill>
                  <a:schemeClr val="bg1"/>
                </a:solidFill>
                <a:latin charset="-122" pitchFamily="34" typeface="微软雅黑"/>
                <a:ea charset="-122" panose="020b0503020204020204" pitchFamily="34" typeface="微软雅黑"/>
                <a:sym charset="-122" pitchFamily="34" typeface="微软雅黑"/>
              </a:rPr>
              <a:t>在此处添加详细描述文本，尽量与标题文本语言风格相符合。</a:t>
            </a:r>
          </a:p>
        </p:txBody>
      </p:sp>
      <p:grpSp>
        <p:nvGrpSpPr>
          <p:cNvPr id="19" name="淘宝网chenying0907出品 18"/>
          <p:cNvGrpSpPr/>
          <p:nvPr/>
        </p:nvGrpSpPr>
        <p:grpSpPr>
          <a:xfrm>
            <a:off x="1552884" y="1879812"/>
            <a:ext cx="1361075" cy="609852"/>
            <a:chOff x="1993900" y="1247395"/>
            <a:chExt cx="1815476" cy="813453"/>
          </a:xfrm>
        </p:grpSpPr>
        <p:cxnSp>
          <p:nvCxnSpPr>
            <p:cNvPr id="20" name="淘宝网chenying0907出品 19"/>
            <p:cNvCxnSpPr/>
            <p:nvPr/>
          </p:nvCxnSpPr>
          <p:spPr bwMode="auto">
            <a:xfrm>
              <a:off x="1993900" y="1247395"/>
              <a:ext cx="1815476" cy="0"/>
            </a:xfrm>
            <a:prstGeom prst="line">
              <a:avLst/>
            </a:prstGeom>
            <a:solidFill>
              <a:schemeClr val="accent1"/>
            </a:solidFill>
            <a:ln algn="ctr" cap="flat" cmpd="sng" w="9525">
              <a:solidFill>
                <a:schemeClr val="accent1"/>
              </a:solidFill>
              <a:prstDash val="dash"/>
              <a:round/>
              <a:headEnd len="med" type="none" w="med"/>
              <a:tailEnd len="med" type="none" w="med"/>
            </a:ln>
            <a:effectLst/>
            <a:extLst>
              <a:ext uri="{AF507438-7753-43E0-B8FC-AC1667EBCBE1}">
                <a14:hiddenEffects>
                  <a:effectLst>
                    <a:outerShdw algn="ctr" dir="2700000" dist="35921" rotWithShape="0">
                      <a:schemeClr val="bg2"/>
                    </a:outerShdw>
                  </a:effectLst>
                </a14:hiddenEffects>
              </a:ext>
            </a:extLst>
          </p:spPr>
        </p:cxnSp>
        <p:cxnSp>
          <p:nvCxnSpPr>
            <p:cNvPr id="21" name="淘宝网chenying0907出品 20"/>
            <p:cNvCxnSpPr/>
            <p:nvPr/>
          </p:nvCxnSpPr>
          <p:spPr bwMode="auto">
            <a:xfrm flipH="1">
              <a:off x="2901638" y="1252158"/>
              <a:ext cx="1" cy="808690"/>
            </a:xfrm>
            <a:prstGeom prst="line">
              <a:avLst/>
            </a:prstGeom>
            <a:solidFill>
              <a:schemeClr val="accent1"/>
            </a:solidFill>
            <a:ln algn="ctr" cap="flat" cmpd="sng" w="9525">
              <a:solidFill>
                <a:schemeClr val="accent1"/>
              </a:solidFill>
              <a:prstDash val="dash"/>
              <a:round/>
              <a:headEnd len="med" type="none" w="med"/>
              <a:tailEnd len="med" type="oval" w="med"/>
            </a:ln>
            <a:effectLst/>
            <a:extLst>
              <a:ext uri="{AF507438-7753-43E0-B8FC-AC1667EBCBE1}">
                <a14:hiddenEffects>
                  <a:effectLst>
                    <a:outerShdw algn="ctr" dir="2700000" dist="35921" rotWithShape="0">
                      <a:schemeClr val="bg2"/>
                    </a:outerShdw>
                  </a:effectLst>
                </a14:hiddenEffects>
              </a:ext>
            </a:extLst>
          </p:spPr>
        </p:cxnSp>
      </p:grpSp>
      <p:sp>
        <p:nvSpPr>
          <p:cNvPr id="22" name="TextBox 48"/>
          <p:cNvSpPr txBox="1"/>
          <p:nvPr/>
        </p:nvSpPr>
        <p:spPr>
          <a:xfrm>
            <a:off x="2891732" y="3588938"/>
            <a:ext cx="944880" cy="319888"/>
          </a:xfrm>
          <a:prstGeom prst="rect">
            <a:avLst/>
          </a:prstGeom>
          <a:noFill/>
          <a:ln>
            <a:noFill/>
          </a:ln>
        </p:spPr>
        <p:txBody>
          <a:bodyPr rtlCol="0" wrap="none">
            <a:spAutoFit/>
          </a:bodyPr>
          <a:lstStyle/>
          <a:p>
            <a:r>
              <a:rPr altLang="en-US" lang="zh-CN" sz="1499">
                <a:solidFill>
                  <a:schemeClr val="bg1"/>
                </a:solidFill>
                <a:latin charset="-122" pitchFamily="34" typeface="微软雅黑"/>
                <a:ea charset="-122" panose="020b0503020204020204" pitchFamily="34" typeface="微软雅黑"/>
              </a:rPr>
              <a:t>您的标题</a:t>
            </a:r>
          </a:p>
        </p:txBody>
      </p:sp>
      <p:sp>
        <p:nvSpPr>
          <p:cNvPr id="23" name="TextBox 49"/>
          <p:cNvSpPr txBox="1"/>
          <p:nvPr/>
        </p:nvSpPr>
        <p:spPr>
          <a:xfrm>
            <a:off x="2524190" y="3836313"/>
            <a:ext cx="1943889" cy="396240"/>
          </a:xfrm>
          <a:prstGeom prst="rect">
            <a:avLst/>
          </a:prstGeom>
          <a:noFill/>
          <a:ln>
            <a:noFill/>
          </a:ln>
        </p:spPr>
        <p:txBody>
          <a:bodyPr rtlCol="0" wrap="square">
            <a:spAutoFit/>
          </a:bodyPr>
          <a:lstStyle/>
          <a:p>
            <a:pPr algn="ctr"/>
            <a:r>
              <a:rPr altLang="en-US" lang="zh-CN" sz="1000">
                <a:solidFill>
                  <a:schemeClr val="bg1"/>
                </a:solidFill>
                <a:latin charset="-122" pitchFamily="34" typeface="微软雅黑"/>
                <a:ea charset="-122" panose="020b0503020204020204" pitchFamily="34" typeface="微软雅黑"/>
                <a:sym charset="-122" pitchFamily="34" typeface="微软雅黑"/>
              </a:rPr>
              <a:t>在此处添加详细描述文本，尽量与标题文本语言风格相符合。</a:t>
            </a:r>
          </a:p>
        </p:txBody>
      </p:sp>
      <p:grpSp>
        <p:nvGrpSpPr>
          <p:cNvPr id="24" name="淘宝网chenying0907出品 23"/>
          <p:cNvGrpSpPr/>
          <p:nvPr/>
        </p:nvGrpSpPr>
        <p:grpSpPr>
          <a:xfrm flipV="1">
            <a:off x="2692470" y="3000929"/>
            <a:ext cx="1361075" cy="609852"/>
            <a:chOff x="1993900" y="1247395"/>
            <a:chExt cx="1815476" cy="813453"/>
          </a:xfrm>
        </p:grpSpPr>
        <p:cxnSp>
          <p:nvCxnSpPr>
            <p:cNvPr id="25" name="淘宝网chenying0907出品 24"/>
            <p:cNvCxnSpPr/>
            <p:nvPr/>
          </p:nvCxnSpPr>
          <p:spPr bwMode="auto">
            <a:xfrm>
              <a:off x="1993900" y="1247395"/>
              <a:ext cx="1815476" cy="0"/>
            </a:xfrm>
            <a:prstGeom prst="line">
              <a:avLst/>
            </a:prstGeom>
            <a:solidFill>
              <a:schemeClr val="accent1"/>
            </a:solidFill>
            <a:ln algn="ctr" cap="flat" cmpd="sng" w="9525">
              <a:solidFill>
                <a:schemeClr val="accent2"/>
              </a:solidFill>
              <a:prstDash val="dash"/>
              <a:round/>
              <a:headEnd len="med" type="none" w="med"/>
              <a:tailEnd len="med" type="none" w="med"/>
            </a:ln>
            <a:effectLst/>
            <a:extLst>
              <a:ext uri="{AF507438-7753-43E0-B8FC-AC1667EBCBE1}">
                <a14:hiddenEffects>
                  <a:effectLst>
                    <a:outerShdw algn="ctr" dir="2700000" dist="35921" rotWithShape="0">
                      <a:schemeClr val="bg2"/>
                    </a:outerShdw>
                  </a:effectLst>
                </a14:hiddenEffects>
              </a:ext>
            </a:extLst>
          </p:spPr>
        </p:cxnSp>
        <p:cxnSp>
          <p:nvCxnSpPr>
            <p:cNvPr id="26" name="淘宝网chenying0907出品 25"/>
            <p:cNvCxnSpPr/>
            <p:nvPr/>
          </p:nvCxnSpPr>
          <p:spPr bwMode="auto">
            <a:xfrm flipH="1">
              <a:off x="2901638" y="1252158"/>
              <a:ext cx="1" cy="808690"/>
            </a:xfrm>
            <a:prstGeom prst="line">
              <a:avLst/>
            </a:prstGeom>
            <a:solidFill>
              <a:schemeClr val="accent1"/>
            </a:solidFill>
            <a:ln algn="ctr" cap="flat" cmpd="sng" w="9525">
              <a:solidFill>
                <a:schemeClr val="accent2"/>
              </a:solidFill>
              <a:prstDash val="dash"/>
              <a:round/>
              <a:headEnd len="med" type="none" w="med"/>
              <a:tailEnd len="med" type="oval" w="med"/>
            </a:ln>
            <a:effectLst/>
            <a:extLst>
              <a:ext uri="{AF507438-7753-43E0-B8FC-AC1667EBCBE1}">
                <a14:hiddenEffects>
                  <a:effectLst>
                    <a:outerShdw algn="ctr" dir="2700000" dist="35921" rotWithShape="0">
                      <a:schemeClr val="bg2"/>
                    </a:outerShdw>
                  </a:effectLst>
                </a14:hiddenEffects>
              </a:ext>
            </a:extLst>
          </p:spPr>
        </p:cxnSp>
      </p:grpSp>
      <p:sp>
        <p:nvSpPr>
          <p:cNvPr id="27" name="TextBox 53"/>
          <p:cNvSpPr txBox="1"/>
          <p:nvPr/>
        </p:nvSpPr>
        <p:spPr>
          <a:xfrm>
            <a:off x="3986804" y="1194027"/>
            <a:ext cx="944880" cy="319888"/>
          </a:xfrm>
          <a:prstGeom prst="rect">
            <a:avLst/>
          </a:prstGeom>
          <a:noFill/>
        </p:spPr>
        <p:txBody>
          <a:bodyPr rtlCol="0" wrap="none">
            <a:spAutoFit/>
          </a:bodyPr>
          <a:lstStyle/>
          <a:p>
            <a:r>
              <a:rPr altLang="en-US" lang="zh-CN" sz="1499">
                <a:solidFill>
                  <a:schemeClr val="bg1"/>
                </a:solidFill>
                <a:latin charset="-122" pitchFamily="34" typeface="微软雅黑"/>
                <a:ea charset="-122" panose="020b0503020204020204" pitchFamily="34" typeface="微软雅黑"/>
              </a:rPr>
              <a:t>您的标题</a:t>
            </a:r>
          </a:p>
        </p:txBody>
      </p:sp>
      <p:sp>
        <p:nvSpPr>
          <p:cNvPr id="28" name="TextBox 54"/>
          <p:cNvSpPr txBox="1"/>
          <p:nvPr/>
        </p:nvSpPr>
        <p:spPr>
          <a:xfrm>
            <a:off x="3619262" y="1441403"/>
            <a:ext cx="1934985" cy="396240"/>
          </a:xfrm>
          <a:prstGeom prst="rect">
            <a:avLst/>
          </a:prstGeom>
          <a:noFill/>
        </p:spPr>
        <p:txBody>
          <a:bodyPr rtlCol="0" wrap="square">
            <a:spAutoFit/>
          </a:bodyPr>
          <a:lstStyle/>
          <a:p>
            <a:pPr algn="ctr"/>
            <a:r>
              <a:rPr altLang="en-US" lang="zh-CN" sz="1000">
                <a:solidFill>
                  <a:schemeClr val="bg1"/>
                </a:solidFill>
                <a:latin charset="-122" pitchFamily="34" typeface="微软雅黑"/>
                <a:ea charset="-122" panose="020b0503020204020204" pitchFamily="34" typeface="微软雅黑"/>
                <a:sym charset="-122" pitchFamily="34" typeface="微软雅黑"/>
              </a:rPr>
              <a:t>在此处添加详细描述文本，尽量与标题文本语言风格相符合。</a:t>
            </a:r>
          </a:p>
        </p:txBody>
      </p:sp>
      <p:grpSp>
        <p:nvGrpSpPr>
          <p:cNvPr id="29" name="淘宝网chenying0907出品 28"/>
          <p:cNvGrpSpPr/>
          <p:nvPr/>
        </p:nvGrpSpPr>
        <p:grpSpPr>
          <a:xfrm>
            <a:off x="3787541" y="1879812"/>
            <a:ext cx="1361075" cy="609852"/>
            <a:chOff x="1993900" y="1247395"/>
            <a:chExt cx="1815476" cy="813453"/>
          </a:xfrm>
        </p:grpSpPr>
        <p:cxnSp>
          <p:nvCxnSpPr>
            <p:cNvPr id="30" name="淘宝网chenying0907出品 29"/>
            <p:cNvCxnSpPr/>
            <p:nvPr/>
          </p:nvCxnSpPr>
          <p:spPr bwMode="auto">
            <a:xfrm>
              <a:off x="1993900" y="1247395"/>
              <a:ext cx="1815476" cy="0"/>
            </a:xfrm>
            <a:prstGeom prst="line">
              <a:avLst/>
            </a:prstGeom>
            <a:solidFill>
              <a:schemeClr val="accent1"/>
            </a:solidFill>
            <a:ln algn="ctr" cap="flat" cmpd="sng" w="9525">
              <a:solidFill>
                <a:schemeClr val="accent3"/>
              </a:solidFill>
              <a:prstDash val="dash"/>
              <a:round/>
              <a:headEnd len="med" type="none" w="med"/>
              <a:tailEnd len="med" type="none" w="med"/>
            </a:ln>
            <a:effectLst/>
            <a:extLst>
              <a:ext uri="{AF507438-7753-43E0-B8FC-AC1667EBCBE1}">
                <a14:hiddenEffects>
                  <a:effectLst>
                    <a:outerShdw algn="ctr" dir="2700000" dist="35921" rotWithShape="0">
                      <a:schemeClr val="bg2"/>
                    </a:outerShdw>
                  </a:effectLst>
                </a14:hiddenEffects>
              </a:ext>
            </a:extLst>
          </p:spPr>
        </p:cxnSp>
        <p:cxnSp>
          <p:nvCxnSpPr>
            <p:cNvPr id="31" name="淘宝网chenying0907出品 30"/>
            <p:cNvCxnSpPr/>
            <p:nvPr/>
          </p:nvCxnSpPr>
          <p:spPr bwMode="auto">
            <a:xfrm flipH="1">
              <a:off x="2901638" y="1252158"/>
              <a:ext cx="1" cy="808690"/>
            </a:xfrm>
            <a:prstGeom prst="line">
              <a:avLst/>
            </a:prstGeom>
            <a:solidFill>
              <a:schemeClr val="accent1"/>
            </a:solidFill>
            <a:ln algn="ctr" cap="flat" cmpd="sng" w="9525">
              <a:solidFill>
                <a:schemeClr val="accent3"/>
              </a:solidFill>
              <a:prstDash val="dash"/>
              <a:round/>
              <a:headEnd len="med" type="none" w="med"/>
              <a:tailEnd len="med" type="oval" w="med"/>
            </a:ln>
            <a:effectLst/>
            <a:extLst>
              <a:ext uri="{AF507438-7753-43E0-B8FC-AC1667EBCBE1}">
                <a14:hiddenEffects>
                  <a:effectLst>
                    <a:outerShdw algn="ctr" dir="2700000" dist="35921" rotWithShape="0">
                      <a:schemeClr val="bg2"/>
                    </a:outerShdw>
                  </a:effectLst>
                </a14:hiddenEffects>
              </a:ext>
            </a:extLst>
          </p:spPr>
        </p:cxnSp>
      </p:grpSp>
      <p:sp>
        <p:nvSpPr>
          <p:cNvPr id="32" name="TextBox 58"/>
          <p:cNvSpPr txBox="1"/>
          <p:nvPr/>
        </p:nvSpPr>
        <p:spPr>
          <a:xfrm>
            <a:off x="5072971" y="3588938"/>
            <a:ext cx="944880" cy="319888"/>
          </a:xfrm>
          <a:prstGeom prst="rect">
            <a:avLst/>
          </a:prstGeom>
          <a:noFill/>
          <a:ln>
            <a:noFill/>
          </a:ln>
        </p:spPr>
        <p:txBody>
          <a:bodyPr rtlCol="0" wrap="none">
            <a:spAutoFit/>
          </a:bodyPr>
          <a:lstStyle/>
          <a:p>
            <a:r>
              <a:rPr altLang="en-US" lang="zh-CN" sz="1499">
                <a:solidFill>
                  <a:schemeClr val="bg1"/>
                </a:solidFill>
                <a:latin charset="-122" pitchFamily="34" typeface="微软雅黑"/>
                <a:ea charset="-122" panose="020b0503020204020204" pitchFamily="34" typeface="微软雅黑"/>
              </a:rPr>
              <a:t>您的标题</a:t>
            </a:r>
          </a:p>
        </p:txBody>
      </p:sp>
      <p:sp>
        <p:nvSpPr>
          <p:cNvPr id="33" name="TextBox 59"/>
          <p:cNvSpPr txBox="1"/>
          <p:nvPr/>
        </p:nvSpPr>
        <p:spPr>
          <a:xfrm>
            <a:off x="4705429" y="3836313"/>
            <a:ext cx="1882659" cy="396240"/>
          </a:xfrm>
          <a:prstGeom prst="rect">
            <a:avLst/>
          </a:prstGeom>
          <a:noFill/>
          <a:ln>
            <a:noFill/>
          </a:ln>
        </p:spPr>
        <p:txBody>
          <a:bodyPr rtlCol="0" wrap="square">
            <a:spAutoFit/>
          </a:bodyPr>
          <a:lstStyle/>
          <a:p>
            <a:pPr algn="ctr"/>
            <a:r>
              <a:rPr altLang="en-US" lang="zh-CN" sz="1000">
                <a:solidFill>
                  <a:schemeClr val="bg1"/>
                </a:solidFill>
                <a:latin charset="-122" pitchFamily="34" typeface="微软雅黑"/>
                <a:ea charset="-122" panose="020b0503020204020204" pitchFamily="34" typeface="微软雅黑"/>
                <a:sym charset="-122" pitchFamily="34" typeface="微软雅黑"/>
              </a:rPr>
              <a:t>在此处添加详细描述文本，尽量与标题文本语言风格相符合。</a:t>
            </a:r>
          </a:p>
        </p:txBody>
      </p:sp>
      <p:grpSp>
        <p:nvGrpSpPr>
          <p:cNvPr id="34" name="淘宝网chenying0907出品 33"/>
          <p:cNvGrpSpPr/>
          <p:nvPr/>
        </p:nvGrpSpPr>
        <p:grpSpPr>
          <a:xfrm flipV="1">
            <a:off x="4873709" y="3000929"/>
            <a:ext cx="1361075" cy="609852"/>
            <a:chOff x="1993900" y="1247395"/>
            <a:chExt cx="1815476" cy="813453"/>
          </a:xfrm>
        </p:grpSpPr>
        <p:cxnSp>
          <p:nvCxnSpPr>
            <p:cNvPr id="35" name="淘宝网chenying0907出品 34"/>
            <p:cNvCxnSpPr/>
            <p:nvPr/>
          </p:nvCxnSpPr>
          <p:spPr bwMode="auto">
            <a:xfrm>
              <a:off x="1993900" y="1247395"/>
              <a:ext cx="1815476" cy="0"/>
            </a:xfrm>
            <a:prstGeom prst="line">
              <a:avLst/>
            </a:prstGeom>
            <a:solidFill>
              <a:schemeClr val="accent1"/>
            </a:solidFill>
            <a:ln algn="ctr" cap="flat" cmpd="sng" w="9525">
              <a:solidFill>
                <a:schemeClr val="accent4"/>
              </a:solidFill>
              <a:prstDash val="dash"/>
              <a:round/>
              <a:headEnd len="med" type="none" w="med"/>
              <a:tailEnd len="med" type="none" w="med"/>
            </a:ln>
            <a:effectLst/>
            <a:extLst>
              <a:ext uri="{AF507438-7753-43E0-B8FC-AC1667EBCBE1}">
                <a14:hiddenEffects>
                  <a:effectLst>
                    <a:outerShdw algn="ctr" dir="2700000" dist="35921" rotWithShape="0">
                      <a:schemeClr val="bg2"/>
                    </a:outerShdw>
                  </a:effectLst>
                </a14:hiddenEffects>
              </a:ext>
            </a:extLst>
          </p:spPr>
        </p:cxnSp>
        <p:cxnSp>
          <p:nvCxnSpPr>
            <p:cNvPr id="36" name="淘宝网chenying0907出品 35"/>
            <p:cNvCxnSpPr/>
            <p:nvPr/>
          </p:nvCxnSpPr>
          <p:spPr bwMode="auto">
            <a:xfrm flipH="1">
              <a:off x="2901638" y="1252158"/>
              <a:ext cx="1" cy="808690"/>
            </a:xfrm>
            <a:prstGeom prst="line">
              <a:avLst/>
            </a:prstGeom>
            <a:solidFill>
              <a:schemeClr val="accent1"/>
            </a:solidFill>
            <a:ln algn="ctr" cap="flat" cmpd="sng" w="9525">
              <a:solidFill>
                <a:schemeClr val="accent4"/>
              </a:solidFill>
              <a:prstDash val="dash"/>
              <a:round/>
              <a:headEnd len="med" type="none" w="med"/>
              <a:tailEnd len="med" type="oval" w="med"/>
            </a:ln>
            <a:effectLst/>
            <a:extLst>
              <a:ext uri="{AF507438-7753-43E0-B8FC-AC1667EBCBE1}">
                <a14:hiddenEffects>
                  <a:effectLst>
                    <a:outerShdw algn="ctr" dir="2700000" dist="35921" rotWithShape="0">
                      <a:schemeClr val="bg2"/>
                    </a:outerShdw>
                  </a:effectLst>
                </a14:hiddenEffects>
              </a:ext>
            </a:extLst>
          </p:spPr>
        </p:cxnSp>
      </p:grpSp>
      <p:sp>
        <p:nvSpPr>
          <p:cNvPr id="37" name="TextBox 63"/>
          <p:cNvSpPr txBox="1"/>
          <p:nvPr/>
        </p:nvSpPr>
        <p:spPr>
          <a:xfrm>
            <a:off x="6194752" y="1194027"/>
            <a:ext cx="944880" cy="319888"/>
          </a:xfrm>
          <a:prstGeom prst="rect">
            <a:avLst/>
          </a:prstGeom>
          <a:noFill/>
        </p:spPr>
        <p:txBody>
          <a:bodyPr rtlCol="0" wrap="none">
            <a:spAutoFit/>
          </a:bodyPr>
          <a:lstStyle/>
          <a:p>
            <a:r>
              <a:rPr altLang="en-US" lang="zh-CN" sz="1499">
                <a:solidFill>
                  <a:schemeClr val="bg1"/>
                </a:solidFill>
                <a:latin charset="-122" pitchFamily="34" typeface="微软雅黑"/>
                <a:ea charset="-122" panose="020b0503020204020204" pitchFamily="34" typeface="微软雅黑"/>
              </a:rPr>
              <a:t>您的标题</a:t>
            </a:r>
          </a:p>
        </p:txBody>
      </p:sp>
      <p:sp>
        <p:nvSpPr>
          <p:cNvPr id="38" name="TextBox 64"/>
          <p:cNvSpPr txBox="1"/>
          <p:nvPr/>
        </p:nvSpPr>
        <p:spPr>
          <a:xfrm>
            <a:off x="5827209" y="1441403"/>
            <a:ext cx="1961694" cy="396240"/>
          </a:xfrm>
          <a:prstGeom prst="rect">
            <a:avLst/>
          </a:prstGeom>
          <a:noFill/>
        </p:spPr>
        <p:txBody>
          <a:bodyPr rtlCol="0" wrap="square">
            <a:spAutoFit/>
          </a:bodyPr>
          <a:lstStyle/>
          <a:p>
            <a:pPr algn="ctr"/>
            <a:r>
              <a:rPr altLang="en-US" lang="zh-CN" sz="1000">
                <a:solidFill>
                  <a:schemeClr val="bg1"/>
                </a:solidFill>
                <a:latin charset="-122" pitchFamily="34" typeface="微软雅黑"/>
                <a:ea charset="-122" panose="020b0503020204020204" pitchFamily="34" typeface="微软雅黑"/>
                <a:sym charset="-122" pitchFamily="34" typeface="微软雅黑"/>
              </a:rPr>
              <a:t>在此处添加详细描述文本，尽量与标题文本语言风格相符合。</a:t>
            </a:r>
          </a:p>
        </p:txBody>
      </p:sp>
      <p:grpSp>
        <p:nvGrpSpPr>
          <p:cNvPr id="39" name="淘宝网chenying0907出品 38"/>
          <p:cNvGrpSpPr/>
          <p:nvPr/>
        </p:nvGrpSpPr>
        <p:grpSpPr>
          <a:xfrm>
            <a:off x="5995490" y="1879812"/>
            <a:ext cx="1361075" cy="609852"/>
            <a:chOff x="1993900" y="1247395"/>
            <a:chExt cx="1815476" cy="813453"/>
          </a:xfrm>
        </p:grpSpPr>
        <p:cxnSp>
          <p:nvCxnSpPr>
            <p:cNvPr id="40" name="淘宝网chenying0907出品 39"/>
            <p:cNvCxnSpPr/>
            <p:nvPr/>
          </p:nvCxnSpPr>
          <p:spPr bwMode="auto">
            <a:xfrm>
              <a:off x="1993900" y="1247395"/>
              <a:ext cx="1815476" cy="0"/>
            </a:xfrm>
            <a:prstGeom prst="line">
              <a:avLst/>
            </a:prstGeom>
            <a:solidFill>
              <a:schemeClr val="accent1"/>
            </a:solidFill>
            <a:ln algn="ctr" cap="flat" cmpd="sng" w="9525">
              <a:solidFill>
                <a:schemeClr val="accent5"/>
              </a:solidFill>
              <a:prstDash val="dash"/>
              <a:round/>
              <a:headEnd len="med" type="none" w="med"/>
              <a:tailEnd len="med" type="none" w="med"/>
            </a:ln>
            <a:effectLst/>
            <a:extLst>
              <a:ext uri="{AF507438-7753-43E0-B8FC-AC1667EBCBE1}">
                <a14:hiddenEffects>
                  <a:effectLst>
                    <a:outerShdw algn="ctr" dir="2700000" dist="35921" rotWithShape="0">
                      <a:schemeClr val="bg2"/>
                    </a:outerShdw>
                  </a:effectLst>
                </a14:hiddenEffects>
              </a:ext>
            </a:extLst>
          </p:spPr>
        </p:cxnSp>
        <p:cxnSp>
          <p:nvCxnSpPr>
            <p:cNvPr id="41" name="淘宝网chenying0907出品 40"/>
            <p:cNvCxnSpPr/>
            <p:nvPr/>
          </p:nvCxnSpPr>
          <p:spPr bwMode="auto">
            <a:xfrm flipH="1">
              <a:off x="2901638" y="1252158"/>
              <a:ext cx="1" cy="808690"/>
            </a:xfrm>
            <a:prstGeom prst="line">
              <a:avLst/>
            </a:prstGeom>
            <a:solidFill>
              <a:schemeClr val="accent1"/>
            </a:solidFill>
            <a:ln algn="ctr" cap="flat" cmpd="sng" w="9525">
              <a:solidFill>
                <a:schemeClr val="accent5"/>
              </a:solidFill>
              <a:prstDash val="dash"/>
              <a:round/>
              <a:headEnd len="med" type="none" w="med"/>
              <a:tailEnd len="med" type="oval" w="med"/>
            </a:ln>
            <a:effectLst/>
            <a:extLst>
              <a:ext uri="{AF507438-7753-43E0-B8FC-AC1667EBCBE1}">
                <a14:hiddenEffects>
                  <a:effectLst>
                    <a:outerShdw algn="ctr" dir="2700000" dist="35921" rotWithShape="0">
                      <a:schemeClr val="bg2"/>
                    </a:outerShdw>
                  </a:effectLst>
                </a14:hiddenEffects>
              </a:ext>
            </a:extLst>
          </p:spPr>
        </p:cxnSp>
      </p:grpSp>
    </p:spTree>
    <p:extLst>
      <p:ext uri="{BB962C8B-B14F-4D97-AF65-F5344CB8AC3E}">
        <p14:creationId val="140235167"/>
      </p:ext>
    </p:extLst>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12"/>
                                        </p:tgtEl>
                                        <p:attrNameLst>
                                          <p:attrName>style.visibility</p:attrName>
                                        </p:attrNameLst>
                                      </p:cBhvr>
                                      <p:to>
                                        <p:strVal val="visible"/>
                                      </p:to>
                                    </p:set>
                                    <p:animEffect filter="wipe(left)" transition="in">
                                      <p:cBhvr>
                                        <p:cTn dur="300" id="7"/>
                                        <p:tgtEl>
                                          <p:spTgt spid="12"/>
                                        </p:tgtEl>
                                      </p:cBhvr>
                                    </p:animEffect>
                                  </p:childTnLst>
                                </p:cTn>
                              </p:par>
                            </p:childTnLst>
                          </p:cTn>
                        </p:par>
                        <p:par>
                          <p:cTn fill="hold" id="8" nodeType="afterGroup">
                            <p:stCondLst>
                              <p:cond delay="300"/>
                            </p:stCondLst>
                            <p:childTnLst>
                              <p:par>
                                <p:cTn fill="hold" grpId="0" id="9" nodeType="afterEffect" presetClass="entr" presetID="22" presetSubtype="8">
                                  <p:stCondLst>
                                    <p:cond delay="0"/>
                                  </p:stCondLst>
                                  <p:childTnLst>
                                    <p:set>
                                      <p:cBhvr>
                                        <p:cTn dur="1" fill="hold" id="10">
                                          <p:stCondLst>
                                            <p:cond delay="0"/>
                                          </p:stCondLst>
                                        </p:cTn>
                                        <p:tgtEl>
                                          <p:spTgt spid="8"/>
                                        </p:tgtEl>
                                        <p:attrNameLst>
                                          <p:attrName>style.visibility</p:attrName>
                                        </p:attrNameLst>
                                      </p:cBhvr>
                                      <p:to>
                                        <p:strVal val="visible"/>
                                      </p:to>
                                    </p:set>
                                    <p:animEffect filter="wipe(left)" transition="in">
                                      <p:cBhvr>
                                        <p:cTn dur="300" id="11"/>
                                        <p:tgtEl>
                                          <p:spTgt spid="8"/>
                                        </p:tgtEl>
                                      </p:cBhvr>
                                    </p:animEffect>
                                  </p:childTnLst>
                                </p:cTn>
                              </p:par>
                            </p:childTnLst>
                          </p:cTn>
                        </p:par>
                        <p:par>
                          <p:cTn fill="hold" id="12" nodeType="afterGroup">
                            <p:stCondLst>
                              <p:cond delay="600"/>
                            </p:stCondLst>
                            <p:childTnLst>
                              <p:par>
                                <p:cTn fill="hold" grpId="0" id="13" nodeType="afterEffect" presetClass="entr" presetID="22" presetSubtype="8">
                                  <p:stCondLst>
                                    <p:cond delay="0"/>
                                  </p:stCondLst>
                                  <p:childTnLst>
                                    <p:set>
                                      <p:cBhvr>
                                        <p:cTn dur="1" fill="hold" id="14">
                                          <p:stCondLst>
                                            <p:cond delay="0"/>
                                          </p:stCondLst>
                                        </p:cTn>
                                        <p:tgtEl>
                                          <p:spTgt spid="14"/>
                                        </p:tgtEl>
                                        <p:attrNameLst>
                                          <p:attrName>style.visibility</p:attrName>
                                        </p:attrNameLst>
                                      </p:cBhvr>
                                      <p:to>
                                        <p:strVal val="visible"/>
                                      </p:to>
                                    </p:set>
                                    <p:animEffect filter="wipe(left)" transition="in">
                                      <p:cBhvr>
                                        <p:cTn dur="300" id="15"/>
                                        <p:tgtEl>
                                          <p:spTgt spid="14"/>
                                        </p:tgtEl>
                                      </p:cBhvr>
                                    </p:animEffect>
                                  </p:childTnLst>
                                </p:cTn>
                              </p:par>
                            </p:childTnLst>
                          </p:cTn>
                        </p:par>
                        <p:par>
                          <p:cTn fill="hold" id="16" nodeType="afterGroup">
                            <p:stCondLst>
                              <p:cond delay="900"/>
                            </p:stCondLst>
                            <p:childTnLst>
                              <p:par>
                                <p:cTn fill="hold" grpId="0" id="17" nodeType="afterEffect" presetClass="entr" presetID="22" presetSubtype="8">
                                  <p:stCondLst>
                                    <p:cond delay="0"/>
                                  </p:stCondLst>
                                  <p:childTnLst>
                                    <p:set>
                                      <p:cBhvr>
                                        <p:cTn dur="1" fill="hold" id="18">
                                          <p:stCondLst>
                                            <p:cond delay="0"/>
                                          </p:stCondLst>
                                        </p:cTn>
                                        <p:tgtEl>
                                          <p:spTgt spid="10"/>
                                        </p:tgtEl>
                                        <p:attrNameLst>
                                          <p:attrName>style.visibility</p:attrName>
                                        </p:attrNameLst>
                                      </p:cBhvr>
                                      <p:to>
                                        <p:strVal val="visible"/>
                                      </p:to>
                                    </p:set>
                                    <p:animEffect filter="wipe(left)" transition="in">
                                      <p:cBhvr>
                                        <p:cTn dur="300" id="19"/>
                                        <p:tgtEl>
                                          <p:spTgt spid="10"/>
                                        </p:tgtEl>
                                      </p:cBhvr>
                                    </p:animEffect>
                                  </p:childTnLst>
                                </p:cTn>
                              </p:par>
                            </p:childTnLst>
                          </p:cTn>
                        </p:par>
                        <p:par>
                          <p:cTn fill="hold" id="20" nodeType="afterGroup">
                            <p:stCondLst>
                              <p:cond delay="1200"/>
                            </p:stCondLst>
                            <p:childTnLst>
                              <p:par>
                                <p:cTn fill="hold" grpId="0" id="21" nodeType="afterEffect" presetClass="entr" presetID="22" presetSubtype="8">
                                  <p:stCondLst>
                                    <p:cond delay="0"/>
                                  </p:stCondLst>
                                  <p:childTnLst>
                                    <p:set>
                                      <p:cBhvr>
                                        <p:cTn dur="1" fill="hold" id="22">
                                          <p:stCondLst>
                                            <p:cond delay="0"/>
                                          </p:stCondLst>
                                        </p:cTn>
                                        <p:tgtEl>
                                          <p:spTgt spid="16"/>
                                        </p:tgtEl>
                                        <p:attrNameLst>
                                          <p:attrName>style.visibility</p:attrName>
                                        </p:attrNameLst>
                                      </p:cBhvr>
                                      <p:to>
                                        <p:strVal val="visible"/>
                                      </p:to>
                                    </p:set>
                                    <p:animEffect filter="wipe(left)" transition="in">
                                      <p:cBhvr>
                                        <p:cTn dur="300" id="23"/>
                                        <p:tgtEl>
                                          <p:spTgt spid="16"/>
                                        </p:tgtEl>
                                      </p:cBhvr>
                                    </p:animEffect>
                                  </p:childTnLst>
                                </p:cTn>
                              </p:par>
                            </p:childTnLst>
                          </p:cTn>
                        </p:par>
                        <p:par>
                          <p:cTn fill="hold" id="24" nodeType="afterGroup">
                            <p:stCondLst>
                              <p:cond delay="1500"/>
                            </p:stCondLst>
                            <p:childTnLst>
                              <p:par>
                                <p:cTn fill="hold" grpId="0" id="25" nodeType="afterEffect" presetClass="entr" presetID="47" presetSubtype="0">
                                  <p:stCondLst>
                                    <p:cond delay="0"/>
                                  </p:stCondLst>
                                  <p:childTnLst>
                                    <p:set>
                                      <p:cBhvr>
                                        <p:cTn dur="1" fill="hold" id="26">
                                          <p:stCondLst>
                                            <p:cond delay="0"/>
                                          </p:stCondLst>
                                        </p:cTn>
                                        <p:tgtEl>
                                          <p:spTgt spid="11"/>
                                        </p:tgtEl>
                                        <p:attrNameLst>
                                          <p:attrName>style.visibility</p:attrName>
                                        </p:attrNameLst>
                                      </p:cBhvr>
                                      <p:to>
                                        <p:strVal val="visible"/>
                                      </p:to>
                                    </p:set>
                                    <p:animEffect filter="fade" transition="in">
                                      <p:cBhvr>
                                        <p:cTn dur="500" id="27"/>
                                        <p:tgtEl>
                                          <p:spTgt spid="11"/>
                                        </p:tgtEl>
                                      </p:cBhvr>
                                    </p:animEffect>
                                    <p:anim calcmode="lin" valueType="num">
                                      <p:cBhvr>
                                        <p:cTn dur="500" fill="hold" id="28"/>
                                        <p:tgtEl>
                                          <p:spTgt spid="11"/>
                                        </p:tgtEl>
                                        <p:attrNameLst>
                                          <p:attrName>ppt_x</p:attrName>
                                        </p:attrNameLst>
                                      </p:cBhvr>
                                      <p:tavLst>
                                        <p:tav tm="0">
                                          <p:val>
                                            <p:strVal val="#ppt_x"/>
                                          </p:val>
                                        </p:tav>
                                        <p:tav tm="100000">
                                          <p:val>
                                            <p:strVal val="#ppt_x"/>
                                          </p:val>
                                        </p:tav>
                                      </p:tavLst>
                                    </p:anim>
                                    <p:anim calcmode="lin" valueType="num">
                                      <p:cBhvr>
                                        <p:cTn dur="500" fill="hold" id="29"/>
                                        <p:tgtEl>
                                          <p:spTgt spid="11"/>
                                        </p:tgtEl>
                                        <p:attrNameLst>
                                          <p:attrName>ppt_y</p:attrName>
                                        </p:attrNameLst>
                                      </p:cBhvr>
                                      <p:tavLst>
                                        <p:tav tm="0">
                                          <p:val>
                                            <p:strVal val="#ppt_y-.1"/>
                                          </p:val>
                                        </p:tav>
                                        <p:tav tm="100000">
                                          <p:val>
                                            <p:strVal val="#ppt_y"/>
                                          </p:val>
                                        </p:tav>
                                      </p:tavLst>
                                    </p:anim>
                                  </p:childTnLst>
                                </p:cTn>
                              </p:par>
                              <p:par>
                                <p:cTn fill="hold" id="30" nodeType="withEffect" presetClass="entr" presetID="47" presetSubtype="0">
                                  <p:stCondLst>
                                    <p:cond delay="0"/>
                                  </p:stCondLst>
                                  <p:childTnLst>
                                    <p:set>
                                      <p:cBhvr>
                                        <p:cTn dur="1" fill="hold" id="31">
                                          <p:stCondLst>
                                            <p:cond delay="0"/>
                                          </p:stCondLst>
                                        </p:cTn>
                                        <p:tgtEl>
                                          <p:spTgt spid="19"/>
                                        </p:tgtEl>
                                        <p:attrNameLst>
                                          <p:attrName>style.visibility</p:attrName>
                                        </p:attrNameLst>
                                      </p:cBhvr>
                                      <p:to>
                                        <p:strVal val="visible"/>
                                      </p:to>
                                    </p:set>
                                    <p:animEffect filter="fade" transition="in">
                                      <p:cBhvr>
                                        <p:cTn dur="500" id="32"/>
                                        <p:tgtEl>
                                          <p:spTgt spid="19"/>
                                        </p:tgtEl>
                                      </p:cBhvr>
                                    </p:animEffect>
                                    <p:anim calcmode="lin" valueType="num">
                                      <p:cBhvr>
                                        <p:cTn dur="500" fill="hold" id="33"/>
                                        <p:tgtEl>
                                          <p:spTgt spid="19"/>
                                        </p:tgtEl>
                                        <p:attrNameLst>
                                          <p:attrName>ppt_x</p:attrName>
                                        </p:attrNameLst>
                                      </p:cBhvr>
                                      <p:tavLst>
                                        <p:tav tm="0">
                                          <p:val>
                                            <p:strVal val="#ppt_x"/>
                                          </p:val>
                                        </p:tav>
                                        <p:tav tm="100000">
                                          <p:val>
                                            <p:strVal val="#ppt_x"/>
                                          </p:val>
                                        </p:tav>
                                      </p:tavLst>
                                    </p:anim>
                                    <p:anim calcmode="lin" valueType="num">
                                      <p:cBhvr>
                                        <p:cTn dur="500" fill="hold" id="34"/>
                                        <p:tgtEl>
                                          <p:spTgt spid="19"/>
                                        </p:tgtEl>
                                        <p:attrNameLst>
                                          <p:attrName>ppt_y</p:attrName>
                                        </p:attrNameLst>
                                      </p:cBhvr>
                                      <p:tavLst>
                                        <p:tav tm="0">
                                          <p:val>
                                            <p:strVal val="#ppt_y-.1"/>
                                          </p:val>
                                        </p:tav>
                                        <p:tav tm="100000">
                                          <p:val>
                                            <p:strVal val="#ppt_y"/>
                                          </p:val>
                                        </p:tav>
                                      </p:tavLst>
                                    </p:anim>
                                  </p:childTnLst>
                                </p:cTn>
                              </p:par>
                              <p:par>
                                <p:cTn fill="hold" grpId="0" id="35" nodeType="withEffect" presetClass="entr" presetID="47" presetSubtype="0">
                                  <p:stCondLst>
                                    <p:cond delay="0"/>
                                  </p:stCondLst>
                                  <p:childTnLst>
                                    <p:set>
                                      <p:cBhvr>
                                        <p:cTn dur="1" fill="hold" id="36">
                                          <p:stCondLst>
                                            <p:cond delay="0"/>
                                          </p:stCondLst>
                                        </p:cTn>
                                        <p:tgtEl>
                                          <p:spTgt spid="18"/>
                                        </p:tgtEl>
                                        <p:attrNameLst>
                                          <p:attrName>style.visibility</p:attrName>
                                        </p:attrNameLst>
                                      </p:cBhvr>
                                      <p:to>
                                        <p:strVal val="visible"/>
                                      </p:to>
                                    </p:set>
                                    <p:animEffect filter="fade" transition="in">
                                      <p:cBhvr>
                                        <p:cTn dur="500" id="37"/>
                                        <p:tgtEl>
                                          <p:spTgt spid="18"/>
                                        </p:tgtEl>
                                      </p:cBhvr>
                                    </p:animEffect>
                                    <p:anim calcmode="lin" valueType="num">
                                      <p:cBhvr>
                                        <p:cTn dur="500" fill="hold" id="38"/>
                                        <p:tgtEl>
                                          <p:spTgt spid="18"/>
                                        </p:tgtEl>
                                        <p:attrNameLst>
                                          <p:attrName>ppt_x</p:attrName>
                                        </p:attrNameLst>
                                      </p:cBhvr>
                                      <p:tavLst>
                                        <p:tav tm="0">
                                          <p:val>
                                            <p:strVal val="#ppt_x"/>
                                          </p:val>
                                        </p:tav>
                                        <p:tav tm="100000">
                                          <p:val>
                                            <p:strVal val="#ppt_x"/>
                                          </p:val>
                                        </p:tav>
                                      </p:tavLst>
                                    </p:anim>
                                    <p:anim calcmode="lin" valueType="num">
                                      <p:cBhvr>
                                        <p:cTn dur="500" fill="hold" id="39"/>
                                        <p:tgtEl>
                                          <p:spTgt spid="18"/>
                                        </p:tgtEl>
                                        <p:attrNameLst>
                                          <p:attrName>ppt_y</p:attrName>
                                        </p:attrNameLst>
                                      </p:cBhvr>
                                      <p:tavLst>
                                        <p:tav tm="0">
                                          <p:val>
                                            <p:strVal val="#ppt_y-.1"/>
                                          </p:val>
                                        </p:tav>
                                        <p:tav tm="100000">
                                          <p:val>
                                            <p:strVal val="#ppt_y"/>
                                          </p:val>
                                        </p:tav>
                                      </p:tavLst>
                                    </p:anim>
                                  </p:childTnLst>
                                </p:cTn>
                              </p:par>
                              <p:par>
                                <p:cTn fill="hold" grpId="0" id="40" nodeType="withEffect" presetClass="entr" presetID="47" presetSubtype="0">
                                  <p:stCondLst>
                                    <p:cond delay="0"/>
                                  </p:stCondLst>
                                  <p:childTnLst>
                                    <p:set>
                                      <p:cBhvr>
                                        <p:cTn dur="1" fill="hold" id="41">
                                          <p:stCondLst>
                                            <p:cond delay="0"/>
                                          </p:stCondLst>
                                        </p:cTn>
                                        <p:tgtEl>
                                          <p:spTgt spid="17"/>
                                        </p:tgtEl>
                                        <p:attrNameLst>
                                          <p:attrName>style.visibility</p:attrName>
                                        </p:attrNameLst>
                                      </p:cBhvr>
                                      <p:to>
                                        <p:strVal val="visible"/>
                                      </p:to>
                                    </p:set>
                                    <p:animEffect filter="fade" transition="in">
                                      <p:cBhvr>
                                        <p:cTn dur="500" id="42"/>
                                        <p:tgtEl>
                                          <p:spTgt spid="17"/>
                                        </p:tgtEl>
                                      </p:cBhvr>
                                    </p:animEffect>
                                    <p:anim calcmode="lin" valueType="num">
                                      <p:cBhvr>
                                        <p:cTn dur="500" fill="hold" id="43"/>
                                        <p:tgtEl>
                                          <p:spTgt spid="17"/>
                                        </p:tgtEl>
                                        <p:attrNameLst>
                                          <p:attrName>ppt_x</p:attrName>
                                        </p:attrNameLst>
                                      </p:cBhvr>
                                      <p:tavLst>
                                        <p:tav tm="0">
                                          <p:val>
                                            <p:strVal val="#ppt_x"/>
                                          </p:val>
                                        </p:tav>
                                        <p:tav tm="100000">
                                          <p:val>
                                            <p:strVal val="#ppt_x"/>
                                          </p:val>
                                        </p:tav>
                                      </p:tavLst>
                                    </p:anim>
                                    <p:anim calcmode="lin" valueType="num">
                                      <p:cBhvr>
                                        <p:cTn dur="500" fill="hold" id="44"/>
                                        <p:tgtEl>
                                          <p:spTgt spid="17"/>
                                        </p:tgtEl>
                                        <p:attrNameLst>
                                          <p:attrName>ppt_y</p:attrName>
                                        </p:attrNameLst>
                                      </p:cBhvr>
                                      <p:tavLst>
                                        <p:tav tm="0">
                                          <p:val>
                                            <p:strVal val="#ppt_y-.1"/>
                                          </p:val>
                                        </p:tav>
                                        <p:tav tm="100000">
                                          <p:val>
                                            <p:strVal val="#ppt_y"/>
                                          </p:val>
                                        </p:tav>
                                      </p:tavLst>
                                    </p:anim>
                                  </p:childTnLst>
                                </p:cTn>
                              </p:par>
                            </p:childTnLst>
                          </p:cTn>
                        </p:par>
                        <p:par>
                          <p:cTn fill="hold" id="45" nodeType="afterGroup">
                            <p:stCondLst>
                              <p:cond delay="2000"/>
                            </p:stCondLst>
                            <p:childTnLst>
                              <p:par>
                                <p:cTn fill="hold" grpId="0" id="46" nodeType="afterEffect" presetClass="entr" presetID="42" presetSubtype="0">
                                  <p:stCondLst>
                                    <p:cond delay="0"/>
                                  </p:stCondLst>
                                  <p:childTnLst>
                                    <p:set>
                                      <p:cBhvr>
                                        <p:cTn dur="1" fill="hold" id="47">
                                          <p:stCondLst>
                                            <p:cond delay="0"/>
                                          </p:stCondLst>
                                        </p:cTn>
                                        <p:tgtEl>
                                          <p:spTgt spid="7"/>
                                        </p:tgtEl>
                                        <p:attrNameLst>
                                          <p:attrName>style.visibility</p:attrName>
                                        </p:attrNameLst>
                                      </p:cBhvr>
                                      <p:to>
                                        <p:strVal val="visible"/>
                                      </p:to>
                                    </p:set>
                                    <p:animEffect filter="fade" transition="in">
                                      <p:cBhvr>
                                        <p:cTn dur="500" id="48"/>
                                        <p:tgtEl>
                                          <p:spTgt spid="7"/>
                                        </p:tgtEl>
                                      </p:cBhvr>
                                    </p:animEffect>
                                    <p:anim calcmode="lin" valueType="num">
                                      <p:cBhvr>
                                        <p:cTn dur="500" fill="hold" id="49"/>
                                        <p:tgtEl>
                                          <p:spTgt spid="7"/>
                                        </p:tgtEl>
                                        <p:attrNameLst>
                                          <p:attrName>ppt_x</p:attrName>
                                        </p:attrNameLst>
                                      </p:cBhvr>
                                      <p:tavLst>
                                        <p:tav tm="0">
                                          <p:val>
                                            <p:strVal val="#ppt_x"/>
                                          </p:val>
                                        </p:tav>
                                        <p:tav tm="100000">
                                          <p:val>
                                            <p:strVal val="#ppt_x"/>
                                          </p:val>
                                        </p:tav>
                                      </p:tavLst>
                                    </p:anim>
                                    <p:anim calcmode="lin" valueType="num">
                                      <p:cBhvr>
                                        <p:cTn dur="500" fill="hold" id="50"/>
                                        <p:tgtEl>
                                          <p:spTgt spid="7"/>
                                        </p:tgtEl>
                                        <p:attrNameLst>
                                          <p:attrName>ppt_y</p:attrName>
                                        </p:attrNameLst>
                                      </p:cBhvr>
                                      <p:tavLst>
                                        <p:tav tm="0">
                                          <p:val>
                                            <p:strVal val="#ppt_y+.1"/>
                                          </p:val>
                                        </p:tav>
                                        <p:tav tm="100000">
                                          <p:val>
                                            <p:strVal val="#ppt_y"/>
                                          </p:val>
                                        </p:tav>
                                      </p:tavLst>
                                    </p:anim>
                                  </p:childTnLst>
                                </p:cTn>
                              </p:par>
                              <p:par>
                                <p:cTn fill="hold" grpId="0" id="51" nodeType="withEffect" presetClass="entr" presetID="42" presetSubtype="0">
                                  <p:stCondLst>
                                    <p:cond delay="0"/>
                                  </p:stCondLst>
                                  <p:childTnLst>
                                    <p:set>
                                      <p:cBhvr>
                                        <p:cTn dur="1" fill="hold" id="52">
                                          <p:stCondLst>
                                            <p:cond delay="0"/>
                                          </p:stCondLst>
                                        </p:cTn>
                                        <p:tgtEl>
                                          <p:spTgt spid="22"/>
                                        </p:tgtEl>
                                        <p:attrNameLst>
                                          <p:attrName>style.visibility</p:attrName>
                                        </p:attrNameLst>
                                      </p:cBhvr>
                                      <p:to>
                                        <p:strVal val="visible"/>
                                      </p:to>
                                    </p:set>
                                    <p:animEffect filter="fade" transition="in">
                                      <p:cBhvr>
                                        <p:cTn dur="500" id="53"/>
                                        <p:tgtEl>
                                          <p:spTgt spid="22"/>
                                        </p:tgtEl>
                                      </p:cBhvr>
                                    </p:animEffect>
                                    <p:anim calcmode="lin" valueType="num">
                                      <p:cBhvr>
                                        <p:cTn dur="500" fill="hold" id="54"/>
                                        <p:tgtEl>
                                          <p:spTgt spid="22"/>
                                        </p:tgtEl>
                                        <p:attrNameLst>
                                          <p:attrName>ppt_x</p:attrName>
                                        </p:attrNameLst>
                                      </p:cBhvr>
                                      <p:tavLst>
                                        <p:tav tm="0">
                                          <p:val>
                                            <p:strVal val="#ppt_x"/>
                                          </p:val>
                                        </p:tav>
                                        <p:tav tm="100000">
                                          <p:val>
                                            <p:strVal val="#ppt_x"/>
                                          </p:val>
                                        </p:tav>
                                      </p:tavLst>
                                    </p:anim>
                                    <p:anim calcmode="lin" valueType="num">
                                      <p:cBhvr>
                                        <p:cTn dur="500" fill="hold" id="55"/>
                                        <p:tgtEl>
                                          <p:spTgt spid="22"/>
                                        </p:tgtEl>
                                        <p:attrNameLst>
                                          <p:attrName>ppt_y</p:attrName>
                                        </p:attrNameLst>
                                      </p:cBhvr>
                                      <p:tavLst>
                                        <p:tav tm="0">
                                          <p:val>
                                            <p:strVal val="#ppt_y+.1"/>
                                          </p:val>
                                        </p:tav>
                                        <p:tav tm="100000">
                                          <p:val>
                                            <p:strVal val="#ppt_y"/>
                                          </p:val>
                                        </p:tav>
                                      </p:tavLst>
                                    </p:anim>
                                  </p:childTnLst>
                                </p:cTn>
                              </p:par>
                              <p:par>
                                <p:cTn fill="hold" grpId="0" id="56" nodeType="withEffect" presetClass="entr" presetID="42" presetSubtype="0">
                                  <p:stCondLst>
                                    <p:cond delay="0"/>
                                  </p:stCondLst>
                                  <p:childTnLst>
                                    <p:set>
                                      <p:cBhvr>
                                        <p:cTn dur="1" fill="hold" id="57">
                                          <p:stCondLst>
                                            <p:cond delay="0"/>
                                          </p:stCondLst>
                                        </p:cTn>
                                        <p:tgtEl>
                                          <p:spTgt spid="23"/>
                                        </p:tgtEl>
                                        <p:attrNameLst>
                                          <p:attrName>style.visibility</p:attrName>
                                        </p:attrNameLst>
                                      </p:cBhvr>
                                      <p:to>
                                        <p:strVal val="visible"/>
                                      </p:to>
                                    </p:set>
                                    <p:animEffect filter="fade" transition="in">
                                      <p:cBhvr>
                                        <p:cTn dur="500" id="58"/>
                                        <p:tgtEl>
                                          <p:spTgt spid="23"/>
                                        </p:tgtEl>
                                      </p:cBhvr>
                                    </p:animEffect>
                                    <p:anim calcmode="lin" valueType="num">
                                      <p:cBhvr>
                                        <p:cTn dur="500" fill="hold" id="59"/>
                                        <p:tgtEl>
                                          <p:spTgt spid="23"/>
                                        </p:tgtEl>
                                        <p:attrNameLst>
                                          <p:attrName>ppt_x</p:attrName>
                                        </p:attrNameLst>
                                      </p:cBhvr>
                                      <p:tavLst>
                                        <p:tav tm="0">
                                          <p:val>
                                            <p:strVal val="#ppt_x"/>
                                          </p:val>
                                        </p:tav>
                                        <p:tav tm="100000">
                                          <p:val>
                                            <p:strVal val="#ppt_x"/>
                                          </p:val>
                                        </p:tav>
                                      </p:tavLst>
                                    </p:anim>
                                    <p:anim calcmode="lin" valueType="num">
                                      <p:cBhvr>
                                        <p:cTn dur="500" fill="hold" id="60"/>
                                        <p:tgtEl>
                                          <p:spTgt spid="23"/>
                                        </p:tgtEl>
                                        <p:attrNameLst>
                                          <p:attrName>ppt_y</p:attrName>
                                        </p:attrNameLst>
                                      </p:cBhvr>
                                      <p:tavLst>
                                        <p:tav tm="0">
                                          <p:val>
                                            <p:strVal val="#ppt_y+.1"/>
                                          </p:val>
                                        </p:tav>
                                        <p:tav tm="100000">
                                          <p:val>
                                            <p:strVal val="#ppt_y"/>
                                          </p:val>
                                        </p:tav>
                                      </p:tavLst>
                                    </p:anim>
                                  </p:childTnLst>
                                </p:cTn>
                              </p:par>
                              <p:par>
                                <p:cTn fill="hold" id="61" nodeType="withEffect" presetClass="entr" presetID="42" presetSubtype="0">
                                  <p:stCondLst>
                                    <p:cond delay="0"/>
                                  </p:stCondLst>
                                  <p:childTnLst>
                                    <p:set>
                                      <p:cBhvr>
                                        <p:cTn dur="1" fill="hold" id="62">
                                          <p:stCondLst>
                                            <p:cond delay="0"/>
                                          </p:stCondLst>
                                        </p:cTn>
                                        <p:tgtEl>
                                          <p:spTgt spid="24"/>
                                        </p:tgtEl>
                                        <p:attrNameLst>
                                          <p:attrName>style.visibility</p:attrName>
                                        </p:attrNameLst>
                                      </p:cBhvr>
                                      <p:to>
                                        <p:strVal val="visible"/>
                                      </p:to>
                                    </p:set>
                                    <p:animEffect filter="fade" transition="in">
                                      <p:cBhvr>
                                        <p:cTn dur="500" id="63"/>
                                        <p:tgtEl>
                                          <p:spTgt spid="24"/>
                                        </p:tgtEl>
                                      </p:cBhvr>
                                    </p:animEffect>
                                    <p:anim calcmode="lin" valueType="num">
                                      <p:cBhvr>
                                        <p:cTn dur="500" fill="hold" id="64"/>
                                        <p:tgtEl>
                                          <p:spTgt spid="24"/>
                                        </p:tgtEl>
                                        <p:attrNameLst>
                                          <p:attrName>ppt_x</p:attrName>
                                        </p:attrNameLst>
                                      </p:cBhvr>
                                      <p:tavLst>
                                        <p:tav tm="0">
                                          <p:val>
                                            <p:strVal val="#ppt_x"/>
                                          </p:val>
                                        </p:tav>
                                        <p:tav tm="100000">
                                          <p:val>
                                            <p:strVal val="#ppt_x"/>
                                          </p:val>
                                        </p:tav>
                                      </p:tavLst>
                                    </p:anim>
                                    <p:anim calcmode="lin" valueType="num">
                                      <p:cBhvr>
                                        <p:cTn dur="500" fill="hold" id="65"/>
                                        <p:tgtEl>
                                          <p:spTgt spid="24"/>
                                        </p:tgtEl>
                                        <p:attrNameLst>
                                          <p:attrName>ppt_y</p:attrName>
                                        </p:attrNameLst>
                                      </p:cBhvr>
                                      <p:tavLst>
                                        <p:tav tm="0">
                                          <p:val>
                                            <p:strVal val="#ppt_y+.1"/>
                                          </p:val>
                                        </p:tav>
                                        <p:tav tm="100000">
                                          <p:val>
                                            <p:strVal val="#ppt_y"/>
                                          </p:val>
                                        </p:tav>
                                      </p:tavLst>
                                    </p:anim>
                                  </p:childTnLst>
                                </p:cTn>
                              </p:par>
                            </p:childTnLst>
                          </p:cTn>
                        </p:par>
                        <p:par>
                          <p:cTn fill="hold" id="66" nodeType="afterGroup">
                            <p:stCondLst>
                              <p:cond delay="2500"/>
                            </p:stCondLst>
                            <p:childTnLst>
                              <p:par>
                                <p:cTn fill="hold" grpId="0" id="67" nodeType="afterEffect" presetClass="entr" presetID="47" presetSubtype="0">
                                  <p:stCondLst>
                                    <p:cond delay="0"/>
                                  </p:stCondLst>
                                  <p:childTnLst>
                                    <p:set>
                                      <p:cBhvr>
                                        <p:cTn dur="1" fill="hold" id="68">
                                          <p:stCondLst>
                                            <p:cond delay="0"/>
                                          </p:stCondLst>
                                        </p:cTn>
                                        <p:tgtEl>
                                          <p:spTgt spid="13"/>
                                        </p:tgtEl>
                                        <p:attrNameLst>
                                          <p:attrName>style.visibility</p:attrName>
                                        </p:attrNameLst>
                                      </p:cBhvr>
                                      <p:to>
                                        <p:strVal val="visible"/>
                                      </p:to>
                                    </p:set>
                                    <p:animEffect filter="fade" transition="in">
                                      <p:cBhvr>
                                        <p:cTn dur="500" id="69"/>
                                        <p:tgtEl>
                                          <p:spTgt spid="13"/>
                                        </p:tgtEl>
                                      </p:cBhvr>
                                    </p:animEffect>
                                    <p:anim calcmode="lin" valueType="num">
                                      <p:cBhvr>
                                        <p:cTn dur="500" fill="hold" id="70"/>
                                        <p:tgtEl>
                                          <p:spTgt spid="13"/>
                                        </p:tgtEl>
                                        <p:attrNameLst>
                                          <p:attrName>ppt_x</p:attrName>
                                        </p:attrNameLst>
                                      </p:cBhvr>
                                      <p:tavLst>
                                        <p:tav tm="0">
                                          <p:val>
                                            <p:strVal val="#ppt_x"/>
                                          </p:val>
                                        </p:tav>
                                        <p:tav tm="100000">
                                          <p:val>
                                            <p:strVal val="#ppt_x"/>
                                          </p:val>
                                        </p:tav>
                                      </p:tavLst>
                                    </p:anim>
                                    <p:anim calcmode="lin" valueType="num">
                                      <p:cBhvr>
                                        <p:cTn dur="500" fill="hold" id="71"/>
                                        <p:tgtEl>
                                          <p:spTgt spid="13"/>
                                        </p:tgtEl>
                                        <p:attrNameLst>
                                          <p:attrName>ppt_y</p:attrName>
                                        </p:attrNameLst>
                                      </p:cBhvr>
                                      <p:tavLst>
                                        <p:tav tm="0">
                                          <p:val>
                                            <p:strVal val="#ppt_y-.1"/>
                                          </p:val>
                                        </p:tav>
                                        <p:tav tm="100000">
                                          <p:val>
                                            <p:strVal val="#ppt_y"/>
                                          </p:val>
                                        </p:tav>
                                      </p:tavLst>
                                    </p:anim>
                                  </p:childTnLst>
                                </p:cTn>
                              </p:par>
                              <p:par>
                                <p:cTn fill="hold" id="72" nodeType="withEffect" presetClass="entr" presetID="47" presetSubtype="0">
                                  <p:stCondLst>
                                    <p:cond delay="0"/>
                                  </p:stCondLst>
                                  <p:childTnLst>
                                    <p:set>
                                      <p:cBhvr>
                                        <p:cTn dur="1" fill="hold" id="73">
                                          <p:stCondLst>
                                            <p:cond delay="0"/>
                                          </p:stCondLst>
                                        </p:cTn>
                                        <p:tgtEl>
                                          <p:spTgt spid="29"/>
                                        </p:tgtEl>
                                        <p:attrNameLst>
                                          <p:attrName>style.visibility</p:attrName>
                                        </p:attrNameLst>
                                      </p:cBhvr>
                                      <p:to>
                                        <p:strVal val="visible"/>
                                      </p:to>
                                    </p:set>
                                    <p:animEffect filter="fade" transition="in">
                                      <p:cBhvr>
                                        <p:cTn dur="500" id="74"/>
                                        <p:tgtEl>
                                          <p:spTgt spid="29"/>
                                        </p:tgtEl>
                                      </p:cBhvr>
                                    </p:animEffect>
                                    <p:anim calcmode="lin" valueType="num">
                                      <p:cBhvr>
                                        <p:cTn dur="500" fill="hold" id="75"/>
                                        <p:tgtEl>
                                          <p:spTgt spid="29"/>
                                        </p:tgtEl>
                                        <p:attrNameLst>
                                          <p:attrName>ppt_x</p:attrName>
                                        </p:attrNameLst>
                                      </p:cBhvr>
                                      <p:tavLst>
                                        <p:tav tm="0">
                                          <p:val>
                                            <p:strVal val="#ppt_x"/>
                                          </p:val>
                                        </p:tav>
                                        <p:tav tm="100000">
                                          <p:val>
                                            <p:strVal val="#ppt_x"/>
                                          </p:val>
                                        </p:tav>
                                      </p:tavLst>
                                    </p:anim>
                                    <p:anim calcmode="lin" valueType="num">
                                      <p:cBhvr>
                                        <p:cTn dur="500" fill="hold" id="76"/>
                                        <p:tgtEl>
                                          <p:spTgt spid="29"/>
                                        </p:tgtEl>
                                        <p:attrNameLst>
                                          <p:attrName>ppt_y</p:attrName>
                                        </p:attrNameLst>
                                      </p:cBhvr>
                                      <p:tavLst>
                                        <p:tav tm="0">
                                          <p:val>
                                            <p:strVal val="#ppt_y-.1"/>
                                          </p:val>
                                        </p:tav>
                                        <p:tav tm="100000">
                                          <p:val>
                                            <p:strVal val="#ppt_y"/>
                                          </p:val>
                                        </p:tav>
                                      </p:tavLst>
                                    </p:anim>
                                  </p:childTnLst>
                                </p:cTn>
                              </p:par>
                              <p:par>
                                <p:cTn fill="hold" grpId="0" id="77" nodeType="withEffect" presetClass="entr" presetID="47" presetSubtype="0">
                                  <p:stCondLst>
                                    <p:cond delay="0"/>
                                  </p:stCondLst>
                                  <p:childTnLst>
                                    <p:set>
                                      <p:cBhvr>
                                        <p:cTn dur="1" fill="hold" id="78">
                                          <p:stCondLst>
                                            <p:cond delay="0"/>
                                          </p:stCondLst>
                                        </p:cTn>
                                        <p:tgtEl>
                                          <p:spTgt spid="28"/>
                                        </p:tgtEl>
                                        <p:attrNameLst>
                                          <p:attrName>style.visibility</p:attrName>
                                        </p:attrNameLst>
                                      </p:cBhvr>
                                      <p:to>
                                        <p:strVal val="visible"/>
                                      </p:to>
                                    </p:set>
                                    <p:animEffect filter="fade" transition="in">
                                      <p:cBhvr>
                                        <p:cTn dur="500" id="79"/>
                                        <p:tgtEl>
                                          <p:spTgt spid="28"/>
                                        </p:tgtEl>
                                      </p:cBhvr>
                                    </p:animEffect>
                                    <p:anim calcmode="lin" valueType="num">
                                      <p:cBhvr>
                                        <p:cTn dur="500" fill="hold" id="80"/>
                                        <p:tgtEl>
                                          <p:spTgt spid="28"/>
                                        </p:tgtEl>
                                        <p:attrNameLst>
                                          <p:attrName>ppt_x</p:attrName>
                                        </p:attrNameLst>
                                      </p:cBhvr>
                                      <p:tavLst>
                                        <p:tav tm="0">
                                          <p:val>
                                            <p:strVal val="#ppt_x"/>
                                          </p:val>
                                        </p:tav>
                                        <p:tav tm="100000">
                                          <p:val>
                                            <p:strVal val="#ppt_x"/>
                                          </p:val>
                                        </p:tav>
                                      </p:tavLst>
                                    </p:anim>
                                    <p:anim calcmode="lin" valueType="num">
                                      <p:cBhvr>
                                        <p:cTn dur="500" fill="hold" id="81"/>
                                        <p:tgtEl>
                                          <p:spTgt spid="28"/>
                                        </p:tgtEl>
                                        <p:attrNameLst>
                                          <p:attrName>ppt_y</p:attrName>
                                        </p:attrNameLst>
                                      </p:cBhvr>
                                      <p:tavLst>
                                        <p:tav tm="0">
                                          <p:val>
                                            <p:strVal val="#ppt_y-.1"/>
                                          </p:val>
                                        </p:tav>
                                        <p:tav tm="100000">
                                          <p:val>
                                            <p:strVal val="#ppt_y"/>
                                          </p:val>
                                        </p:tav>
                                      </p:tavLst>
                                    </p:anim>
                                  </p:childTnLst>
                                </p:cTn>
                              </p:par>
                              <p:par>
                                <p:cTn fill="hold" grpId="0" id="82" nodeType="withEffect" presetClass="entr" presetID="47" presetSubtype="0">
                                  <p:stCondLst>
                                    <p:cond delay="0"/>
                                  </p:stCondLst>
                                  <p:childTnLst>
                                    <p:set>
                                      <p:cBhvr>
                                        <p:cTn dur="1" fill="hold" id="83">
                                          <p:stCondLst>
                                            <p:cond delay="0"/>
                                          </p:stCondLst>
                                        </p:cTn>
                                        <p:tgtEl>
                                          <p:spTgt spid="27"/>
                                        </p:tgtEl>
                                        <p:attrNameLst>
                                          <p:attrName>style.visibility</p:attrName>
                                        </p:attrNameLst>
                                      </p:cBhvr>
                                      <p:to>
                                        <p:strVal val="visible"/>
                                      </p:to>
                                    </p:set>
                                    <p:animEffect filter="fade" transition="in">
                                      <p:cBhvr>
                                        <p:cTn dur="500" id="84"/>
                                        <p:tgtEl>
                                          <p:spTgt spid="27"/>
                                        </p:tgtEl>
                                      </p:cBhvr>
                                    </p:animEffect>
                                    <p:anim calcmode="lin" valueType="num">
                                      <p:cBhvr>
                                        <p:cTn dur="500" fill="hold" id="85"/>
                                        <p:tgtEl>
                                          <p:spTgt spid="27"/>
                                        </p:tgtEl>
                                        <p:attrNameLst>
                                          <p:attrName>ppt_x</p:attrName>
                                        </p:attrNameLst>
                                      </p:cBhvr>
                                      <p:tavLst>
                                        <p:tav tm="0">
                                          <p:val>
                                            <p:strVal val="#ppt_x"/>
                                          </p:val>
                                        </p:tav>
                                        <p:tav tm="100000">
                                          <p:val>
                                            <p:strVal val="#ppt_x"/>
                                          </p:val>
                                        </p:tav>
                                      </p:tavLst>
                                    </p:anim>
                                    <p:anim calcmode="lin" valueType="num">
                                      <p:cBhvr>
                                        <p:cTn dur="500" fill="hold" id="86"/>
                                        <p:tgtEl>
                                          <p:spTgt spid="27"/>
                                        </p:tgtEl>
                                        <p:attrNameLst>
                                          <p:attrName>ppt_y</p:attrName>
                                        </p:attrNameLst>
                                      </p:cBhvr>
                                      <p:tavLst>
                                        <p:tav tm="0">
                                          <p:val>
                                            <p:strVal val="#ppt_y-.1"/>
                                          </p:val>
                                        </p:tav>
                                        <p:tav tm="100000">
                                          <p:val>
                                            <p:strVal val="#ppt_y"/>
                                          </p:val>
                                        </p:tav>
                                      </p:tavLst>
                                    </p:anim>
                                  </p:childTnLst>
                                </p:cTn>
                              </p:par>
                            </p:childTnLst>
                          </p:cTn>
                        </p:par>
                        <p:par>
                          <p:cTn fill="hold" id="87" nodeType="afterGroup">
                            <p:stCondLst>
                              <p:cond delay="3000"/>
                            </p:stCondLst>
                            <p:childTnLst>
                              <p:par>
                                <p:cTn fill="hold" grpId="0" id="88" nodeType="afterEffect" presetClass="entr" presetID="42" presetSubtype="0">
                                  <p:stCondLst>
                                    <p:cond delay="0"/>
                                  </p:stCondLst>
                                  <p:childTnLst>
                                    <p:set>
                                      <p:cBhvr>
                                        <p:cTn dur="1" fill="hold" id="89">
                                          <p:stCondLst>
                                            <p:cond delay="0"/>
                                          </p:stCondLst>
                                        </p:cTn>
                                        <p:tgtEl>
                                          <p:spTgt spid="9"/>
                                        </p:tgtEl>
                                        <p:attrNameLst>
                                          <p:attrName>style.visibility</p:attrName>
                                        </p:attrNameLst>
                                      </p:cBhvr>
                                      <p:to>
                                        <p:strVal val="visible"/>
                                      </p:to>
                                    </p:set>
                                    <p:animEffect filter="fade" transition="in">
                                      <p:cBhvr>
                                        <p:cTn dur="500" id="90"/>
                                        <p:tgtEl>
                                          <p:spTgt spid="9"/>
                                        </p:tgtEl>
                                      </p:cBhvr>
                                    </p:animEffect>
                                    <p:anim calcmode="lin" valueType="num">
                                      <p:cBhvr>
                                        <p:cTn dur="500" fill="hold" id="91"/>
                                        <p:tgtEl>
                                          <p:spTgt spid="9"/>
                                        </p:tgtEl>
                                        <p:attrNameLst>
                                          <p:attrName>ppt_x</p:attrName>
                                        </p:attrNameLst>
                                      </p:cBhvr>
                                      <p:tavLst>
                                        <p:tav tm="0">
                                          <p:val>
                                            <p:strVal val="#ppt_x"/>
                                          </p:val>
                                        </p:tav>
                                        <p:tav tm="100000">
                                          <p:val>
                                            <p:strVal val="#ppt_x"/>
                                          </p:val>
                                        </p:tav>
                                      </p:tavLst>
                                    </p:anim>
                                    <p:anim calcmode="lin" valueType="num">
                                      <p:cBhvr>
                                        <p:cTn dur="500" fill="hold" id="92"/>
                                        <p:tgtEl>
                                          <p:spTgt spid="9"/>
                                        </p:tgtEl>
                                        <p:attrNameLst>
                                          <p:attrName>ppt_y</p:attrName>
                                        </p:attrNameLst>
                                      </p:cBhvr>
                                      <p:tavLst>
                                        <p:tav tm="0">
                                          <p:val>
                                            <p:strVal val="#ppt_y+.1"/>
                                          </p:val>
                                        </p:tav>
                                        <p:tav tm="100000">
                                          <p:val>
                                            <p:strVal val="#ppt_y"/>
                                          </p:val>
                                        </p:tav>
                                      </p:tavLst>
                                    </p:anim>
                                  </p:childTnLst>
                                </p:cTn>
                              </p:par>
                              <p:par>
                                <p:cTn fill="hold" grpId="0" id="93" nodeType="withEffect" presetClass="entr" presetID="42" presetSubtype="0">
                                  <p:stCondLst>
                                    <p:cond delay="0"/>
                                  </p:stCondLst>
                                  <p:childTnLst>
                                    <p:set>
                                      <p:cBhvr>
                                        <p:cTn dur="1" fill="hold" id="94">
                                          <p:stCondLst>
                                            <p:cond delay="0"/>
                                          </p:stCondLst>
                                        </p:cTn>
                                        <p:tgtEl>
                                          <p:spTgt spid="32"/>
                                        </p:tgtEl>
                                        <p:attrNameLst>
                                          <p:attrName>style.visibility</p:attrName>
                                        </p:attrNameLst>
                                      </p:cBhvr>
                                      <p:to>
                                        <p:strVal val="visible"/>
                                      </p:to>
                                    </p:set>
                                    <p:animEffect filter="fade" transition="in">
                                      <p:cBhvr>
                                        <p:cTn dur="500" id="95"/>
                                        <p:tgtEl>
                                          <p:spTgt spid="32"/>
                                        </p:tgtEl>
                                      </p:cBhvr>
                                    </p:animEffect>
                                    <p:anim calcmode="lin" valueType="num">
                                      <p:cBhvr>
                                        <p:cTn dur="500" fill="hold" id="96"/>
                                        <p:tgtEl>
                                          <p:spTgt spid="32"/>
                                        </p:tgtEl>
                                        <p:attrNameLst>
                                          <p:attrName>ppt_x</p:attrName>
                                        </p:attrNameLst>
                                      </p:cBhvr>
                                      <p:tavLst>
                                        <p:tav tm="0">
                                          <p:val>
                                            <p:strVal val="#ppt_x"/>
                                          </p:val>
                                        </p:tav>
                                        <p:tav tm="100000">
                                          <p:val>
                                            <p:strVal val="#ppt_x"/>
                                          </p:val>
                                        </p:tav>
                                      </p:tavLst>
                                    </p:anim>
                                    <p:anim calcmode="lin" valueType="num">
                                      <p:cBhvr>
                                        <p:cTn dur="500" fill="hold" id="97"/>
                                        <p:tgtEl>
                                          <p:spTgt spid="32"/>
                                        </p:tgtEl>
                                        <p:attrNameLst>
                                          <p:attrName>ppt_y</p:attrName>
                                        </p:attrNameLst>
                                      </p:cBhvr>
                                      <p:tavLst>
                                        <p:tav tm="0">
                                          <p:val>
                                            <p:strVal val="#ppt_y+.1"/>
                                          </p:val>
                                        </p:tav>
                                        <p:tav tm="100000">
                                          <p:val>
                                            <p:strVal val="#ppt_y"/>
                                          </p:val>
                                        </p:tav>
                                      </p:tavLst>
                                    </p:anim>
                                  </p:childTnLst>
                                </p:cTn>
                              </p:par>
                              <p:par>
                                <p:cTn fill="hold" grpId="0" id="98" nodeType="withEffect" presetClass="entr" presetID="42" presetSubtype="0">
                                  <p:stCondLst>
                                    <p:cond delay="0"/>
                                  </p:stCondLst>
                                  <p:childTnLst>
                                    <p:set>
                                      <p:cBhvr>
                                        <p:cTn dur="1" fill="hold" id="99">
                                          <p:stCondLst>
                                            <p:cond delay="0"/>
                                          </p:stCondLst>
                                        </p:cTn>
                                        <p:tgtEl>
                                          <p:spTgt spid="33"/>
                                        </p:tgtEl>
                                        <p:attrNameLst>
                                          <p:attrName>style.visibility</p:attrName>
                                        </p:attrNameLst>
                                      </p:cBhvr>
                                      <p:to>
                                        <p:strVal val="visible"/>
                                      </p:to>
                                    </p:set>
                                    <p:animEffect filter="fade" transition="in">
                                      <p:cBhvr>
                                        <p:cTn dur="500" id="100"/>
                                        <p:tgtEl>
                                          <p:spTgt spid="33"/>
                                        </p:tgtEl>
                                      </p:cBhvr>
                                    </p:animEffect>
                                    <p:anim calcmode="lin" valueType="num">
                                      <p:cBhvr>
                                        <p:cTn dur="500" fill="hold" id="101"/>
                                        <p:tgtEl>
                                          <p:spTgt spid="33"/>
                                        </p:tgtEl>
                                        <p:attrNameLst>
                                          <p:attrName>ppt_x</p:attrName>
                                        </p:attrNameLst>
                                      </p:cBhvr>
                                      <p:tavLst>
                                        <p:tav tm="0">
                                          <p:val>
                                            <p:strVal val="#ppt_x"/>
                                          </p:val>
                                        </p:tav>
                                        <p:tav tm="100000">
                                          <p:val>
                                            <p:strVal val="#ppt_x"/>
                                          </p:val>
                                        </p:tav>
                                      </p:tavLst>
                                    </p:anim>
                                    <p:anim calcmode="lin" valueType="num">
                                      <p:cBhvr>
                                        <p:cTn dur="500" fill="hold" id="102"/>
                                        <p:tgtEl>
                                          <p:spTgt spid="33"/>
                                        </p:tgtEl>
                                        <p:attrNameLst>
                                          <p:attrName>ppt_y</p:attrName>
                                        </p:attrNameLst>
                                      </p:cBhvr>
                                      <p:tavLst>
                                        <p:tav tm="0">
                                          <p:val>
                                            <p:strVal val="#ppt_y+.1"/>
                                          </p:val>
                                        </p:tav>
                                        <p:tav tm="100000">
                                          <p:val>
                                            <p:strVal val="#ppt_y"/>
                                          </p:val>
                                        </p:tav>
                                      </p:tavLst>
                                    </p:anim>
                                  </p:childTnLst>
                                </p:cTn>
                              </p:par>
                              <p:par>
                                <p:cTn fill="hold" id="103" nodeType="withEffect" presetClass="entr" presetID="42" presetSubtype="0">
                                  <p:stCondLst>
                                    <p:cond delay="0"/>
                                  </p:stCondLst>
                                  <p:childTnLst>
                                    <p:set>
                                      <p:cBhvr>
                                        <p:cTn dur="1" fill="hold" id="104">
                                          <p:stCondLst>
                                            <p:cond delay="0"/>
                                          </p:stCondLst>
                                        </p:cTn>
                                        <p:tgtEl>
                                          <p:spTgt spid="34"/>
                                        </p:tgtEl>
                                        <p:attrNameLst>
                                          <p:attrName>style.visibility</p:attrName>
                                        </p:attrNameLst>
                                      </p:cBhvr>
                                      <p:to>
                                        <p:strVal val="visible"/>
                                      </p:to>
                                    </p:set>
                                    <p:animEffect filter="fade" transition="in">
                                      <p:cBhvr>
                                        <p:cTn dur="500" id="105"/>
                                        <p:tgtEl>
                                          <p:spTgt spid="34"/>
                                        </p:tgtEl>
                                      </p:cBhvr>
                                    </p:animEffect>
                                    <p:anim calcmode="lin" valueType="num">
                                      <p:cBhvr>
                                        <p:cTn dur="500" fill="hold" id="106"/>
                                        <p:tgtEl>
                                          <p:spTgt spid="34"/>
                                        </p:tgtEl>
                                        <p:attrNameLst>
                                          <p:attrName>ppt_x</p:attrName>
                                        </p:attrNameLst>
                                      </p:cBhvr>
                                      <p:tavLst>
                                        <p:tav tm="0">
                                          <p:val>
                                            <p:strVal val="#ppt_x"/>
                                          </p:val>
                                        </p:tav>
                                        <p:tav tm="100000">
                                          <p:val>
                                            <p:strVal val="#ppt_x"/>
                                          </p:val>
                                        </p:tav>
                                      </p:tavLst>
                                    </p:anim>
                                    <p:anim calcmode="lin" valueType="num">
                                      <p:cBhvr>
                                        <p:cTn dur="500" fill="hold" id="107"/>
                                        <p:tgtEl>
                                          <p:spTgt spid="34"/>
                                        </p:tgtEl>
                                        <p:attrNameLst>
                                          <p:attrName>ppt_y</p:attrName>
                                        </p:attrNameLst>
                                      </p:cBhvr>
                                      <p:tavLst>
                                        <p:tav tm="0">
                                          <p:val>
                                            <p:strVal val="#ppt_y+.1"/>
                                          </p:val>
                                        </p:tav>
                                        <p:tav tm="100000">
                                          <p:val>
                                            <p:strVal val="#ppt_y"/>
                                          </p:val>
                                        </p:tav>
                                      </p:tavLst>
                                    </p:anim>
                                  </p:childTnLst>
                                </p:cTn>
                              </p:par>
                            </p:childTnLst>
                          </p:cTn>
                        </p:par>
                        <p:par>
                          <p:cTn fill="hold" id="108" nodeType="afterGroup">
                            <p:stCondLst>
                              <p:cond delay="3500"/>
                            </p:stCondLst>
                            <p:childTnLst>
                              <p:par>
                                <p:cTn fill="hold" grpId="0" id="109" nodeType="afterEffect" presetClass="entr" presetID="47" presetSubtype="0">
                                  <p:stCondLst>
                                    <p:cond delay="0"/>
                                  </p:stCondLst>
                                  <p:childTnLst>
                                    <p:set>
                                      <p:cBhvr>
                                        <p:cTn dur="1" fill="hold" id="110">
                                          <p:stCondLst>
                                            <p:cond delay="0"/>
                                          </p:stCondLst>
                                        </p:cTn>
                                        <p:tgtEl>
                                          <p:spTgt spid="38"/>
                                        </p:tgtEl>
                                        <p:attrNameLst>
                                          <p:attrName>style.visibility</p:attrName>
                                        </p:attrNameLst>
                                      </p:cBhvr>
                                      <p:to>
                                        <p:strVal val="visible"/>
                                      </p:to>
                                    </p:set>
                                    <p:animEffect filter="fade" transition="in">
                                      <p:cBhvr>
                                        <p:cTn dur="500" id="111"/>
                                        <p:tgtEl>
                                          <p:spTgt spid="38"/>
                                        </p:tgtEl>
                                      </p:cBhvr>
                                    </p:animEffect>
                                    <p:anim calcmode="lin" valueType="num">
                                      <p:cBhvr>
                                        <p:cTn dur="500" fill="hold" id="112"/>
                                        <p:tgtEl>
                                          <p:spTgt spid="38"/>
                                        </p:tgtEl>
                                        <p:attrNameLst>
                                          <p:attrName>ppt_x</p:attrName>
                                        </p:attrNameLst>
                                      </p:cBhvr>
                                      <p:tavLst>
                                        <p:tav tm="0">
                                          <p:val>
                                            <p:strVal val="#ppt_x"/>
                                          </p:val>
                                        </p:tav>
                                        <p:tav tm="100000">
                                          <p:val>
                                            <p:strVal val="#ppt_x"/>
                                          </p:val>
                                        </p:tav>
                                      </p:tavLst>
                                    </p:anim>
                                    <p:anim calcmode="lin" valueType="num">
                                      <p:cBhvr>
                                        <p:cTn dur="500" fill="hold" id="113"/>
                                        <p:tgtEl>
                                          <p:spTgt spid="38"/>
                                        </p:tgtEl>
                                        <p:attrNameLst>
                                          <p:attrName>ppt_y</p:attrName>
                                        </p:attrNameLst>
                                      </p:cBhvr>
                                      <p:tavLst>
                                        <p:tav tm="0">
                                          <p:val>
                                            <p:strVal val="#ppt_y-.1"/>
                                          </p:val>
                                        </p:tav>
                                        <p:tav tm="100000">
                                          <p:val>
                                            <p:strVal val="#ppt_y"/>
                                          </p:val>
                                        </p:tav>
                                      </p:tavLst>
                                    </p:anim>
                                  </p:childTnLst>
                                </p:cTn>
                              </p:par>
                              <p:par>
                                <p:cTn fill="hold" grpId="0" id="114" nodeType="withEffect" presetClass="entr" presetID="47" presetSubtype="0">
                                  <p:stCondLst>
                                    <p:cond delay="0"/>
                                  </p:stCondLst>
                                  <p:childTnLst>
                                    <p:set>
                                      <p:cBhvr>
                                        <p:cTn dur="1" fill="hold" id="115">
                                          <p:stCondLst>
                                            <p:cond delay="0"/>
                                          </p:stCondLst>
                                        </p:cTn>
                                        <p:tgtEl>
                                          <p:spTgt spid="37"/>
                                        </p:tgtEl>
                                        <p:attrNameLst>
                                          <p:attrName>style.visibility</p:attrName>
                                        </p:attrNameLst>
                                      </p:cBhvr>
                                      <p:to>
                                        <p:strVal val="visible"/>
                                      </p:to>
                                    </p:set>
                                    <p:animEffect filter="fade" transition="in">
                                      <p:cBhvr>
                                        <p:cTn dur="500" id="116"/>
                                        <p:tgtEl>
                                          <p:spTgt spid="37"/>
                                        </p:tgtEl>
                                      </p:cBhvr>
                                    </p:animEffect>
                                    <p:anim calcmode="lin" valueType="num">
                                      <p:cBhvr>
                                        <p:cTn dur="500" fill="hold" id="117"/>
                                        <p:tgtEl>
                                          <p:spTgt spid="37"/>
                                        </p:tgtEl>
                                        <p:attrNameLst>
                                          <p:attrName>ppt_x</p:attrName>
                                        </p:attrNameLst>
                                      </p:cBhvr>
                                      <p:tavLst>
                                        <p:tav tm="0">
                                          <p:val>
                                            <p:strVal val="#ppt_x"/>
                                          </p:val>
                                        </p:tav>
                                        <p:tav tm="100000">
                                          <p:val>
                                            <p:strVal val="#ppt_x"/>
                                          </p:val>
                                        </p:tav>
                                      </p:tavLst>
                                    </p:anim>
                                    <p:anim calcmode="lin" valueType="num">
                                      <p:cBhvr>
                                        <p:cTn dur="500" fill="hold" id="118"/>
                                        <p:tgtEl>
                                          <p:spTgt spid="37"/>
                                        </p:tgtEl>
                                        <p:attrNameLst>
                                          <p:attrName>ppt_y</p:attrName>
                                        </p:attrNameLst>
                                      </p:cBhvr>
                                      <p:tavLst>
                                        <p:tav tm="0">
                                          <p:val>
                                            <p:strVal val="#ppt_y-.1"/>
                                          </p:val>
                                        </p:tav>
                                        <p:tav tm="100000">
                                          <p:val>
                                            <p:strVal val="#ppt_y"/>
                                          </p:val>
                                        </p:tav>
                                      </p:tavLst>
                                    </p:anim>
                                  </p:childTnLst>
                                </p:cTn>
                              </p:par>
                              <p:par>
                                <p:cTn fill="hold" id="119" nodeType="withEffect" presetClass="entr" presetID="47" presetSubtype="0">
                                  <p:stCondLst>
                                    <p:cond delay="0"/>
                                  </p:stCondLst>
                                  <p:childTnLst>
                                    <p:set>
                                      <p:cBhvr>
                                        <p:cTn dur="1" fill="hold" id="120">
                                          <p:stCondLst>
                                            <p:cond delay="0"/>
                                          </p:stCondLst>
                                        </p:cTn>
                                        <p:tgtEl>
                                          <p:spTgt spid="39"/>
                                        </p:tgtEl>
                                        <p:attrNameLst>
                                          <p:attrName>style.visibility</p:attrName>
                                        </p:attrNameLst>
                                      </p:cBhvr>
                                      <p:to>
                                        <p:strVal val="visible"/>
                                      </p:to>
                                    </p:set>
                                    <p:animEffect filter="fade" transition="in">
                                      <p:cBhvr>
                                        <p:cTn dur="500" id="121"/>
                                        <p:tgtEl>
                                          <p:spTgt spid="39"/>
                                        </p:tgtEl>
                                      </p:cBhvr>
                                    </p:animEffect>
                                    <p:anim calcmode="lin" valueType="num">
                                      <p:cBhvr>
                                        <p:cTn dur="500" fill="hold" id="122"/>
                                        <p:tgtEl>
                                          <p:spTgt spid="39"/>
                                        </p:tgtEl>
                                        <p:attrNameLst>
                                          <p:attrName>ppt_x</p:attrName>
                                        </p:attrNameLst>
                                      </p:cBhvr>
                                      <p:tavLst>
                                        <p:tav tm="0">
                                          <p:val>
                                            <p:strVal val="#ppt_x"/>
                                          </p:val>
                                        </p:tav>
                                        <p:tav tm="100000">
                                          <p:val>
                                            <p:strVal val="#ppt_x"/>
                                          </p:val>
                                        </p:tav>
                                      </p:tavLst>
                                    </p:anim>
                                    <p:anim calcmode="lin" valueType="num">
                                      <p:cBhvr>
                                        <p:cTn dur="500" fill="hold" id="123"/>
                                        <p:tgtEl>
                                          <p:spTgt spid="39"/>
                                        </p:tgtEl>
                                        <p:attrNameLst>
                                          <p:attrName>ppt_y</p:attrName>
                                        </p:attrNameLst>
                                      </p:cBhvr>
                                      <p:tavLst>
                                        <p:tav tm="0">
                                          <p:val>
                                            <p:strVal val="#ppt_y-.1"/>
                                          </p:val>
                                        </p:tav>
                                        <p:tav tm="100000">
                                          <p:val>
                                            <p:strVal val="#ppt_y"/>
                                          </p:val>
                                        </p:tav>
                                      </p:tavLst>
                                    </p:anim>
                                  </p:childTnLst>
                                </p:cTn>
                              </p:par>
                              <p:par>
                                <p:cTn fill="hold" grpId="0" id="124" nodeType="withEffect" presetClass="entr" presetID="47" presetSubtype="0">
                                  <p:stCondLst>
                                    <p:cond delay="0"/>
                                  </p:stCondLst>
                                  <p:childTnLst>
                                    <p:set>
                                      <p:cBhvr>
                                        <p:cTn dur="1" fill="hold" id="125">
                                          <p:stCondLst>
                                            <p:cond delay="0"/>
                                          </p:stCondLst>
                                        </p:cTn>
                                        <p:tgtEl>
                                          <p:spTgt spid="15"/>
                                        </p:tgtEl>
                                        <p:attrNameLst>
                                          <p:attrName>style.visibility</p:attrName>
                                        </p:attrNameLst>
                                      </p:cBhvr>
                                      <p:to>
                                        <p:strVal val="visible"/>
                                      </p:to>
                                    </p:set>
                                    <p:animEffect filter="fade" transition="in">
                                      <p:cBhvr>
                                        <p:cTn dur="500" id="126"/>
                                        <p:tgtEl>
                                          <p:spTgt spid="15"/>
                                        </p:tgtEl>
                                      </p:cBhvr>
                                    </p:animEffect>
                                    <p:anim calcmode="lin" valueType="num">
                                      <p:cBhvr>
                                        <p:cTn dur="500" fill="hold" id="127"/>
                                        <p:tgtEl>
                                          <p:spTgt spid="15"/>
                                        </p:tgtEl>
                                        <p:attrNameLst>
                                          <p:attrName>ppt_x</p:attrName>
                                        </p:attrNameLst>
                                      </p:cBhvr>
                                      <p:tavLst>
                                        <p:tav tm="0">
                                          <p:val>
                                            <p:strVal val="#ppt_x"/>
                                          </p:val>
                                        </p:tav>
                                        <p:tav tm="100000">
                                          <p:val>
                                            <p:strVal val="#ppt_x"/>
                                          </p:val>
                                        </p:tav>
                                      </p:tavLst>
                                    </p:anim>
                                    <p:anim calcmode="lin" valueType="num">
                                      <p:cBhvr>
                                        <p:cTn dur="500" fill="hold" id="128"/>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P grpId="0" spid="9"/>
      <p:bldP grpId="0" spid="10"/>
      <p:bldP grpId="0" spid="11"/>
      <p:bldP grpId="0" spid="12"/>
      <p:bldP grpId="0" spid="13"/>
      <p:bldP grpId="0" spid="14"/>
      <p:bldP grpId="0" spid="15"/>
      <p:bldP grpId="0" spid="16"/>
      <p:bldP grpId="0" spid="17"/>
      <p:bldP grpId="0" spid="18"/>
      <p:bldP grpId="0" spid="22"/>
      <p:bldP grpId="0" spid="23"/>
      <p:bldP grpId="0" spid="27"/>
      <p:bldP grpId="0" spid="28"/>
      <p:bldP grpId="0" spid="32"/>
      <p:bldP grpId="0" spid="33"/>
      <p:bldP grpId="0" spid="37"/>
      <p:bldP grpId="0" spid="38"/>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9" name="图片 8">
            <a:extLst>
              <a:ext uri="{FF2B5EF4-FFF2-40B4-BE49-F238E27FC236}">
                <a16:creationId xmlns:a16="http://schemas.microsoft.com/office/drawing/2014/main" id="{4BDC68A0-D041-42E4-9AD8-27B265424C72}"/>
              </a:ext>
            </a:extLst>
          </p:cNvPr>
          <p:cNvPicPr>
            <a:picLocks noChangeAspect="1"/>
          </p:cNvPicPr>
          <p:nvPr/>
        </p:nvPicPr>
        <p:blipFill>
          <a:blip r:embed="rId3"/>
          <a:stretch>
            <a:fillRect/>
          </a:stretch>
        </p:blipFill>
        <p:spPr>
          <a:xfrm>
            <a:off x="1601" y="1962"/>
            <a:ext cx="9143244" cy="5144599"/>
          </a:xfrm>
          <a:prstGeom prst="rect">
            <a:avLst/>
          </a:prstGeom>
        </p:spPr>
      </p:pic>
      <p:pic>
        <p:nvPicPr>
          <p:cNvPr id="4" name="图片 3"/>
          <p:cNvPicPr>
            <a:picLocks noChangeAspect="1"/>
          </p:cNvPicPr>
          <p:nvPr/>
        </p:nvPicPr>
        <p:blipFill>
          <a:blip r:embed="rId4">
            <a:lum bright="70000" contrast="-70000"/>
          </a:blip>
          <a:stretch>
            <a:fillRect/>
          </a:stretch>
        </p:blipFill>
        <p:spPr>
          <a:xfrm>
            <a:off x="1799692" y="1960476"/>
            <a:ext cx="2376264" cy="1260140"/>
          </a:xfrm>
          <a:prstGeom prst="rect">
            <a:avLst/>
          </a:prstGeom>
          <a:ln>
            <a:noFill/>
          </a:ln>
        </p:spPr>
      </p:pic>
      <p:sp>
        <p:nvSpPr>
          <p:cNvPr id="5" name="矩形 4"/>
          <p:cNvSpPr/>
          <p:nvPr/>
        </p:nvSpPr>
        <p:spPr>
          <a:xfrm>
            <a:off x="2843808" y="2140496"/>
            <a:ext cx="1349264" cy="430792"/>
          </a:xfrm>
          <a:prstGeom prst="rect">
            <a:avLst/>
          </a:prstGeom>
          <a:effectLst/>
        </p:spPr>
        <p:txBody>
          <a:bodyPr bIns="32516" lIns="65032" rIns="65032" tIns="32516" vert="horz" wrap="none">
            <a:spAutoFit/>
          </a:bodyPr>
          <a:lstStyle/>
          <a:p>
            <a:r>
              <a:rPr altLang="en-US" lang="zh-CN" sz="2400">
                <a:solidFill>
                  <a:schemeClr val="bg1"/>
                </a:solidFill>
                <a:ea charset="-122" panose="020b0503020204020204" pitchFamily="34" typeface="微软雅黑"/>
              </a:rPr>
              <a:t>自我评价</a:t>
            </a:r>
          </a:p>
        </p:txBody>
      </p:sp>
      <p:sp>
        <p:nvSpPr>
          <p:cNvPr id="6" name="矩形 5"/>
          <p:cNvSpPr/>
          <p:nvPr/>
        </p:nvSpPr>
        <p:spPr>
          <a:xfrm>
            <a:off x="2745742" y="1672444"/>
            <a:ext cx="1300523" cy="491752"/>
          </a:xfrm>
          <a:prstGeom prst="rect">
            <a:avLst/>
          </a:prstGeom>
          <a:effectLst/>
        </p:spPr>
        <p:txBody>
          <a:bodyPr bIns="32516" lIns="65032" rIns="65032" tIns="32516" wrap="none">
            <a:spAutoFit/>
          </a:bodyPr>
          <a:lstStyle/>
          <a:p>
            <a:pPr algn="r"/>
            <a:r>
              <a:rPr altLang="zh-CN" lang="en-US" sz="2800">
                <a:solidFill>
                  <a:schemeClr val="bg1"/>
                </a:solidFill>
                <a:latin charset="0" panose="020b0503020202020204" pitchFamily="34" typeface="Agency FB"/>
                <a:ea charset="-122" panose="020b0503020204020204" pitchFamily="34" typeface="微软雅黑"/>
                <a:cs charset="0" pitchFamily="34" typeface="Arial"/>
              </a:rPr>
              <a:t>PART 02</a:t>
            </a:r>
          </a:p>
        </p:txBody>
      </p:sp>
    </p:spTree>
    <p:extLst>
      <p:ext uri="{BB962C8B-B14F-4D97-AF65-F5344CB8AC3E}">
        <p14:creationId val="1943371247"/>
      </p:ext>
    </p:extLst>
  </p:cSld>
  <p:clrMapOvr>
    <a:masterClrMapping/>
  </p:clrMapOvr>
  <mc:AlternateContent>
    <mc:Choice Requires="p15">
      <p:transition p14:dur="1250" spd="slow">
        <p15:prstTrans prst="airplan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decel="100000" fill="hold" id="5" nodeType="clickEffect" presetClass="entr" presetID="50" presetSubtype="0">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p:cTn dur="1000" fill="hold" id="7"/>
                                        <p:tgtEl>
                                          <p:spTgt spid="9"/>
                                        </p:tgtEl>
                                        <p:attrNameLst>
                                          <p:attrName>ppt_w</p:attrName>
                                        </p:attrNameLst>
                                      </p:cBhvr>
                                      <p:tavLst>
                                        <p:tav tm="0">
                                          <p:val>
                                            <p:strVal val="#ppt_w+.3"/>
                                          </p:val>
                                        </p:tav>
                                        <p:tav tm="100000">
                                          <p:val>
                                            <p:strVal val="#ppt_w"/>
                                          </p:val>
                                        </p:tav>
                                      </p:tavLst>
                                    </p:anim>
                                    <p:anim calcmode="lin" valueType="num">
                                      <p:cBhvr>
                                        <p:cTn dur="1000" fill="hold" id="8"/>
                                        <p:tgtEl>
                                          <p:spTgt spid="9"/>
                                        </p:tgtEl>
                                        <p:attrNameLst>
                                          <p:attrName>ppt_h</p:attrName>
                                        </p:attrNameLst>
                                      </p:cBhvr>
                                      <p:tavLst>
                                        <p:tav tm="0">
                                          <p:val>
                                            <p:strVal val="#ppt_h"/>
                                          </p:val>
                                        </p:tav>
                                        <p:tav tm="100000">
                                          <p:val>
                                            <p:strVal val="#ppt_h"/>
                                          </p:val>
                                        </p:tav>
                                      </p:tavLst>
                                    </p:anim>
                                    <p:animEffect filter="fade" transition="in">
                                      <p:cBhvr>
                                        <p:cTn dur="1000" id="9"/>
                                        <p:tgtEl>
                                          <p:spTgt spid="9"/>
                                        </p:tgtEl>
                                      </p:cBhvr>
                                    </p:animEffect>
                                  </p:childTnLst>
                                </p:cTn>
                              </p:par>
                            </p:childTnLst>
                          </p:cTn>
                        </p:par>
                        <p:par>
                          <p:cTn fill="hold" id="10" nodeType="afterGroup">
                            <p:stCondLst>
                              <p:cond delay="1000"/>
                            </p:stCondLst>
                            <p:childTnLst>
                              <p:par>
                                <p:cTn fill="hold" id="11" nodeType="afterEffect" presetClass="entr" presetID="21" presetSubtype="1">
                                  <p:stCondLst>
                                    <p:cond delay="0"/>
                                  </p:stCondLst>
                                  <p:childTnLst>
                                    <p:set>
                                      <p:cBhvr>
                                        <p:cTn dur="1" fill="hold" id="12">
                                          <p:stCondLst>
                                            <p:cond delay="0"/>
                                          </p:stCondLst>
                                        </p:cTn>
                                        <p:tgtEl>
                                          <p:spTgt spid="4"/>
                                        </p:tgtEl>
                                        <p:attrNameLst>
                                          <p:attrName>style.visibility</p:attrName>
                                        </p:attrNameLst>
                                      </p:cBhvr>
                                      <p:to>
                                        <p:strVal val="visible"/>
                                      </p:to>
                                    </p:set>
                                    <p:animEffect filter="wheel(1)" transition="in">
                                      <p:cBhvr>
                                        <p:cTn dur="1000" id="13"/>
                                        <p:tgtEl>
                                          <p:spTgt spid="4"/>
                                        </p:tgtEl>
                                      </p:cBhvr>
                                    </p:animEffect>
                                  </p:childTnLst>
                                </p:cTn>
                              </p:par>
                            </p:childTnLst>
                          </p:cTn>
                        </p:par>
                        <p:par>
                          <p:cTn fill="hold" id="14" nodeType="afterGroup">
                            <p:stCondLst>
                              <p:cond delay="2000"/>
                            </p:stCondLst>
                            <p:childTnLst>
                              <p:par>
                                <p:cTn fill="hold" grpId="0" id="15" nodeType="afterEffect" presetClass="entr" presetID="41" presetSubtype="0">
                                  <p:stCondLst>
                                    <p:cond delay="0"/>
                                  </p:stCondLst>
                                  <p:iterate type="lt">
                                    <p:tmPct val="0"/>
                                  </p:iterate>
                                  <p:childTnLst>
                                    <p:set>
                                      <p:cBhvr>
                                        <p:cTn dur="1" fill="hold" id="16">
                                          <p:stCondLst>
                                            <p:cond delay="0"/>
                                          </p:stCondLst>
                                        </p:cTn>
                                        <p:tgtEl>
                                          <p:spTgt spid="6"/>
                                        </p:tgtEl>
                                        <p:attrNameLst>
                                          <p:attrName>style.visibility</p:attrName>
                                        </p:attrNameLst>
                                      </p:cBhvr>
                                      <p:to>
                                        <p:strVal val="visible"/>
                                      </p:to>
                                    </p:set>
                                    <p:anim calcmode="lin" valueType="num">
                                      <p:cBhvr>
                                        <p:cTn dur="500" fill="hold" id="17"/>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8"/>
                                        <p:tgtEl>
                                          <p:spTgt spid="6"/>
                                        </p:tgtEl>
                                        <p:attrNameLst>
                                          <p:attrName>ppt_y</p:attrName>
                                        </p:attrNameLst>
                                      </p:cBhvr>
                                      <p:tavLst>
                                        <p:tav tm="0">
                                          <p:val>
                                            <p:strVal val="#ppt_y"/>
                                          </p:val>
                                        </p:tav>
                                        <p:tav tm="100000">
                                          <p:val>
                                            <p:strVal val="#ppt_y"/>
                                          </p:val>
                                        </p:tav>
                                      </p:tavLst>
                                    </p:anim>
                                    <p:anim calcmode="lin" valueType="num">
                                      <p:cBhvr>
                                        <p:cTn dur="500" fill="hold" id="19"/>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0"/>
                                        <p:tgtEl>
                                          <p:spTgt spid="6"/>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1" tmFilter="0,0; .5, 1; 1, 1"/>
                                        <p:tgtEl>
                                          <p:spTgt spid="6"/>
                                        </p:tgtEl>
                                      </p:cBhvr>
                                    </p:animEffect>
                                  </p:childTnLst>
                                </p:cTn>
                              </p:par>
                            </p:childTnLst>
                          </p:cTn>
                        </p:par>
                        <p:par>
                          <p:cTn fill="hold" id="22" nodeType="afterGroup">
                            <p:stCondLst>
                              <p:cond delay="2500"/>
                            </p:stCondLst>
                            <p:childTnLst>
                              <p:par>
                                <p:cTn fill="hold" grpId="0" id="23" nodeType="afterEffect" presetClass="entr" presetID="53" presetSubtype="0">
                                  <p:stCondLst>
                                    <p:cond delay="0"/>
                                  </p:stCondLst>
                                  <p:childTnLst>
                                    <p:set>
                                      <p:cBhvr>
                                        <p:cTn dur="1" fill="hold" id="24">
                                          <p:stCondLst>
                                            <p:cond delay="0"/>
                                          </p:stCondLst>
                                        </p:cTn>
                                        <p:tgtEl>
                                          <p:spTgt spid="5"/>
                                        </p:tgtEl>
                                        <p:attrNameLst>
                                          <p:attrName>style.visibility</p:attrName>
                                        </p:attrNameLst>
                                      </p:cBhvr>
                                      <p:to>
                                        <p:strVal val="visible"/>
                                      </p:to>
                                    </p:set>
                                    <p:anim calcmode="lin" valueType="num">
                                      <p:cBhvr>
                                        <p:cTn dur="500" fill="hold" id="25"/>
                                        <p:tgtEl>
                                          <p:spTgt spid="5"/>
                                        </p:tgtEl>
                                        <p:attrNameLst>
                                          <p:attrName>ppt_w</p:attrName>
                                        </p:attrNameLst>
                                      </p:cBhvr>
                                      <p:tavLst>
                                        <p:tav tm="0">
                                          <p:val>
                                            <p:fltVal val="0"/>
                                          </p:val>
                                        </p:tav>
                                        <p:tav tm="100000">
                                          <p:val>
                                            <p:strVal val="#ppt_w"/>
                                          </p:val>
                                        </p:tav>
                                      </p:tavLst>
                                    </p:anim>
                                    <p:anim calcmode="lin" valueType="num">
                                      <p:cBhvr>
                                        <p:cTn dur="500" fill="hold" id="26"/>
                                        <p:tgtEl>
                                          <p:spTgt spid="5"/>
                                        </p:tgtEl>
                                        <p:attrNameLst>
                                          <p:attrName>ppt_h</p:attrName>
                                        </p:attrNameLst>
                                      </p:cBhvr>
                                      <p:tavLst>
                                        <p:tav tm="0">
                                          <p:val>
                                            <p:fltVal val="0"/>
                                          </p:val>
                                        </p:tav>
                                        <p:tav tm="100000">
                                          <p:val>
                                            <p:strVal val="#ppt_h"/>
                                          </p:val>
                                        </p:tav>
                                      </p:tavLst>
                                    </p:anim>
                                    <p:animEffect filter="fade" transition="in">
                                      <p:cBhvr>
                                        <p:cTn dur="500" id="27"/>
                                        <p:tgtEl>
                                          <p:spTgt spid="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8" name="Straight Connector 2"/>
          <p:cNvCxnSpPr/>
          <p:nvPr/>
        </p:nvCxnSpPr>
        <p:spPr>
          <a:xfrm>
            <a:off x="1645481" y="3925006"/>
            <a:ext cx="1107000" cy="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3"/>
          <p:cNvCxnSpPr/>
          <p:nvPr/>
        </p:nvCxnSpPr>
        <p:spPr>
          <a:xfrm>
            <a:off x="2818500" y="3925006"/>
            <a:ext cx="1107000" cy="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4"/>
          <p:cNvCxnSpPr/>
          <p:nvPr/>
        </p:nvCxnSpPr>
        <p:spPr>
          <a:xfrm>
            <a:off x="4002511" y="3925006"/>
            <a:ext cx="1107000" cy="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5"/>
          <p:cNvCxnSpPr/>
          <p:nvPr/>
        </p:nvCxnSpPr>
        <p:spPr>
          <a:xfrm>
            <a:off x="5175530" y="3925006"/>
            <a:ext cx="1107000" cy="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6"/>
          <p:cNvCxnSpPr/>
          <p:nvPr/>
        </p:nvCxnSpPr>
        <p:spPr>
          <a:xfrm rot="10800000">
            <a:off x="7548365" y="3925007"/>
            <a:ext cx="891000" cy="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7"/>
          <p:cNvCxnSpPr/>
          <p:nvPr/>
        </p:nvCxnSpPr>
        <p:spPr>
          <a:xfrm rot="10800000">
            <a:off x="6359371" y="3925006"/>
            <a:ext cx="1107000" cy="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8"/>
          <p:cNvCxnSpPr/>
          <p:nvPr/>
        </p:nvCxnSpPr>
        <p:spPr>
          <a:xfrm rot="10800000">
            <a:off x="686423" y="3925006"/>
            <a:ext cx="891000" cy="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Box 9"/>
          <p:cNvSpPr txBox="1"/>
          <p:nvPr/>
        </p:nvSpPr>
        <p:spPr>
          <a:xfrm>
            <a:off x="1146692" y="2921664"/>
            <a:ext cx="946414" cy="230904"/>
          </a:xfrm>
          <a:prstGeom prst="rect">
            <a:avLst/>
          </a:prstGeom>
          <a:noFill/>
        </p:spPr>
        <p:txBody>
          <a:bodyPr bIns="34290" lIns="68580" rIns="68580" tIns="34290" wrap="none">
            <a:normAutofit lnSpcReduction="10000"/>
          </a:bodyPr>
          <a:lstStyle/>
          <a:p>
            <a:pPr algn="ctr"/>
            <a:r>
              <a:rPr altLang="en-US" lang="zh-CN" sz="1100">
                <a:solidFill>
                  <a:schemeClr val="bg1"/>
                </a:solidFill>
                <a:latin charset="-122" pitchFamily="34" typeface="微软雅黑"/>
                <a:ea charset="-122" panose="020b0503020204020204" pitchFamily="34" typeface="微软雅黑"/>
              </a:rPr>
              <a:t>标题文本预设</a:t>
            </a:r>
          </a:p>
        </p:txBody>
      </p:sp>
      <p:sp>
        <p:nvSpPr>
          <p:cNvPr id="16" name="TextBox 10"/>
          <p:cNvSpPr txBox="1"/>
          <p:nvPr/>
        </p:nvSpPr>
        <p:spPr>
          <a:xfrm>
            <a:off x="930791" y="3090670"/>
            <a:ext cx="1378216" cy="415627"/>
          </a:xfrm>
          <a:prstGeom prst="rect">
            <a:avLst/>
          </a:prstGeom>
          <a:noFill/>
        </p:spPr>
        <p:txBody>
          <a:bodyPr bIns="34290" lIns="68580" rIns="68580" tIns="34290" wrap="square">
            <a:normAutofit/>
          </a:bodyPr>
          <a:lstStyle/>
          <a:p>
            <a:pPr algn="ctr">
              <a:lnSpc>
                <a:spcPct val="120000"/>
              </a:lnSpc>
            </a:pPr>
            <a:r>
              <a:rPr altLang="en-US" lang="zh-CN" sz="800">
                <a:solidFill>
                  <a:schemeClr val="bg1"/>
                </a:solidFill>
                <a:latin charset="-122" pitchFamily="34" typeface="微软雅黑"/>
                <a:ea charset="-122" panose="020b0503020204020204" pitchFamily="34" typeface="微软雅黑"/>
              </a:rPr>
              <a:t>此部分内容作为文字排版占位显示（建议使用主题字体）</a:t>
            </a:r>
          </a:p>
        </p:txBody>
      </p:sp>
      <p:sp>
        <p:nvSpPr>
          <p:cNvPr id="17" name="TextBox 11"/>
          <p:cNvSpPr txBox="1"/>
          <p:nvPr/>
        </p:nvSpPr>
        <p:spPr>
          <a:xfrm>
            <a:off x="7312189" y="3999084"/>
            <a:ext cx="393377" cy="207813"/>
          </a:xfrm>
          <a:prstGeom prst="rect">
            <a:avLst/>
          </a:prstGeom>
          <a:noFill/>
        </p:spPr>
        <p:txBody>
          <a:bodyPr bIns="34290" lIns="68580" rIns="68580" tIns="34290" wrap="none">
            <a:normAutofit/>
          </a:bodyPr>
          <a:lstStyle/>
          <a:p>
            <a:r>
              <a:rPr b="1" lang="id-ID" sz="900"/>
              <a:t>2017</a:t>
            </a:r>
          </a:p>
        </p:txBody>
      </p:sp>
      <p:sp>
        <p:nvSpPr>
          <p:cNvPr id="18" name="TextBox 12"/>
          <p:cNvSpPr txBox="1"/>
          <p:nvPr/>
        </p:nvSpPr>
        <p:spPr>
          <a:xfrm>
            <a:off x="6125201" y="3999084"/>
            <a:ext cx="393377" cy="207813"/>
          </a:xfrm>
          <a:prstGeom prst="rect">
            <a:avLst/>
          </a:prstGeom>
          <a:noFill/>
        </p:spPr>
        <p:txBody>
          <a:bodyPr bIns="34290" lIns="68580" rIns="68580" tIns="34290" wrap="none">
            <a:normAutofit/>
          </a:bodyPr>
          <a:lstStyle/>
          <a:p>
            <a:r>
              <a:rPr b="1" lang="id-ID" sz="900"/>
              <a:t>2016</a:t>
            </a:r>
          </a:p>
        </p:txBody>
      </p:sp>
      <p:sp>
        <p:nvSpPr>
          <p:cNvPr id="19" name="TextBox 13"/>
          <p:cNvSpPr txBox="1"/>
          <p:nvPr/>
        </p:nvSpPr>
        <p:spPr>
          <a:xfrm>
            <a:off x="4959718" y="3991938"/>
            <a:ext cx="393377" cy="207813"/>
          </a:xfrm>
          <a:prstGeom prst="rect">
            <a:avLst/>
          </a:prstGeom>
          <a:noFill/>
        </p:spPr>
        <p:txBody>
          <a:bodyPr bIns="34290" lIns="68580" rIns="68580" tIns="34290" wrap="none">
            <a:normAutofit/>
          </a:bodyPr>
          <a:lstStyle/>
          <a:p>
            <a:r>
              <a:rPr b="1" lang="id-ID" sz="900"/>
              <a:t>2015</a:t>
            </a:r>
          </a:p>
        </p:txBody>
      </p:sp>
      <p:sp>
        <p:nvSpPr>
          <p:cNvPr id="20" name="TextBox 14"/>
          <p:cNvSpPr txBox="1"/>
          <p:nvPr/>
        </p:nvSpPr>
        <p:spPr>
          <a:xfrm>
            <a:off x="3787018" y="3999084"/>
            <a:ext cx="393377" cy="207813"/>
          </a:xfrm>
          <a:prstGeom prst="rect">
            <a:avLst/>
          </a:prstGeom>
          <a:noFill/>
        </p:spPr>
        <p:txBody>
          <a:bodyPr bIns="34290" lIns="68580" rIns="68580" tIns="34290" wrap="none">
            <a:normAutofit/>
          </a:bodyPr>
          <a:lstStyle/>
          <a:p>
            <a:r>
              <a:rPr b="1" lang="id-ID" sz="900"/>
              <a:t>2014</a:t>
            </a:r>
          </a:p>
        </p:txBody>
      </p:sp>
      <p:sp>
        <p:nvSpPr>
          <p:cNvPr id="21" name="TextBox 15"/>
          <p:cNvSpPr txBox="1"/>
          <p:nvPr/>
        </p:nvSpPr>
        <p:spPr>
          <a:xfrm>
            <a:off x="2594608" y="3999084"/>
            <a:ext cx="393377" cy="207813"/>
          </a:xfrm>
          <a:prstGeom prst="rect">
            <a:avLst/>
          </a:prstGeom>
          <a:noFill/>
        </p:spPr>
        <p:txBody>
          <a:bodyPr bIns="34290" lIns="68580" rIns="68580" tIns="34290" wrap="none">
            <a:normAutofit/>
          </a:bodyPr>
          <a:lstStyle/>
          <a:p>
            <a:r>
              <a:rPr b="1" lang="id-ID" sz="900"/>
              <a:t>2013</a:t>
            </a:r>
          </a:p>
        </p:txBody>
      </p:sp>
      <p:sp>
        <p:nvSpPr>
          <p:cNvPr id="22" name="TextBox 16"/>
          <p:cNvSpPr txBox="1"/>
          <p:nvPr/>
        </p:nvSpPr>
        <p:spPr>
          <a:xfrm>
            <a:off x="1414795" y="3999084"/>
            <a:ext cx="393377" cy="207813"/>
          </a:xfrm>
          <a:prstGeom prst="rect">
            <a:avLst/>
          </a:prstGeom>
          <a:noFill/>
        </p:spPr>
        <p:txBody>
          <a:bodyPr bIns="34290" lIns="68580" rIns="68580" tIns="34290" wrap="none">
            <a:normAutofit/>
          </a:bodyPr>
          <a:lstStyle/>
          <a:p>
            <a:r>
              <a:rPr b="1" lang="id-ID" sz="900"/>
              <a:t>2012</a:t>
            </a:r>
          </a:p>
        </p:txBody>
      </p:sp>
      <p:sp>
        <p:nvSpPr>
          <p:cNvPr id="23" name="Oval 17"/>
          <p:cNvSpPr/>
          <p:nvPr/>
        </p:nvSpPr>
        <p:spPr>
          <a:xfrm>
            <a:off x="1579398" y="3884493"/>
            <a:ext cx="81000" cy="81025"/>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a:endParaRPr>
              <a:solidFill>
                <a:schemeClr val="bg1"/>
              </a:solidFill>
            </a:endParaRPr>
          </a:p>
        </p:txBody>
      </p:sp>
      <p:sp>
        <p:nvSpPr>
          <p:cNvPr id="24" name="Oval 18"/>
          <p:cNvSpPr/>
          <p:nvPr/>
        </p:nvSpPr>
        <p:spPr>
          <a:xfrm>
            <a:off x="2749593" y="3884493"/>
            <a:ext cx="81000" cy="81025"/>
          </a:xfrm>
          <a:prstGeom prst="ellipse">
            <a:avLst/>
          </a:pr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a:endParaRPr>
              <a:solidFill>
                <a:schemeClr val="bg1"/>
              </a:solidFill>
            </a:endParaRPr>
          </a:p>
        </p:txBody>
      </p:sp>
      <p:sp>
        <p:nvSpPr>
          <p:cNvPr id="25" name="Oval 19"/>
          <p:cNvSpPr/>
          <p:nvPr/>
        </p:nvSpPr>
        <p:spPr>
          <a:xfrm>
            <a:off x="3931183" y="3884493"/>
            <a:ext cx="81000" cy="81025"/>
          </a:xfrm>
          <a:prstGeom prst="ellipse">
            <a:avLst/>
          </a:prstGeom>
          <a:solidFill>
            <a:schemeClr val="accent3"/>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a:endParaRPr>
              <a:solidFill>
                <a:schemeClr val="bg1"/>
              </a:solidFill>
            </a:endParaRPr>
          </a:p>
        </p:txBody>
      </p:sp>
      <p:sp>
        <p:nvSpPr>
          <p:cNvPr id="26" name="Oval 20"/>
          <p:cNvSpPr/>
          <p:nvPr/>
        </p:nvSpPr>
        <p:spPr>
          <a:xfrm>
            <a:off x="5109895" y="3884493"/>
            <a:ext cx="81000" cy="81025"/>
          </a:xfrm>
          <a:prstGeom prst="ellipse">
            <a:avLst/>
          </a:prstGeom>
          <a:solidFill>
            <a:schemeClr val="accent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a:endParaRPr>
              <a:solidFill>
                <a:schemeClr val="bg1"/>
              </a:solidFill>
            </a:endParaRPr>
          </a:p>
        </p:txBody>
      </p:sp>
      <p:sp>
        <p:nvSpPr>
          <p:cNvPr id="27" name="Oval 21"/>
          <p:cNvSpPr/>
          <p:nvPr/>
        </p:nvSpPr>
        <p:spPr>
          <a:xfrm>
            <a:off x="6270953" y="3884493"/>
            <a:ext cx="81000" cy="81025"/>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a:endParaRPr>
              <a:solidFill>
                <a:schemeClr val="bg1"/>
              </a:solidFill>
            </a:endParaRPr>
          </a:p>
        </p:txBody>
      </p:sp>
      <p:sp>
        <p:nvSpPr>
          <p:cNvPr id="28" name="Oval 22"/>
          <p:cNvSpPr/>
          <p:nvPr/>
        </p:nvSpPr>
        <p:spPr>
          <a:xfrm rot="10800000">
            <a:off x="7462967" y="3884494"/>
            <a:ext cx="81000" cy="81025"/>
          </a:xfrm>
          <a:prstGeom prst="ellipse">
            <a:avLst/>
          </a:pr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a:endParaRPr>
              <a:solidFill>
                <a:schemeClr val="bg1"/>
              </a:solidFill>
            </a:endParaRPr>
          </a:p>
        </p:txBody>
      </p:sp>
      <p:cxnSp>
        <p:nvCxnSpPr>
          <p:cNvPr id="29" name="Straight Connector 23"/>
          <p:cNvCxnSpPr/>
          <p:nvPr/>
        </p:nvCxnSpPr>
        <p:spPr>
          <a:xfrm flipH="1" flipV="1">
            <a:off x="1619898" y="3568891"/>
            <a:ext cx="0" cy="270083"/>
          </a:xfrm>
          <a:prstGeom prst="line">
            <a:avLst/>
          </a:prstGeom>
          <a:ln cap="rnd" w="19050">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cxnSp>
        <p:nvCxnSpPr>
          <p:cNvPr id="30" name="Straight Connector 24"/>
          <p:cNvCxnSpPr/>
          <p:nvPr/>
        </p:nvCxnSpPr>
        <p:spPr>
          <a:xfrm flipH="1" flipV="1">
            <a:off x="1619898" y="2635825"/>
            <a:ext cx="0" cy="297092"/>
          </a:xfrm>
          <a:prstGeom prst="line">
            <a:avLst/>
          </a:prstGeom>
          <a:ln cap="rnd" w="19050">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grpSp>
        <p:nvGrpSpPr>
          <p:cNvPr id="4" name="Group 25"/>
          <p:cNvGrpSpPr/>
          <p:nvPr/>
        </p:nvGrpSpPr>
        <p:grpSpPr>
          <a:xfrm>
            <a:off x="1421606" y="2196867"/>
            <a:ext cx="405000" cy="405125"/>
            <a:chOff x="1895475" y="3190875"/>
            <a:chExt cx="540000" cy="540000"/>
          </a:xfrm>
        </p:grpSpPr>
        <p:sp>
          <p:nvSpPr>
            <p:cNvPr id="79" name="Oval 73"/>
            <p:cNvSpPr/>
            <p:nvPr/>
          </p:nvSpPr>
          <p:spPr>
            <a:xfrm>
              <a:off x="1895475" y="3190875"/>
              <a:ext cx="540000" cy="540000"/>
            </a:xfrm>
            <a:prstGeom prst="ellipse">
              <a:avLst/>
            </a:prstGeom>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endParaRPr>
            </a:p>
          </p:txBody>
        </p:sp>
        <p:sp>
          <p:nvSpPr>
            <p:cNvPr id="80" name="Freeform: Shape 74"/>
            <p:cNvSpPr/>
            <p:nvPr/>
          </p:nvSpPr>
          <p:spPr bwMode="auto">
            <a:xfrm>
              <a:off x="2000853" y="3295413"/>
              <a:ext cx="329244" cy="330924"/>
            </a:xfrm>
            <a:custGeom>
              <a:gdLst>
                <a:gd fmla="*/ 234 w 246" name="T0"/>
                <a:gd fmla="*/ 13 h 247" name="T1"/>
                <a:gd fmla="*/ 175 w 246" name="T2"/>
                <a:gd fmla="*/ 35 h 247" name="T3"/>
                <a:gd fmla="*/ 153 w 246" name="T4"/>
                <a:gd fmla="*/ 60 h 247" name="T5"/>
                <a:gd fmla="*/ 24 w 246" name="T6"/>
                <a:gd fmla="*/ 36 h 247" name="T7"/>
                <a:gd fmla="*/ 5 w 246" name="T8"/>
                <a:gd fmla="*/ 55 h 247" name="T9"/>
                <a:gd fmla="*/ 107 w 246" name="T10"/>
                <a:gd fmla="*/ 109 h 247" name="T11"/>
                <a:gd fmla="*/ 65 w 246" name="T12"/>
                <a:gd fmla="*/ 159 h 247" name="T13"/>
                <a:gd fmla="*/ 54 w 246" name="T14"/>
                <a:gd fmla="*/ 172 h 247" name="T15"/>
                <a:gd fmla="*/ 12 w 246" name="T16"/>
                <a:gd fmla="*/ 161 h 247" name="T17"/>
                <a:gd fmla="*/ 0 w 246" name="T18"/>
                <a:gd fmla="*/ 173 h 247" name="T19"/>
                <a:gd fmla="*/ 47 w 246" name="T20"/>
                <a:gd fmla="*/ 200 h 247" name="T21"/>
                <a:gd fmla="*/ 74 w 246" name="T22"/>
                <a:gd fmla="*/ 247 h 247" name="T23"/>
                <a:gd fmla="*/ 86 w 246" name="T24"/>
                <a:gd fmla="*/ 235 h 247" name="T25"/>
                <a:gd fmla="*/ 75 w 246" name="T26"/>
                <a:gd fmla="*/ 193 h 247" name="T27"/>
                <a:gd fmla="*/ 88 w 246" name="T28"/>
                <a:gd fmla="*/ 182 h 247" name="T29"/>
                <a:gd fmla="*/ 138 w 246" name="T30"/>
                <a:gd fmla="*/ 140 h 247" name="T31"/>
                <a:gd fmla="*/ 192 w 246" name="T32"/>
                <a:gd fmla="*/ 242 h 247" name="T33"/>
                <a:gd fmla="*/ 211 w 246" name="T34"/>
                <a:gd fmla="*/ 223 h 247" name="T35"/>
                <a:gd fmla="*/ 187 w 246" name="T36"/>
                <a:gd fmla="*/ 94 h 247" name="T37"/>
                <a:gd fmla="*/ 212 w 246" name="T38"/>
                <a:gd fmla="*/ 72 h 247" name="T39"/>
                <a:gd fmla="*/ 234 w 246" name="T40"/>
                <a:gd fmla="*/ 13 h 247"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246" w="246">
                  <a:moveTo>
                    <a:pt x="234" y="13"/>
                  </a:moveTo>
                  <a:cubicBezTo>
                    <a:pt x="221" y="0"/>
                    <a:pt x="196" y="11"/>
                    <a:pt x="175" y="35"/>
                  </a:cubicBezTo>
                  <a:cubicBezTo>
                    <a:pt x="153" y="60"/>
                    <a:pt x="153" y="60"/>
                    <a:pt x="153" y="60"/>
                  </a:cubicBezTo>
                  <a:cubicBezTo>
                    <a:pt x="24" y="36"/>
                    <a:pt x="24" y="36"/>
                    <a:pt x="24" y="36"/>
                  </a:cubicBezTo>
                  <a:cubicBezTo>
                    <a:pt x="5" y="55"/>
                    <a:pt x="5" y="55"/>
                    <a:pt x="5" y="55"/>
                  </a:cubicBezTo>
                  <a:cubicBezTo>
                    <a:pt x="107" y="109"/>
                    <a:pt x="107" y="109"/>
                    <a:pt x="107" y="109"/>
                  </a:cubicBezTo>
                  <a:cubicBezTo>
                    <a:pt x="65" y="159"/>
                    <a:pt x="65" y="159"/>
                    <a:pt x="65" y="159"/>
                  </a:cubicBezTo>
                  <a:cubicBezTo>
                    <a:pt x="61" y="164"/>
                    <a:pt x="57" y="168"/>
                    <a:pt x="54" y="172"/>
                  </a:cubicBezTo>
                  <a:cubicBezTo>
                    <a:pt x="12" y="161"/>
                    <a:pt x="12" y="161"/>
                    <a:pt x="12" y="161"/>
                  </a:cubicBezTo>
                  <a:cubicBezTo>
                    <a:pt x="0" y="173"/>
                    <a:pt x="0" y="173"/>
                    <a:pt x="0" y="173"/>
                  </a:cubicBezTo>
                  <a:cubicBezTo>
                    <a:pt x="47" y="200"/>
                    <a:pt x="47" y="200"/>
                    <a:pt x="47" y="200"/>
                  </a:cubicBezTo>
                  <a:cubicBezTo>
                    <a:pt x="74" y="247"/>
                    <a:pt x="74" y="247"/>
                    <a:pt x="74" y="247"/>
                  </a:cubicBezTo>
                  <a:cubicBezTo>
                    <a:pt x="86" y="235"/>
                    <a:pt x="86" y="235"/>
                    <a:pt x="86" y="235"/>
                  </a:cubicBezTo>
                  <a:cubicBezTo>
                    <a:pt x="75" y="193"/>
                    <a:pt x="75" y="193"/>
                    <a:pt x="75" y="193"/>
                  </a:cubicBezTo>
                  <a:cubicBezTo>
                    <a:pt x="79" y="190"/>
                    <a:pt x="83" y="186"/>
                    <a:pt x="88" y="182"/>
                  </a:cubicBezTo>
                  <a:cubicBezTo>
                    <a:pt x="138" y="140"/>
                    <a:pt x="138" y="140"/>
                    <a:pt x="138" y="140"/>
                  </a:cubicBezTo>
                  <a:cubicBezTo>
                    <a:pt x="192" y="242"/>
                    <a:pt x="192" y="242"/>
                    <a:pt x="192" y="242"/>
                  </a:cubicBezTo>
                  <a:cubicBezTo>
                    <a:pt x="211" y="223"/>
                    <a:pt x="211" y="223"/>
                    <a:pt x="211" y="223"/>
                  </a:cubicBezTo>
                  <a:cubicBezTo>
                    <a:pt x="187" y="94"/>
                    <a:pt x="187" y="94"/>
                    <a:pt x="187" y="94"/>
                  </a:cubicBezTo>
                  <a:cubicBezTo>
                    <a:pt x="212" y="72"/>
                    <a:pt x="212" y="72"/>
                    <a:pt x="212" y="72"/>
                  </a:cubicBezTo>
                  <a:cubicBezTo>
                    <a:pt x="236" y="51"/>
                    <a:pt x="246" y="25"/>
                    <a:pt x="234" y="13"/>
                  </a:cubicBezTo>
                  <a:close/>
                </a:path>
              </a:pathLst>
            </a:custGeom>
            <a:solidFill>
              <a:schemeClr val="accent2"/>
            </a:solidFill>
            <a:ln>
              <a:noFill/>
            </a:ln>
          </p:spPr>
          <p:txBody>
            <a:bodyPr anchor="ctr"/>
            <a:lstStyle/>
            <a:p>
              <a:pPr algn="ctr"/>
              <a:endParaRPr>
                <a:solidFill>
                  <a:schemeClr val="bg1"/>
                </a:solidFill>
              </a:endParaRPr>
            </a:p>
          </p:txBody>
        </p:sp>
      </p:grpSp>
      <p:sp>
        <p:nvSpPr>
          <p:cNvPr id="32" name="TextBox 26"/>
          <p:cNvSpPr txBox="1"/>
          <p:nvPr/>
        </p:nvSpPr>
        <p:spPr>
          <a:xfrm>
            <a:off x="2324343" y="1956960"/>
            <a:ext cx="946413" cy="230904"/>
          </a:xfrm>
          <a:prstGeom prst="rect">
            <a:avLst/>
          </a:prstGeom>
          <a:noFill/>
        </p:spPr>
        <p:txBody>
          <a:bodyPr bIns="34290" lIns="68580" rIns="68580" tIns="34290" wrap="none">
            <a:normAutofit lnSpcReduction="10000"/>
          </a:bodyPr>
          <a:lstStyle/>
          <a:p>
            <a:pPr algn="ctr"/>
            <a:r>
              <a:rPr altLang="en-US" lang="zh-CN" sz="1100">
                <a:solidFill>
                  <a:schemeClr val="bg1"/>
                </a:solidFill>
                <a:latin charset="-122" pitchFamily="34" typeface="微软雅黑"/>
                <a:ea charset="-122" panose="020b0503020204020204" pitchFamily="34" typeface="微软雅黑"/>
              </a:rPr>
              <a:t>标题文本预设</a:t>
            </a:r>
          </a:p>
        </p:txBody>
      </p:sp>
      <p:sp>
        <p:nvSpPr>
          <p:cNvPr id="33" name="TextBox 27"/>
          <p:cNvSpPr txBox="1"/>
          <p:nvPr/>
        </p:nvSpPr>
        <p:spPr>
          <a:xfrm>
            <a:off x="2108440" y="2125966"/>
            <a:ext cx="1378216" cy="415627"/>
          </a:xfrm>
          <a:prstGeom prst="rect">
            <a:avLst/>
          </a:prstGeom>
          <a:noFill/>
        </p:spPr>
        <p:txBody>
          <a:bodyPr bIns="34290" lIns="68580" rIns="68580" tIns="34290" wrap="square">
            <a:normAutofit/>
          </a:bodyPr>
          <a:lstStyle/>
          <a:p>
            <a:pPr algn="ctr">
              <a:lnSpc>
                <a:spcPct val="120000"/>
              </a:lnSpc>
            </a:pPr>
            <a:r>
              <a:rPr altLang="en-US" lang="zh-CN" sz="800">
                <a:solidFill>
                  <a:schemeClr val="bg1"/>
                </a:solidFill>
                <a:latin charset="-122" pitchFamily="34" typeface="微软雅黑"/>
                <a:ea charset="-122" panose="020b0503020204020204" pitchFamily="34" typeface="微软雅黑"/>
              </a:rPr>
              <a:t>此部分内容作为文字排版占位显示（建议使用主题字体）</a:t>
            </a:r>
          </a:p>
        </p:txBody>
      </p:sp>
      <p:cxnSp>
        <p:nvCxnSpPr>
          <p:cNvPr id="34" name="Straight Connector 28"/>
          <p:cNvCxnSpPr/>
          <p:nvPr/>
        </p:nvCxnSpPr>
        <p:spPr>
          <a:xfrm flipH="1" flipV="1">
            <a:off x="2797547" y="2604187"/>
            <a:ext cx="0" cy="1242383"/>
          </a:xfrm>
          <a:prstGeom prst="line">
            <a:avLst/>
          </a:prstGeom>
          <a:ln cap="rnd" w="19050">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cxnSp>
        <p:nvCxnSpPr>
          <p:cNvPr id="35" name="Straight Connector 29"/>
          <p:cNvCxnSpPr/>
          <p:nvPr/>
        </p:nvCxnSpPr>
        <p:spPr>
          <a:xfrm flipH="1" flipV="1">
            <a:off x="2790093" y="1663975"/>
            <a:ext cx="0" cy="297092"/>
          </a:xfrm>
          <a:prstGeom prst="line">
            <a:avLst/>
          </a:prstGeom>
          <a:ln cap="rnd" w="19050">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grpSp>
        <p:nvGrpSpPr>
          <p:cNvPr id="7" name="Group 30"/>
          <p:cNvGrpSpPr/>
          <p:nvPr/>
        </p:nvGrpSpPr>
        <p:grpSpPr>
          <a:xfrm>
            <a:off x="2595047" y="1221977"/>
            <a:ext cx="405000" cy="405125"/>
            <a:chOff x="3450124" y="2009775"/>
            <a:chExt cx="540000" cy="540000"/>
          </a:xfrm>
        </p:grpSpPr>
        <p:sp>
          <p:nvSpPr>
            <p:cNvPr id="69" name="Oval 63"/>
            <p:cNvSpPr/>
            <p:nvPr/>
          </p:nvSpPr>
          <p:spPr>
            <a:xfrm>
              <a:off x="3450124" y="2009775"/>
              <a:ext cx="540000" cy="540000"/>
            </a:xfrm>
            <a:prstGeom prst="ellipse">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endParaRPr>
            </a:p>
          </p:txBody>
        </p:sp>
        <p:grpSp>
          <p:nvGrpSpPr>
            <p:cNvPr id="31" name="Group 64"/>
            <p:cNvGrpSpPr/>
            <p:nvPr/>
          </p:nvGrpSpPr>
          <p:grpSpPr>
            <a:xfrm>
              <a:off x="3567882" y="2071853"/>
              <a:ext cx="304483" cy="415884"/>
              <a:chOff x="5772150" y="2981325"/>
              <a:chExt cx="650875" cy="889001"/>
            </a:xfrm>
            <a:solidFill>
              <a:schemeClr val="bg1"/>
            </a:solidFill>
          </p:grpSpPr>
          <p:sp>
            <p:nvSpPr>
              <p:cNvPr id="71" name="Rectangle 65"/>
              <p:cNvSpPr/>
              <p:nvPr/>
            </p:nvSpPr>
            <p:spPr bwMode="auto">
              <a:xfrm>
                <a:off x="5875338" y="3159125"/>
                <a:ext cx="146050" cy="46038"/>
              </a:xfrm>
              <a:prstGeom prst="rect">
                <a:avLst/>
              </a:prstGeom>
              <a:grpFill/>
              <a:ln>
                <a:noFill/>
              </a:ln>
              <a:extLst>
                <a:ext uri="{91240B29-F687-4F45-9708-019B960494DF}">
                  <a14:hiddenLine w="9525">
                    <a:solidFill>
                      <a:srgbClr val="000000"/>
                    </a:solidFill>
                    <a:miter lim="800000"/>
                    <a:headEnd/>
                    <a:tailEnd/>
                  </a14:hiddenLine>
                </a:ext>
              </a:extLst>
            </p:spPr>
            <p:txBody>
              <a:bodyPr anchor="ctr"/>
              <a:lstStyle/>
              <a:p>
                <a:pPr algn="ctr"/>
                <a:endParaRPr>
                  <a:solidFill>
                    <a:schemeClr val="bg1"/>
                  </a:solidFill>
                </a:endParaRPr>
              </a:p>
            </p:txBody>
          </p:sp>
          <p:sp>
            <p:nvSpPr>
              <p:cNvPr id="72" name="Rectangle 66"/>
              <p:cNvSpPr/>
              <p:nvPr/>
            </p:nvSpPr>
            <p:spPr bwMode="auto">
              <a:xfrm>
                <a:off x="5875338" y="3375025"/>
                <a:ext cx="368300" cy="42863"/>
              </a:xfrm>
              <a:prstGeom prst="rect">
                <a:avLst/>
              </a:prstGeom>
              <a:grpFill/>
              <a:ln>
                <a:noFill/>
              </a:ln>
              <a:extLst>
                <a:ext uri="{91240B29-F687-4F45-9708-019B960494DF}">
                  <a14:hiddenLine w="9525">
                    <a:solidFill>
                      <a:srgbClr val="000000"/>
                    </a:solidFill>
                    <a:miter lim="800000"/>
                    <a:headEnd/>
                    <a:tailEnd/>
                  </a14:hiddenLine>
                </a:ext>
              </a:extLst>
            </p:spPr>
            <p:txBody>
              <a:bodyPr anchor="ctr"/>
              <a:lstStyle/>
              <a:p>
                <a:pPr algn="ctr"/>
                <a:endParaRPr>
                  <a:solidFill>
                    <a:schemeClr val="bg1"/>
                  </a:solidFill>
                </a:endParaRPr>
              </a:p>
            </p:txBody>
          </p:sp>
          <p:sp>
            <p:nvSpPr>
              <p:cNvPr id="73" name="Rectangle 67"/>
              <p:cNvSpPr/>
              <p:nvPr/>
            </p:nvSpPr>
            <p:spPr bwMode="auto">
              <a:xfrm>
                <a:off x="5875338" y="3470275"/>
                <a:ext cx="368300" cy="46038"/>
              </a:xfrm>
              <a:prstGeom prst="rect">
                <a:avLst/>
              </a:prstGeom>
              <a:grpFill/>
              <a:ln>
                <a:noFill/>
              </a:ln>
              <a:extLst>
                <a:ext uri="{91240B29-F687-4F45-9708-019B960494DF}">
                  <a14:hiddenLine w="9525">
                    <a:solidFill>
                      <a:srgbClr val="000000"/>
                    </a:solidFill>
                    <a:miter lim="800000"/>
                    <a:headEnd/>
                    <a:tailEnd/>
                  </a14:hiddenLine>
                </a:ext>
              </a:extLst>
            </p:spPr>
            <p:txBody>
              <a:bodyPr anchor="ctr"/>
              <a:lstStyle/>
              <a:p>
                <a:pPr algn="ctr"/>
                <a:endParaRPr>
                  <a:solidFill>
                    <a:schemeClr val="bg1"/>
                  </a:solidFill>
                </a:endParaRPr>
              </a:p>
            </p:txBody>
          </p:sp>
          <p:sp>
            <p:nvSpPr>
              <p:cNvPr id="74" name="Rectangle 68"/>
              <p:cNvSpPr/>
              <p:nvPr/>
            </p:nvSpPr>
            <p:spPr bwMode="auto">
              <a:xfrm>
                <a:off x="5875338" y="3565525"/>
                <a:ext cx="206375" cy="46038"/>
              </a:xfrm>
              <a:prstGeom prst="rect">
                <a:avLst/>
              </a:prstGeom>
              <a:grpFill/>
              <a:ln>
                <a:noFill/>
              </a:ln>
              <a:extLst>
                <a:ext uri="{91240B29-F687-4F45-9708-019B960494DF}">
                  <a14:hiddenLine w="9525">
                    <a:solidFill>
                      <a:srgbClr val="000000"/>
                    </a:solidFill>
                    <a:miter lim="800000"/>
                    <a:headEnd/>
                    <a:tailEnd/>
                  </a14:hiddenLine>
                </a:ext>
              </a:extLst>
            </p:spPr>
            <p:txBody>
              <a:bodyPr anchor="ctr"/>
              <a:lstStyle/>
              <a:p>
                <a:pPr algn="ctr"/>
                <a:endParaRPr>
                  <a:solidFill>
                    <a:schemeClr val="bg1"/>
                  </a:solidFill>
                </a:endParaRPr>
              </a:p>
            </p:txBody>
          </p:sp>
          <p:sp>
            <p:nvSpPr>
              <p:cNvPr id="75" name="Freeform: Shape 69"/>
              <p:cNvSpPr/>
              <p:nvPr/>
            </p:nvSpPr>
            <p:spPr bwMode="auto">
              <a:xfrm>
                <a:off x="5772150" y="2981325"/>
                <a:ext cx="650875" cy="835025"/>
              </a:xfrm>
              <a:custGeom>
                <a:gdLst>
                  <a:gd fmla="*/ 87 w 170" name="T0"/>
                  <a:gd fmla="*/ 0 h 220" name="T1"/>
                  <a:gd fmla="*/ 34 w 170" name="T2"/>
                  <a:gd fmla="*/ 0 h 220" name="T3"/>
                  <a:gd fmla="*/ 0 w 170" name="T4"/>
                  <a:gd fmla="*/ 34 h 220" name="T5"/>
                  <a:gd fmla="*/ 0 w 170" name="T6"/>
                  <a:gd fmla="*/ 185 h 220" name="T7"/>
                  <a:gd fmla="*/ 34 w 170" name="T8"/>
                  <a:gd fmla="*/ 220 h 220" name="T9"/>
                  <a:gd fmla="*/ 91 w 170" name="T10"/>
                  <a:gd fmla="*/ 220 h 220" name="T11"/>
                  <a:gd fmla="*/ 91 w 170" name="T12"/>
                  <a:gd fmla="*/ 203 h 220" name="T13"/>
                  <a:gd fmla="*/ 34 w 170" name="T14"/>
                  <a:gd fmla="*/ 203 h 220" name="T15"/>
                  <a:gd fmla="*/ 16 w 170" name="T16"/>
                  <a:gd fmla="*/ 185 h 220" name="T17"/>
                  <a:gd fmla="*/ 16 w 170" name="T18"/>
                  <a:gd fmla="*/ 34 h 220" name="T19"/>
                  <a:gd fmla="*/ 34 w 170" name="T20"/>
                  <a:gd fmla="*/ 16 h 220" name="T21"/>
                  <a:gd fmla="*/ 79 w 170" name="T22"/>
                  <a:gd fmla="*/ 16 h 220" name="T23"/>
                  <a:gd fmla="*/ 79 w 170" name="T24"/>
                  <a:gd fmla="*/ 67 h 220" name="T25"/>
                  <a:gd fmla="*/ 105 w 170" name="T26"/>
                  <a:gd fmla="*/ 93 h 220" name="T27"/>
                  <a:gd fmla="*/ 154 w 170" name="T28"/>
                  <a:gd fmla="*/ 93 h 220" name="T29"/>
                  <a:gd fmla="*/ 154 w 170" name="T30"/>
                  <a:gd fmla="*/ 185 h 220" name="T31"/>
                  <a:gd fmla="*/ 143 w 170" name="T32"/>
                  <a:gd fmla="*/ 202 h 220" name="T33"/>
                  <a:gd fmla="*/ 143 w 170" name="T34"/>
                  <a:gd fmla="*/ 219 h 220" name="T35"/>
                  <a:gd fmla="*/ 170 w 170" name="T36"/>
                  <a:gd fmla="*/ 185 h 220" name="T37"/>
                  <a:gd fmla="*/ 170 w 170" name="T38"/>
                  <a:gd fmla="*/ 83 h 220" name="T39"/>
                  <a:gd fmla="*/ 87 w 170" name="T40"/>
                  <a:gd fmla="*/ 0 h 220"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220" w="170">
                    <a:moveTo>
                      <a:pt x="87" y="0"/>
                    </a:moveTo>
                    <a:cubicBezTo>
                      <a:pt x="34" y="0"/>
                      <a:pt x="34" y="0"/>
                      <a:pt x="34" y="0"/>
                    </a:cubicBezTo>
                    <a:cubicBezTo>
                      <a:pt x="15" y="0"/>
                      <a:pt x="0" y="15"/>
                      <a:pt x="0" y="34"/>
                    </a:cubicBezTo>
                    <a:cubicBezTo>
                      <a:pt x="0" y="185"/>
                      <a:pt x="0" y="185"/>
                      <a:pt x="0" y="185"/>
                    </a:cubicBezTo>
                    <a:cubicBezTo>
                      <a:pt x="0" y="204"/>
                      <a:pt x="15" y="220"/>
                      <a:pt x="34" y="220"/>
                    </a:cubicBezTo>
                    <a:cubicBezTo>
                      <a:pt x="91" y="220"/>
                      <a:pt x="91" y="220"/>
                      <a:pt x="91" y="220"/>
                    </a:cubicBezTo>
                    <a:cubicBezTo>
                      <a:pt x="91" y="203"/>
                      <a:pt x="91" y="203"/>
                      <a:pt x="91" y="203"/>
                    </a:cubicBezTo>
                    <a:cubicBezTo>
                      <a:pt x="34" y="203"/>
                      <a:pt x="34" y="203"/>
                      <a:pt x="34" y="203"/>
                    </a:cubicBezTo>
                    <a:cubicBezTo>
                      <a:pt x="24" y="203"/>
                      <a:pt x="16" y="195"/>
                      <a:pt x="16" y="185"/>
                    </a:cubicBezTo>
                    <a:cubicBezTo>
                      <a:pt x="16" y="34"/>
                      <a:pt x="16" y="34"/>
                      <a:pt x="16" y="34"/>
                    </a:cubicBezTo>
                    <a:cubicBezTo>
                      <a:pt x="16" y="24"/>
                      <a:pt x="24" y="16"/>
                      <a:pt x="34" y="16"/>
                    </a:cubicBezTo>
                    <a:cubicBezTo>
                      <a:pt x="79" y="16"/>
                      <a:pt x="79" y="16"/>
                      <a:pt x="79" y="16"/>
                    </a:cubicBezTo>
                    <a:cubicBezTo>
                      <a:pt x="79" y="67"/>
                      <a:pt x="79" y="67"/>
                      <a:pt x="79" y="67"/>
                    </a:cubicBezTo>
                    <a:cubicBezTo>
                      <a:pt x="79" y="81"/>
                      <a:pt x="90" y="93"/>
                      <a:pt x="105" y="93"/>
                    </a:cubicBezTo>
                    <a:cubicBezTo>
                      <a:pt x="154" y="93"/>
                      <a:pt x="154" y="93"/>
                      <a:pt x="154" y="93"/>
                    </a:cubicBezTo>
                    <a:cubicBezTo>
                      <a:pt x="154" y="185"/>
                      <a:pt x="154" y="185"/>
                      <a:pt x="154" y="185"/>
                    </a:cubicBezTo>
                    <a:cubicBezTo>
                      <a:pt x="154" y="193"/>
                      <a:pt x="149" y="199"/>
                      <a:pt x="143" y="202"/>
                    </a:cubicBezTo>
                    <a:cubicBezTo>
                      <a:pt x="143" y="219"/>
                      <a:pt x="143" y="219"/>
                      <a:pt x="143" y="219"/>
                    </a:cubicBezTo>
                    <a:cubicBezTo>
                      <a:pt x="158" y="216"/>
                      <a:pt x="170" y="202"/>
                      <a:pt x="170" y="185"/>
                    </a:cubicBezTo>
                    <a:cubicBezTo>
                      <a:pt x="170" y="83"/>
                      <a:pt x="170" y="83"/>
                      <a:pt x="170" y="83"/>
                    </a:cubicBezTo>
                    <a:lnTo>
                      <a:pt x="87" y="0"/>
                    </a:lnTo>
                    <a:close/>
                  </a:path>
                </a:pathLst>
              </a:custGeom>
              <a:grpFill/>
              <a:ln>
                <a:noFill/>
              </a:ln>
              <a:extLst>
                <a:ext uri="{91240B29-F687-4F45-9708-019B960494DF}">
                  <a14:hiddenLine w="9525">
                    <a:solidFill>
                      <a:srgbClr val="000000"/>
                    </a:solidFill>
                    <a:round/>
                    <a:headEnd/>
                    <a:tailEnd/>
                  </a14:hiddenLine>
                </a:ext>
              </a:extLst>
            </p:spPr>
            <p:txBody>
              <a:bodyPr anchor="ctr"/>
              <a:lstStyle/>
              <a:p>
                <a:pPr algn="ctr"/>
                <a:endParaRPr>
                  <a:solidFill>
                    <a:schemeClr val="bg1"/>
                  </a:solidFill>
                </a:endParaRPr>
              </a:p>
            </p:txBody>
          </p:sp>
          <p:sp>
            <p:nvSpPr>
              <p:cNvPr id="76" name="Freeform: Shape 70"/>
              <p:cNvSpPr/>
              <p:nvPr/>
            </p:nvSpPr>
            <p:spPr bwMode="auto">
              <a:xfrm>
                <a:off x="6154738" y="3744913"/>
                <a:ext cx="130175" cy="125413"/>
              </a:xfrm>
              <a:custGeom>
                <a:gdLst>
                  <a:gd fmla="*/ 32 w 34" name="T0"/>
                  <a:gd fmla="*/ 0 h 33" name="T1"/>
                  <a:gd fmla="*/ 31 w 34" name="T2"/>
                  <a:gd fmla="*/ 2 h 33" name="T3"/>
                  <a:gd fmla="*/ 26 w 34" name="T4"/>
                  <a:gd fmla="*/ 7 h 33" name="T5"/>
                  <a:gd fmla="*/ 24 w 34" name="T6"/>
                  <a:gd fmla="*/ 8 h 33" name="T7"/>
                  <a:gd fmla="*/ 19 w 34" name="T8"/>
                  <a:gd fmla="*/ 6 h 33" name="T9"/>
                  <a:gd fmla="*/ 17 w 34" name="T10"/>
                  <a:gd fmla="*/ 5 h 33" name="T11"/>
                  <a:gd fmla="*/ 16 w 34" name="T12"/>
                  <a:gd fmla="*/ 6 h 33" name="T13"/>
                  <a:gd fmla="*/ 10 w 34" name="T14"/>
                  <a:gd fmla="*/ 8 h 33" name="T15"/>
                  <a:gd fmla="*/ 10 w 34" name="T16"/>
                  <a:gd fmla="*/ 8 h 33" name="T17"/>
                  <a:gd fmla="*/ 8 w 34" name="T18"/>
                  <a:gd fmla="*/ 7 h 33" name="T19"/>
                  <a:gd fmla="*/ 3 w 34" name="T20"/>
                  <a:gd fmla="*/ 2 h 33" name="T21"/>
                  <a:gd fmla="*/ 2 w 34" name="T22"/>
                  <a:gd fmla="*/ 0 h 33" name="T23"/>
                  <a:gd fmla="*/ 1 w 34" name="T24"/>
                  <a:gd fmla="*/ 0 h 33" name="T25"/>
                  <a:gd fmla="*/ 0 w 34" name="T26"/>
                  <a:gd fmla="*/ 0 h 33" name="T27"/>
                  <a:gd fmla="*/ 0 w 34" name="T28"/>
                  <a:gd fmla="*/ 33 h 33" name="T29"/>
                  <a:gd fmla="*/ 17 w 34" name="T30"/>
                  <a:gd fmla="*/ 21 h 33" name="T31"/>
                  <a:gd fmla="*/ 34 w 34" name="T32"/>
                  <a:gd fmla="*/ 33 h 33" name="T33"/>
                  <a:gd fmla="*/ 34 w 34" name="T34"/>
                  <a:gd fmla="*/ 0 h 33" name="T35"/>
                  <a:gd fmla="*/ 34 w 34" name="T36"/>
                  <a:gd fmla="*/ 0 h 33" name="T37"/>
                  <a:gd fmla="*/ 32 w 34" name="T38"/>
                  <a:gd fmla="*/ 0 h 33"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33" w="34">
                    <a:moveTo>
                      <a:pt x="32" y="0"/>
                    </a:moveTo>
                    <a:cubicBezTo>
                      <a:pt x="32" y="1"/>
                      <a:pt x="31" y="1"/>
                      <a:pt x="31" y="2"/>
                    </a:cubicBezTo>
                    <a:cubicBezTo>
                      <a:pt x="30" y="4"/>
                      <a:pt x="29" y="6"/>
                      <a:pt x="26" y="7"/>
                    </a:cubicBezTo>
                    <a:cubicBezTo>
                      <a:pt x="25" y="7"/>
                      <a:pt x="25" y="8"/>
                      <a:pt x="24" y="8"/>
                    </a:cubicBezTo>
                    <a:cubicBezTo>
                      <a:pt x="22" y="8"/>
                      <a:pt x="20" y="7"/>
                      <a:pt x="19" y="6"/>
                    </a:cubicBezTo>
                    <a:cubicBezTo>
                      <a:pt x="18" y="6"/>
                      <a:pt x="17" y="5"/>
                      <a:pt x="17" y="5"/>
                    </a:cubicBezTo>
                    <a:cubicBezTo>
                      <a:pt x="17" y="5"/>
                      <a:pt x="16" y="6"/>
                      <a:pt x="16" y="6"/>
                    </a:cubicBezTo>
                    <a:cubicBezTo>
                      <a:pt x="14" y="7"/>
                      <a:pt x="12" y="8"/>
                      <a:pt x="10" y="8"/>
                    </a:cubicBezTo>
                    <a:cubicBezTo>
                      <a:pt x="10" y="8"/>
                      <a:pt x="10" y="8"/>
                      <a:pt x="10" y="8"/>
                    </a:cubicBezTo>
                    <a:cubicBezTo>
                      <a:pt x="9" y="8"/>
                      <a:pt x="9" y="7"/>
                      <a:pt x="8" y="7"/>
                    </a:cubicBezTo>
                    <a:cubicBezTo>
                      <a:pt x="5" y="6"/>
                      <a:pt x="4" y="4"/>
                      <a:pt x="3" y="2"/>
                    </a:cubicBezTo>
                    <a:cubicBezTo>
                      <a:pt x="3" y="1"/>
                      <a:pt x="2" y="1"/>
                      <a:pt x="2" y="0"/>
                    </a:cubicBezTo>
                    <a:cubicBezTo>
                      <a:pt x="2" y="0"/>
                      <a:pt x="1" y="0"/>
                      <a:pt x="1" y="0"/>
                    </a:cubicBezTo>
                    <a:cubicBezTo>
                      <a:pt x="1" y="0"/>
                      <a:pt x="0" y="0"/>
                      <a:pt x="0" y="0"/>
                    </a:cubicBezTo>
                    <a:cubicBezTo>
                      <a:pt x="0" y="33"/>
                      <a:pt x="0" y="33"/>
                      <a:pt x="0" y="33"/>
                    </a:cubicBezTo>
                    <a:cubicBezTo>
                      <a:pt x="17" y="21"/>
                      <a:pt x="17" y="21"/>
                      <a:pt x="17" y="21"/>
                    </a:cubicBezTo>
                    <a:cubicBezTo>
                      <a:pt x="34" y="33"/>
                      <a:pt x="34" y="33"/>
                      <a:pt x="34" y="33"/>
                    </a:cubicBezTo>
                    <a:cubicBezTo>
                      <a:pt x="34" y="0"/>
                      <a:pt x="34" y="0"/>
                      <a:pt x="34" y="0"/>
                    </a:cubicBezTo>
                    <a:cubicBezTo>
                      <a:pt x="34" y="0"/>
                      <a:pt x="34" y="0"/>
                      <a:pt x="34" y="0"/>
                    </a:cubicBezTo>
                    <a:cubicBezTo>
                      <a:pt x="33" y="0"/>
                      <a:pt x="32" y="0"/>
                      <a:pt x="32" y="0"/>
                    </a:cubicBezTo>
                    <a:close/>
                  </a:path>
                </a:pathLst>
              </a:custGeom>
              <a:grpFill/>
              <a:ln>
                <a:noFill/>
              </a:ln>
              <a:extLst>
                <a:ext uri="{91240B29-F687-4F45-9708-019B960494DF}">
                  <a14:hiddenLine w="9525">
                    <a:solidFill>
                      <a:srgbClr val="000000"/>
                    </a:solidFill>
                    <a:round/>
                    <a:headEnd/>
                    <a:tailEnd/>
                  </a14:hiddenLine>
                </a:ext>
              </a:extLst>
            </p:spPr>
            <p:txBody>
              <a:bodyPr anchor="ctr"/>
              <a:lstStyle/>
              <a:p>
                <a:pPr algn="ctr"/>
                <a:endParaRPr>
                  <a:solidFill>
                    <a:schemeClr val="bg1"/>
                  </a:solidFill>
                </a:endParaRPr>
              </a:p>
            </p:txBody>
          </p:sp>
          <p:sp>
            <p:nvSpPr>
              <p:cNvPr id="77" name="Oval 71"/>
              <p:cNvSpPr/>
              <p:nvPr/>
            </p:nvSpPr>
            <p:spPr bwMode="auto">
              <a:xfrm>
                <a:off x="6178550" y="3625850"/>
                <a:ext cx="84138" cy="80963"/>
              </a:xfrm>
              <a:prstGeom prst="ellipse">
                <a:avLst/>
              </a:prstGeom>
              <a:grpFill/>
              <a:ln>
                <a:noFill/>
              </a:ln>
              <a:extLst>
                <a:ext uri="{91240B29-F687-4F45-9708-019B960494DF}">
                  <a14:hiddenLine w="9525">
                    <a:solidFill>
                      <a:srgbClr val="000000"/>
                    </a:solidFill>
                    <a:round/>
                    <a:headEnd/>
                    <a:tailEnd/>
                  </a14:hiddenLine>
                </a:ext>
              </a:extLst>
            </p:spPr>
            <p:txBody>
              <a:bodyPr anchor="ctr"/>
              <a:lstStyle/>
              <a:p>
                <a:pPr algn="ctr"/>
                <a:endParaRPr>
                  <a:solidFill>
                    <a:schemeClr val="bg1"/>
                  </a:solidFill>
                </a:endParaRPr>
              </a:p>
            </p:txBody>
          </p:sp>
          <p:sp>
            <p:nvSpPr>
              <p:cNvPr id="78" name="Freeform: Shape 72"/>
              <p:cNvSpPr/>
              <p:nvPr/>
            </p:nvSpPr>
            <p:spPr bwMode="auto">
              <a:xfrm>
                <a:off x="6127750" y="3573463"/>
                <a:ext cx="187325" cy="185738"/>
              </a:xfrm>
              <a:custGeom>
                <a:gdLst>
                  <a:gd fmla="*/ 44 w 49" name="T0"/>
                  <a:gd fmla="*/ 18 h 49" name="T1"/>
                  <a:gd fmla="*/ 44 w 49" name="T2"/>
                  <a:gd fmla="*/ 10 h 49" name="T3"/>
                  <a:gd fmla="*/ 36 w 49" name="T4"/>
                  <a:gd fmla="*/ 7 h 49" name="T5"/>
                  <a:gd fmla="*/ 32 w 49" name="T6"/>
                  <a:gd fmla="*/ 1 h 49" name="T7"/>
                  <a:gd fmla="*/ 24 w 49" name="T8"/>
                  <a:gd fmla="*/ 3 h 49" name="T9"/>
                  <a:gd fmla="*/ 16 w 49" name="T10"/>
                  <a:gd fmla="*/ 1 h 49" name="T11"/>
                  <a:gd fmla="*/ 12 w 49" name="T12"/>
                  <a:gd fmla="*/ 7 h 49" name="T13"/>
                  <a:gd fmla="*/ 4 w 49" name="T14"/>
                  <a:gd fmla="*/ 10 h 49" name="T15"/>
                  <a:gd fmla="*/ 4 w 49" name="T16"/>
                  <a:gd fmla="*/ 18 h 49" name="T17"/>
                  <a:gd fmla="*/ 0 w 49" name="T18"/>
                  <a:gd fmla="*/ 24 h 49" name="T19"/>
                  <a:gd fmla="*/ 4 w 49" name="T20"/>
                  <a:gd fmla="*/ 31 h 49" name="T21"/>
                  <a:gd fmla="*/ 4 w 49" name="T22"/>
                  <a:gd fmla="*/ 39 h 49" name="T23"/>
                  <a:gd fmla="*/ 12 w 49" name="T24"/>
                  <a:gd fmla="*/ 41 h 49" name="T25"/>
                  <a:gd fmla="*/ 16 w 49" name="T26"/>
                  <a:gd fmla="*/ 48 h 49" name="T27"/>
                  <a:gd fmla="*/ 24 w 49" name="T28"/>
                  <a:gd fmla="*/ 45 h 49" name="T29"/>
                  <a:gd fmla="*/ 32 w 49" name="T30"/>
                  <a:gd fmla="*/ 48 h 49" name="T31"/>
                  <a:gd fmla="*/ 36 w 49" name="T32"/>
                  <a:gd fmla="*/ 41 h 49" name="T33"/>
                  <a:gd fmla="*/ 44 w 49" name="T34"/>
                  <a:gd fmla="*/ 39 h 49" name="T35"/>
                  <a:gd fmla="*/ 44 w 49" name="T36"/>
                  <a:gd fmla="*/ 31 h 49" name="T37"/>
                  <a:gd fmla="*/ 49 w 49" name="T38"/>
                  <a:gd fmla="*/ 24 h 49" name="T39"/>
                  <a:gd fmla="*/ 44 w 49" name="T40"/>
                  <a:gd fmla="*/ 18 h 49" name="T41"/>
                  <a:gd fmla="*/ 24 w 49" name="T42"/>
                  <a:gd fmla="*/ 37 h 49" name="T43"/>
                  <a:gd fmla="*/ 11 w 49" name="T44"/>
                  <a:gd fmla="*/ 24 h 49" name="T45"/>
                  <a:gd fmla="*/ 24 w 49" name="T46"/>
                  <a:gd fmla="*/ 12 h 49" name="T47"/>
                  <a:gd fmla="*/ 37 w 49" name="T48"/>
                  <a:gd fmla="*/ 24 h 49" name="T49"/>
                  <a:gd fmla="*/ 24 w 49" name="T50"/>
                  <a:gd fmla="*/ 37 h 49"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49" w="49">
                    <a:moveTo>
                      <a:pt x="44" y="18"/>
                    </a:moveTo>
                    <a:cubicBezTo>
                      <a:pt x="43" y="16"/>
                      <a:pt x="45" y="12"/>
                      <a:pt x="44" y="10"/>
                    </a:cubicBezTo>
                    <a:cubicBezTo>
                      <a:pt x="42" y="8"/>
                      <a:pt x="38" y="9"/>
                      <a:pt x="36" y="7"/>
                    </a:cubicBezTo>
                    <a:cubicBezTo>
                      <a:pt x="34" y="6"/>
                      <a:pt x="34" y="2"/>
                      <a:pt x="32" y="1"/>
                    </a:cubicBezTo>
                    <a:cubicBezTo>
                      <a:pt x="29" y="0"/>
                      <a:pt x="27" y="3"/>
                      <a:pt x="24" y="3"/>
                    </a:cubicBezTo>
                    <a:cubicBezTo>
                      <a:pt x="22" y="3"/>
                      <a:pt x="19" y="0"/>
                      <a:pt x="16" y="1"/>
                    </a:cubicBezTo>
                    <a:cubicBezTo>
                      <a:pt x="14" y="2"/>
                      <a:pt x="14" y="6"/>
                      <a:pt x="12" y="7"/>
                    </a:cubicBezTo>
                    <a:cubicBezTo>
                      <a:pt x="10" y="9"/>
                      <a:pt x="6" y="8"/>
                      <a:pt x="4" y="10"/>
                    </a:cubicBezTo>
                    <a:cubicBezTo>
                      <a:pt x="3" y="12"/>
                      <a:pt x="5" y="16"/>
                      <a:pt x="4" y="18"/>
                    </a:cubicBezTo>
                    <a:cubicBezTo>
                      <a:pt x="3" y="20"/>
                      <a:pt x="0" y="22"/>
                      <a:pt x="0" y="24"/>
                    </a:cubicBezTo>
                    <a:cubicBezTo>
                      <a:pt x="0" y="27"/>
                      <a:pt x="3" y="29"/>
                      <a:pt x="4" y="31"/>
                    </a:cubicBezTo>
                    <a:cubicBezTo>
                      <a:pt x="5" y="33"/>
                      <a:pt x="3" y="37"/>
                      <a:pt x="4" y="39"/>
                    </a:cubicBezTo>
                    <a:cubicBezTo>
                      <a:pt x="6" y="41"/>
                      <a:pt x="10" y="40"/>
                      <a:pt x="12" y="41"/>
                    </a:cubicBezTo>
                    <a:cubicBezTo>
                      <a:pt x="14" y="43"/>
                      <a:pt x="14" y="47"/>
                      <a:pt x="16" y="48"/>
                    </a:cubicBezTo>
                    <a:cubicBezTo>
                      <a:pt x="19" y="49"/>
                      <a:pt x="22" y="45"/>
                      <a:pt x="24" y="45"/>
                    </a:cubicBezTo>
                    <a:cubicBezTo>
                      <a:pt x="27" y="45"/>
                      <a:pt x="29" y="49"/>
                      <a:pt x="32" y="48"/>
                    </a:cubicBezTo>
                    <a:cubicBezTo>
                      <a:pt x="34" y="47"/>
                      <a:pt x="34" y="43"/>
                      <a:pt x="36" y="41"/>
                    </a:cubicBezTo>
                    <a:cubicBezTo>
                      <a:pt x="38" y="40"/>
                      <a:pt x="42" y="41"/>
                      <a:pt x="44" y="39"/>
                    </a:cubicBezTo>
                    <a:cubicBezTo>
                      <a:pt x="45" y="37"/>
                      <a:pt x="43" y="33"/>
                      <a:pt x="44" y="31"/>
                    </a:cubicBezTo>
                    <a:cubicBezTo>
                      <a:pt x="45" y="29"/>
                      <a:pt x="49" y="27"/>
                      <a:pt x="49" y="24"/>
                    </a:cubicBezTo>
                    <a:cubicBezTo>
                      <a:pt x="49" y="22"/>
                      <a:pt x="45" y="20"/>
                      <a:pt x="44" y="18"/>
                    </a:cubicBezTo>
                    <a:close/>
                    <a:moveTo>
                      <a:pt x="24" y="37"/>
                    </a:moveTo>
                    <a:cubicBezTo>
                      <a:pt x="17" y="37"/>
                      <a:pt x="11" y="32"/>
                      <a:pt x="11" y="24"/>
                    </a:cubicBezTo>
                    <a:cubicBezTo>
                      <a:pt x="11" y="17"/>
                      <a:pt x="17" y="12"/>
                      <a:pt x="24" y="12"/>
                    </a:cubicBezTo>
                    <a:cubicBezTo>
                      <a:pt x="31" y="12"/>
                      <a:pt x="37" y="17"/>
                      <a:pt x="37" y="24"/>
                    </a:cubicBezTo>
                    <a:cubicBezTo>
                      <a:pt x="37" y="32"/>
                      <a:pt x="31" y="37"/>
                      <a:pt x="24" y="37"/>
                    </a:cubicBezTo>
                    <a:close/>
                  </a:path>
                </a:pathLst>
              </a:custGeom>
              <a:grpFill/>
              <a:ln>
                <a:noFill/>
              </a:ln>
              <a:extLst>
                <a:ext uri="{91240B29-F687-4F45-9708-019B960494DF}">
                  <a14:hiddenLine w="9525">
                    <a:solidFill>
                      <a:srgbClr val="000000"/>
                    </a:solidFill>
                    <a:round/>
                    <a:headEnd/>
                    <a:tailEnd/>
                  </a14:hiddenLine>
                </a:ext>
              </a:extLst>
            </p:spPr>
            <p:txBody>
              <a:bodyPr anchor="ctr"/>
              <a:lstStyle/>
              <a:p>
                <a:pPr algn="ctr"/>
                <a:endParaRPr>
                  <a:solidFill>
                    <a:schemeClr val="bg1"/>
                  </a:solidFill>
                </a:endParaRPr>
              </a:p>
            </p:txBody>
          </p:sp>
        </p:grpSp>
      </p:grpSp>
      <p:sp>
        <p:nvSpPr>
          <p:cNvPr id="37" name="TextBox 31"/>
          <p:cNvSpPr txBox="1"/>
          <p:nvPr/>
        </p:nvSpPr>
        <p:spPr>
          <a:xfrm>
            <a:off x="3504883" y="2920748"/>
            <a:ext cx="946414" cy="230904"/>
          </a:xfrm>
          <a:prstGeom prst="rect">
            <a:avLst/>
          </a:prstGeom>
          <a:noFill/>
        </p:spPr>
        <p:txBody>
          <a:bodyPr bIns="34290" lIns="68580" rIns="68580" tIns="34290" wrap="none">
            <a:normAutofit lnSpcReduction="10000"/>
          </a:bodyPr>
          <a:lstStyle/>
          <a:p>
            <a:pPr algn="ctr"/>
            <a:r>
              <a:rPr altLang="en-US" lang="zh-CN" sz="1100">
                <a:solidFill>
                  <a:schemeClr val="bg1"/>
                </a:solidFill>
                <a:latin charset="-122" pitchFamily="34" typeface="微软雅黑"/>
                <a:ea charset="-122" panose="020b0503020204020204" pitchFamily="34" typeface="微软雅黑"/>
              </a:rPr>
              <a:t>标题文本预设</a:t>
            </a:r>
          </a:p>
        </p:txBody>
      </p:sp>
      <p:sp>
        <p:nvSpPr>
          <p:cNvPr id="38" name="TextBox 32"/>
          <p:cNvSpPr txBox="1"/>
          <p:nvPr/>
        </p:nvSpPr>
        <p:spPr>
          <a:xfrm>
            <a:off x="3288981" y="3089754"/>
            <a:ext cx="1378216" cy="415627"/>
          </a:xfrm>
          <a:prstGeom prst="rect">
            <a:avLst/>
          </a:prstGeom>
          <a:noFill/>
        </p:spPr>
        <p:txBody>
          <a:bodyPr bIns="34290" lIns="68580" rIns="68580" tIns="34290" wrap="square">
            <a:normAutofit/>
          </a:bodyPr>
          <a:lstStyle/>
          <a:p>
            <a:pPr algn="ctr">
              <a:lnSpc>
                <a:spcPct val="120000"/>
              </a:lnSpc>
            </a:pPr>
            <a:r>
              <a:rPr altLang="en-US" lang="zh-CN" sz="800">
                <a:solidFill>
                  <a:schemeClr val="bg1"/>
                </a:solidFill>
                <a:latin charset="-122" pitchFamily="34" typeface="微软雅黑"/>
                <a:ea charset="-122" panose="020b0503020204020204" pitchFamily="34" typeface="微软雅黑"/>
              </a:rPr>
              <a:t>此部分内容作为文字排版占位显示（建议使用主题字体）</a:t>
            </a:r>
          </a:p>
        </p:txBody>
      </p:sp>
      <p:cxnSp>
        <p:nvCxnSpPr>
          <p:cNvPr id="39" name="Straight Connector 33"/>
          <p:cNvCxnSpPr/>
          <p:nvPr/>
        </p:nvCxnSpPr>
        <p:spPr>
          <a:xfrm flipH="1" flipV="1">
            <a:off x="3978089" y="3553061"/>
            <a:ext cx="0" cy="297092"/>
          </a:xfrm>
          <a:prstGeom prst="line">
            <a:avLst/>
          </a:prstGeom>
          <a:ln cap="rnd" w="19050">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cxnSp>
        <p:nvCxnSpPr>
          <p:cNvPr id="40" name="Straight Connector 34"/>
          <p:cNvCxnSpPr/>
          <p:nvPr/>
        </p:nvCxnSpPr>
        <p:spPr>
          <a:xfrm flipH="1" flipV="1">
            <a:off x="3978089" y="2664735"/>
            <a:ext cx="0" cy="243075"/>
          </a:xfrm>
          <a:prstGeom prst="line">
            <a:avLst/>
          </a:prstGeom>
          <a:ln cap="rnd" w="19050">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41" name="TextBox 35"/>
          <p:cNvSpPr txBox="1"/>
          <p:nvPr/>
        </p:nvSpPr>
        <p:spPr>
          <a:xfrm>
            <a:off x="4675082" y="2090262"/>
            <a:ext cx="946414" cy="230904"/>
          </a:xfrm>
          <a:prstGeom prst="rect">
            <a:avLst/>
          </a:prstGeom>
          <a:noFill/>
        </p:spPr>
        <p:txBody>
          <a:bodyPr bIns="34290" lIns="68580" rIns="68580" tIns="34290" wrap="none">
            <a:normAutofit lnSpcReduction="10000"/>
          </a:bodyPr>
          <a:lstStyle/>
          <a:p>
            <a:pPr algn="ctr"/>
            <a:r>
              <a:rPr altLang="en-US" lang="zh-CN" sz="1100">
                <a:solidFill>
                  <a:schemeClr val="bg1"/>
                </a:solidFill>
                <a:latin charset="-122" pitchFamily="34" typeface="微软雅黑"/>
                <a:ea charset="-122" panose="020b0503020204020204" pitchFamily="34" typeface="微软雅黑"/>
              </a:rPr>
              <a:t>标题文本预设</a:t>
            </a:r>
          </a:p>
        </p:txBody>
      </p:sp>
      <p:sp>
        <p:nvSpPr>
          <p:cNvPr id="42" name="TextBox 36"/>
          <p:cNvSpPr txBox="1"/>
          <p:nvPr/>
        </p:nvSpPr>
        <p:spPr>
          <a:xfrm>
            <a:off x="4459176" y="2259267"/>
            <a:ext cx="1378216" cy="415627"/>
          </a:xfrm>
          <a:prstGeom prst="rect">
            <a:avLst/>
          </a:prstGeom>
          <a:noFill/>
        </p:spPr>
        <p:txBody>
          <a:bodyPr bIns="34290" lIns="68580" rIns="68580" tIns="34290" wrap="square">
            <a:normAutofit/>
          </a:bodyPr>
          <a:lstStyle/>
          <a:p>
            <a:pPr algn="ctr">
              <a:lnSpc>
                <a:spcPct val="120000"/>
              </a:lnSpc>
            </a:pPr>
            <a:r>
              <a:rPr altLang="en-US" lang="zh-CN" sz="800">
                <a:solidFill>
                  <a:schemeClr val="bg1"/>
                </a:solidFill>
                <a:latin charset="-122" pitchFamily="34" typeface="微软雅黑"/>
                <a:ea charset="-122" panose="020b0503020204020204" pitchFamily="34" typeface="微软雅黑"/>
              </a:rPr>
              <a:t>此部分内容作为文字排版占位显示（建议使用主题字体）</a:t>
            </a:r>
          </a:p>
        </p:txBody>
      </p:sp>
      <p:cxnSp>
        <p:nvCxnSpPr>
          <p:cNvPr id="43" name="Straight Connector 37"/>
          <p:cNvCxnSpPr/>
          <p:nvPr/>
        </p:nvCxnSpPr>
        <p:spPr>
          <a:xfrm flipH="1" flipV="1">
            <a:off x="5148284" y="2737488"/>
            <a:ext cx="0" cy="1107342"/>
          </a:xfrm>
          <a:prstGeom prst="line">
            <a:avLst/>
          </a:prstGeom>
          <a:ln cap="rnd" w="19050">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cxnSp>
        <p:nvCxnSpPr>
          <p:cNvPr id="44" name="Straight Connector 38"/>
          <p:cNvCxnSpPr/>
          <p:nvPr/>
        </p:nvCxnSpPr>
        <p:spPr>
          <a:xfrm flipH="1" flipV="1">
            <a:off x="5148284" y="1797277"/>
            <a:ext cx="0" cy="297092"/>
          </a:xfrm>
          <a:prstGeom prst="line">
            <a:avLst/>
          </a:prstGeom>
          <a:ln cap="rnd" w="19050">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grpSp>
        <p:nvGrpSpPr>
          <p:cNvPr id="36" name="Group 39"/>
          <p:cNvGrpSpPr/>
          <p:nvPr/>
        </p:nvGrpSpPr>
        <p:grpSpPr>
          <a:xfrm>
            <a:off x="3779797" y="2210864"/>
            <a:ext cx="405000" cy="405125"/>
            <a:chOff x="5039729" y="3314307"/>
            <a:chExt cx="540000" cy="540000"/>
          </a:xfrm>
        </p:grpSpPr>
        <p:sp>
          <p:nvSpPr>
            <p:cNvPr id="67" name="Oval 61"/>
            <p:cNvSpPr/>
            <p:nvPr/>
          </p:nvSpPr>
          <p:spPr>
            <a:xfrm>
              <a:off x="5039729" y="3314307"/>
              <a:ext cx="540000" cy="540000"/>
            </a:xfrm>
            <a:prstGeom prst="ellipse">
              <a:avLst/>
            </a:prstGeom>
            <a:solidFill>
              <a:schemeClr val="accent3"/>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endParaRPr>
            </a:p>
          </p:txBody>
        </p:sp>
        <p:sp>
          <p:nvSpPr>
            <p:cNvPr id="68" name="Freeform: Shape 62"/>
            <p:cNvSpPr/>
            <p:nvPr/>
          </p:nvSpPr>
          <p:spPr bwMode="auto">
            <a:xfrm>
              <a:off x="5142973" y="3395648"/>
              <a:ext cx="333512" cy="377319"/>
            </a:xfrm>
            <a:custGeom>
              <a:gdLst>
                <a:gd fmla="*/ 182 w 193" name="T0"/>
                <a:gd fmla="*/ 147 h 219" name="T1"/>
                <a:gd fmla="*/ 175 w 193" name="T2"/>
                <a:gd fmla="*/ 150 h 219" name="T3"/>
                <a:gd fmla="*/ 146 w 193" name="T4"/>
                <a:gd fmla="*/ 110 h 219" name="T5"/>
                <a:gd fmla="*/ 175 w 193" name="T6"/>
                <a:gd fmla="*/ 70 h 219" name="T7"/>
                <a:gd fmla="*/ 182 w 193" name="T8"/>
                <a:gd fmla="*/ 72 h 219" name="T9"/>
                <a:gd fmla="*/ 193 w 193" name="T10"/>
                <a:gd fmla="*/ 60 h 219" name="T11"/>
                <a:gd fmla="*/ 182 w 193" name="T12"/>
                <a:gd fmla="*/ 49 h 219" name="T13"/>
                <a:gd fmla="*/ 170 w 193" name="T14"/>
                <a:gd fmla="*/ 60 h 219" name="T15"/>
                <a:gd fmla="*/ 170 w 193" name="T16"/>
                <a:gd fmla="*/ 62 h 219" name="T17"/>
                <a:gd fmla="*/ 121 w 193" name="T18"/>
                <a:gd fmla="*/ 67 h 219" name="T19"/>
                <a:gd fmla="*/ 101 w 193" name="T20"/>
                <a:gd fmla="*/ 22 h 219" name="T21"/>
                <a:gd fmla="*/ 108 w 193" name="T22"/>
                <a:gd fmla="*/ 12 h 219" name="T23"/>
                <a:gd fmla="*/ 97 w 193" name="T24"/>
                <a:gd fmla="*/ 0 h 219" name="T25"/>
                <a:gd fmla="*/ 85 w 193" name="T26"/>
                <a:gd fmla="*/ 12 h 219" name="T27"/>
                <a:gd fmla="*/ 92 w 193" name="T28"/>
                <a:gd fmla="*/ 22 h 219" name="T29"/>
                <a:gd fmla="*/ 72 w 193" name="T30"/>
                <a:gd fmla="*/ 67 h 219" name="T31"/>
                <a:gd fmla="*/ 23 w 193" name="T32"/>
                <a:gd fmla="*/ 62 h 219" name="T33"/>
                <a:gd fmla="*/ 23 w 193" name="T34"/>
                <a:gd fmla="*/ 60 h 219" name="T35"/>
                <a:gd fmla="*/ 12 w 193" name="T36"/>
                <a:gd fmla="*/ 49 h 219" name="T37"/>
                <a:gd fmla="*/ 0 w 193" name="T38"/>
                <a:gd fmla="*/ 60 h 219" name="T39"/>
                <a:gd fmla="*/ 12 w 193" name="T40"/>
                <a:gd fmla="*/ 72 h 219" name="T41"/>
                <a:gd fmla="*/ 18 w 193" name="T42"/>
                <a:gd fmla="*/ 70 h 219" name="T43"/>
                <a:gd fmla="*/ 48 w 193" name="T44"/>
                <a:gd fmla="*/ 110 h 219" name="T45"/>
                <a:gd fmla="*/ 19 w 193" name="T46"/>
                <a:gd fmla="*/ 150 h 219" name="T47"/>
                <a:gd fmla="*/ 12 w 193" name="T48"/>
                <a:gd fmla="*/ 147 h 219" name="T49"/>
                <a:gd fmla="*/ 0 w 193" name="T50"/>
                <a:gd fmla="*/ 159 h 219" name="T51"/>
                <a:gd fmla="*/ 12 w 193" name="T52"/>
                <a:gd fmla="*/ 170 h 219" name="T53"/>
                <a:gd fmla="*/ 23 w 193" name="T54"/>
                <a:gd fmla="*/ 159 h 219" name="T55"/>
                <a:gd fmla="*/ 23 w 193" name="T56"/>
                <a:gd fmla="*/ 158 h 219" name="T57"/>
                <a:gd fmla="*/ 72 w 193" name="T58"/>
                <a:gd fmla="*/ 152 h 219" name="T59"/>
                <a:gd fmla="*/ 92 w 193" name="T60"/>
                <a:gd fmla="*/ 197 h 219" name="T61"/>
                <a:gd fmla="*/ 85 w 193" name="T62"/>
                <a:gd fmla="*/ 208 h 219" name="T63"/>
                <a:gd fmla="*/ 97 w 193" name="T64"/>
                <a:gd fmla="*/ 219 h 219" name="T65"/>
                <a:gd fmla="*/ 108 w 193" name="T66"/>
                <a:gd fmla="*/ 208 h 219" name="T67"/>
                <a:gd fmla="*/ 101 w 193" name="T68"/>
                <a:gd fmla="*/ 197 h 219" name="T69"/>
                <a:gd fmla="*/ 121 w 193" name="T70"/>
                <a:gd fmla="*/ 152 h 219" name="T71"/>
                <a:gd fmla="*/ 170 w 193" name="T72"/>
                <a:gd fmla="*/ 158 h 219" name="T73"/>
                <a:gd fmla="*/ 170 w 193" name="T74"/>
                <a:gd fmla="*/ 159 h 219" name="T75"/>
                <a:gd fmla="*/ 182 w 193" name="T76"/>
                <a:gd fmla="*/ 170 h 219" name="T77"/>
                <a:gd fmla="*/ 193 w 193" name="T78"/>
                <a:gd fmla="*/ 159 h 219" name="T79"/>
                <a:gd fmla="*/ 182 w 193" name="T80"/>
                <a:gd fmla="*/ 147 h 219"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219" w="193">
                  <a:moveTo>
                    <a:pt x="182" y="147"/>
                  </a:moveTo>
                  <a:cubicBezTo>
                    <a:pt x="179" y="147"/>
                    <a:pt x="177" y="148"/>
                    <a:pt x="175" y="150"/>
                  </a:cubicBezTo>
                  <a:cubicBezTo>
                    <a:pt x="146" y="110"/>
                    <a:pt x="146" y="110"/>
                    <a:pt x="146" y="110"/>
                  </a:cubicBezTo>
                  <a:cubicBezTo>
                    <a:pt x="175" y="70"/>
                    <a:pt x="175" y="70"/>
                    <a:pt x="175" y="70"/>
                  </a:cubicBezTo>
                  <a:cubicBezTo>
                    <a:pt x="177" y="71"/>
                    <a:pt x="179" y="72"/>
                    <a:pt x="182" y="72"/>
                  </a:cubicBezTo>
                  <a:cubicBezTo>
                    <a:pt x="188" y="72"/>
                    <a:pt x="193" y="67"/>
                    <a:pt x="193" y="60"/>
                  </a:cubicBezTo>
                  <a:cubicBezTo>
                    <a:pt x="193" y="54"/>
                    <a:pt x="188" y="49"/>
                    <a:pt x="182" y="49"/>
                  </a:cubicBezTo>
                  <a:cubicBezTo>
                    <a:pt x="175" y="49"/>
                    <a:pt x="170" y="54"/>
                    <a:pt x="170" y="60"/>
                  </a:cubicBezTo>
                  <a:cubicBezTo>
                    <a:pt x="170" y="61"/>
                    <a:pt x="170" y="61"/>
                    <a:pt x="170" y="62"/>
                  </a:cubicBezTo>
                  <a:cubicBezTo>
                    <a:pt x="121" y="67"/>
                    <a:pt x="121" y="67"/>
                    <a:pt x="121" y="67"/>
                  </a:cubicBezTo>
                  <a:cubicBezTo>
                    <a:pt x="101" y="22"/>
                    <a:pt x="101" y="22"/>
                    <a:pt x="101" y="22"/>
                  </a:cubicBezTo>
                  <a:cubicBezTo>
                    <a:pt x="105" y="20"/>
                    <a:pt x="108" y="16"/>
                    <a:pt x="108" y="12"/>
                  </a:cubicBezTo>
                  <a:cubicBezTo>
                    <a:pt x="108" y="5"/>
                    <a:pt x="103" y="0"/>
                    <a:pt x="97" y="0"/>
                  </a:cubicBezTo>
                  <a:cubicBezTo>
                    <a:pt x="90" y="0"/>
                    <a:pt x="85" y="5"/>
                    <a:pt x="85" y="12"/>
                  </a:cubicBezTo>
                  <a:cubicBezTo>
                    <a:pt x="85" y="16"/>
                    <a:pt x="88" y="20"/>
                    <a:pt x="92" y="22"/>
                  </a:cubicBezTo>
                  <a:cubicBezTo>
                    <a:pt x="72" y="67"/>
                    <a:pt x="72" y="67"/>
                    <a:pt x="72" y="67"/>
                  </a:cubicBezTo>
                  <a:cubicBezTo>
                    <a:pt x="23" y="62"/>
                    <a:pt x="23" y="62"/>
                    <a:pt x="23" y="62"/>
                  </a:cubicBezTo>
                  <a:cubicBezTo>
                    <a:pt x="23" y="61"/>
                    <a:pt x="23" y="61"/>
                    <a:pt x="23" y="60"/>
                  </a:cubicBezTo>
                  <a:cubicBezTo>
                    <a:pt x="23" y="54"/>
                    <a:pt x="18" y="49"/>
                    <a:pt x="12" y="49"/>
                  </a:cubicBezTo>
                  <a:cubicBezTo>
                    <a:pt x="5" y="49"/>
                    <a:pt x="0" y="54"/>
                    <a:pt x="0" y="60"/>
                  </a:cubicBezTo>
                  <a:cubicBezTo>
                    <a:pt x="0" y="67"/>
                    <a:pt x="5" y="72"/>
                    <a:pt x="12" y="72"/>
                  </a:cubicBezTo>
                  <a:cubicBezTo>
                    <a:pt x="14" y="72"/>
                    <a:pt x="16" y="71"/>
                    <a:pt x="18" y="70"/>
                  </a:cubicBezTo>
                  <a:cubicBezTo>
                    <a:pt x="48" y="110"/>
                    <a:pt x="48" y="110"/>
                    <a:pt x="48" y="110"/>
                  </a:cubicBezTo>
                  <a:cubicBezTo>
                    <a:pt x="19" y="150"/>
                    <a:pt x="19" y="150"/>
                    <a:pt x="19" y="150"/>
                  </a:cubicBezTo>
                  <a:cubicBezTo>
                    <a:pt x="17" y="148"/>
                    <a:pt x="14" y="147"/>
                    <a:pt x="12" y="147"/>
                  </a:cubicBezTo>
                  <a:cubicBezTo>
                    <a:pt x="5" y="147"/>
                    <a:pt x="0" y="152"/>
                    <a:pt x="0" y="159"/>
                  </a:cubicBezTo>
                  <a:cubicBezTo>
                    <a:pt x="0" y="165"/>
                    <a:pt x="5" y="170"/>
                    <a:pt x="12" y="170"/>
                  </a:cubicBezTo>
                  <a:cubicBezTo>
                    <a:pt x="18" y="170"/>
                    <a:pt x="23" y="165"/>
                    <a:pt x="23" y="159"/>
                  </a:cubicBezTo>
                  <a:cubicBezTo>
                    <a:pt x="23" y="158"/>
                    <a:pt x="23" y="158"/>
                    <a:pt x="23" y="158"/>
                  </a:cubicBezTo>
                  <a:cubicBezTo>
                    <a:pt x="72" y="152"/>
                    <a:pt x="72" y="152"/>
                    <a:pt x="72" y="152"/>
                  </a:cubicBezTo>
                  <a:cubicBezTo>
                    <a:pt x="92" y="197"/>
                    <a:pt x="92" y="197"/>
                    <a:pt x="92" y="197"/>
                  </a:cubicBezTo>
                  <a:cubicBezTo>
                    <a:pt x="88" y="199"/>
                    <a:pt x="85" y="203"/>
                    <a:pt x="85" y="208"/>
                  </a:cubicBezTo>
                  <a:cubicBezTo>
                    <a:pt x="85" y="214"/>
                    <a:pt x="90" y="219"/>
                    <a:pt x="97" y="219"/>
                  </a:cubicBezTo>
                  <a:cubicBezTo>
                    <a:pt x="103" y="219"/>
                    <a:pt x="108" y="214"/>
                    <a:pt x="108" y="208"/>
                  </a:cubicBezTo>
                  <a:cubicBezTo>
                    <a:pt x="108" y="203"/>
                    <a:pt x="105" y="199"/>
                    <a:pt x="101" y="197"/>
                  </a:cubicBezTo>
                  <a:cubicBezTo>
                    <a:pt x="121" y="152"/>
                    <a:pt x="121" y="152"/>
                    <a:pt x="121" y="152"/>
                  </a:cubicBezTo>
                  <a:cubicBezTo>
                    <a:pt x="170" y="158"/>
                    <a:pt x="170" y="158"/>
                    <a:pt x="170" y="158"/>
                  </a:cubicBezTo>
                  <a:cubicBezTo>
                    <a:pt x="170" y="158"/>
                    <a:pt x="170" y="158"/>
                    <a:pt x="170" y="159"/>
                  </a:cubicBezTo>
                  <a:cubicBezTo>
                    <a:pt x="170" y="165"/>
                    <a:pt x="175" y="170"/>
                    <a:pt x="182" y="170"/>
                  </a:cubicBezTo>
                  <a:cubicBezTo>
                    <a:pt x="188" y="170"/>
                    <a:pt x="193" y="165"/>
                    <a:pt x="193" y="159"/>
                  </a:cubicBezTo>
                  <a:cubicBezTo>
                    <a:pt x="193" y="152"/>
                    <a:pt x="188" y="147"/>
                    <a:pt x="182" y="147"/>
                  </a:cubicBezTo>
                  <a:close/>
                </a:path>
              </a:pathLst>
            </a:custGeom>
            <a:solidFill>
              <a:schemeClr val="accent2"/>
            </a:solidFill>
            <a:ln>
              <a:noFill/>
            </a:ln>
          </p:spPr>
          <p:txBody>
            <a:bodyPr anchor="ctr"/>
            <a:lstStyle/>
            <a:p>
              <a:pPr algn="ctr"/>
              <a:endParaRPr>
                <a:solidFill>
                  <a:schemeClr val="bg1"/>
                </a:solidFill>
              </a:endParaRPr>
            </a:p>
          </p:txBody>
        </p:sp>
      </p:grpSp>
      <p:grpSp>
        <p:nvGrpSpPr>
          <p:cNvPr id="45" name="Group 40"/>
          <p:cNvGrpSpPr/>
          <p:nvPr/>
        </p:nvGrpSpPr>
        <p:grpSpPr>
          <a:xfrm>
            <a:off x="4945784" y="1358319"/>
            <a:ext cx="405000" cy="405125"/>
            <a:chOff x="6594378" y="2177931"/>
            <a:chExt cx="540000" cy="540000"/>
          </a:xfrm>
        </p:grpSpPr>
        <p:sp>
          <p:nvSpPr>
            <p:cNvPr id="63" name="Oval 57"/>
            <p:cNvSpPr/>
            <p:nvPr/>
          </p:nvSpPr>
          <p:spPr>
            <a:xfrm>
              <a:off x="6594378" y="2177931"/>
              <a:ext cx="540000" cy="540000"/>
            </a:xfrm>
            <a:prstGeom prst="ellipse">
              <a:avLst/>
            </a:prstGeom>
            <a:solidFill>
              <a:schemeClr val="accent4"/>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endParaRPr>
            </a:p>
          </p:txBody>
        </p:sp>
        <p:grpSp>
          <p:nvGrpSpPr>
            <p:cNvPr id="46" name="Group 58"/>
            <p:cNvGrpSpPr/>
            <p:nvPr/>
          </p:nvGrpSpPr>
          <p:grpSpPr>
            <a:xfrm>
              <a:off x="6675953" y="2239847"/>
              <a:ext cx="371937" cy="351888"/>
              <a:chOff x="8493125" y="2289175"/>
              <a:chExt cx="854075" cy="808038"/>
            </a:xfrm>
            <a:solidFill>
              <a:schemeClr val="bg1"/>
            </a:solidFill>
          </p:grpSpPr>
          <p:sp>
            <p:nvSpPr>
              <p:cNvPr id="65" name="Freeform: Shape 59"/>
              <p:cNvSpPr/>
              <p:nvPr/>
            </p:nvSpPr>
            <p:spPr bwMode="auto">
              <a:xfrm>
                <a:off x="8493125" y="2762250"/>
                <a:ext cx="854075" cy="334963"/>
              </a:xfrm>
              <a:custGeom>
                <a:gdLst>
                  <a:gd fmla="*/ 517 w 538" name="T0"/>
                  <a:gd fmla="*/ 57 h 211" name="T1"/>
                  <a:gd fmla="*/ 335 w 538" name="T2"/>
                  <a:gd fmla="*/ 0 h 211" name="T3"/>
                  <a:gd fmla="*/ 299 w 538" name="T4"/>
                  <a:gd fmla="*/ 161 h 211" name="T5"/>
                  <a:gd fmla="*/ 278 w 538" name="T6"/>
                  <a:gd fmla="*/ 33 h 211" name="T7"/>
                  <a:gd fmla="*/ 287 w 538" name="T8"/>
                  <a:gd fmla="*/ 24 h 211" name="T9"/>
                  <a:gd fmla="*/ 304 w 538" name="T10"/>
                  <a:gd fmla="*/ 5 h 211" name="T11"/>
                  <a:gd fmla="*/ 235 w 538" name="T12"/>
                  <a:gd fmla="*/ 5 h 211" name="T13"/>
                  <a:gd fmla="*/ 251 w 538" name="T14"/>
                  <a:gd fmla="*/ 24 h 211" name="T15"/>
                  <a:gd fmla="*/ 261 w 538" name="T16"/>
                  <a:gd fmla="*/ 33 h 211" name="T17"/>
                  <a:gd fmla="*/ 239 w 538" name="T18"/>
                  <a:gd fmla="*/ 161 h 211" name="T19"/>
                  <a:gd fmla="*/ 204 w 538" name="T20"/>
                  <a:gd fmla="*/ 0 h 211" name="T21"/>
                  <a:gd fmla="*/ 20 w 538" name="T22"/>
                  <a:gd fmla="*/ 57 h 211" name="T23"/>
                  <a:gd fmla="*/ 0 w 538" name="T24"/>
                  <a:gd fmla="*/ 211 h 211" name="T25"/>
                  <a:gd fmla="*/ 538 w 538" name="T26"/>
                  <a:gd fmla="*/ 211 h 211" name="T27"/>
                  <a:gd fmla="*/ 517 w 538" name="T28"/>
                  <a:gd fmla="*/ 57 h 211" name="T29"/>
                  <a:gd fmla="*/ 459 w 538" name="T30"/>
                  <a:gd fmla="*/ 156 h 211" name="T31"/>
                  <a:gd fmla="*/ 366 w 538" name="T32"/>
                  <a:gd fmla="*/ 156 h 211" name="T33"/>
                  <a:gd fmla="*/ 366 w 538" name="T34"/>
                  <a:gd fmla="*/ 129 h 211" name="T35"/>
                  <a:gd fmla="*/ 412 w 538" name="T36"/>
                  <a:gd fmla="*/ 122 h 211" name="T37"/>
                  <a:gd fmla="*/ 459 w 538" name="T38"/>
                  <a:gd fmla="*/ 129 h 211" name="T39"/>
                  <a:gd fmla="*/ 459 w 538" name="T40"/>
                  <a:gd fmla="*/ 156 h 211"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211" w="538">
                    <a:moveTo>
                      <a:pt x="517" y="57"/>
                    </a:moveTo>
                    <a:lnTo>
                      <a:pt x="335" y="0"/>
                    </a:lnTo>
                    <a:lnTo>
                      <a:pt x="299" y="161"/>
                    </a:lnTo>
                    <a:lnTo>
                      <a:pt x="278" y="33"/>
                    </a:lnTo>
                    <a:lnTo>
                      <a:pt x="287" y="24"/>
                    </a:lnTo>
                    <a:lnTo>
                      <a:pt x="304" y="5"/>
                    </a:lnTo>
                    <a:lnTo>
                      <a:pt x="235" y="5"/>
                    </a:lnTo>
                    <a:lnTo>
                      <a:pt x="251" y="24"/>
                    </a:lnTo>
                    <a:lnTo>
                      <a:pt x="261" y="33"/>
                    </a:lnTo>
                    <a:lnTo>
                      <a:pt x="239" y="161"/>
                    </a:lnTo>
                    <a:lnTo>
                      <a:pt x="204" y="0"/>
                    </a:lnTo>
                    <a:lnTo>
                      <a:pt x="20" y="57"/>
                    </a:lnTo>
                    <a:lnTo>
                      <a:pt x="0" y="211"/>
                    </a:lnTo>
                    <a:lnTo>
                      <a:pt x="538" y="211"/>
                    </a:lnTo>
                    <a:lnTo>
                      <a:pt x="517" y="57"/>
                    </a:lnTo>
                    <a:close/>
                    <a:moveTo>
                      <a:pt x="459" y="156"/>
                    </a:moveTo>
                    <a:lnTo>
                      <a:pt x="366" y="156"/>
                    </a:lnTo>
                    <a:lnTo>
                      <a:pt x="366" y="129"/>
                    </a:lnTo>
                    <a:lnTo>
                      <a:pt x="412" y="122"/>
                    </a:lnTo>
                    <a:lnTo>
                      <a:pt x="459" y="129"/>
                    </a:lnTo>
                    <a:lnTo>
                      <a:pt x="459" y="156"/>
                    </a:lnTo>
                    <a:close/>
                  </a:path>
                </a:pathLst>
              </a:custGeom>
              <a:grpFill/>
              <a:ln>
                <a:noFill/>
              </a:ln>
              <a:extLst>
                <a:ext uri="{91240B29-F687-4F45-9708-019B960494DF}">
                  <a14:hiddenLine w="9525">
                    <a:solidFill>
                      <a:srgbClr val="000000"/>
                    </a:solidFill>
                    <a:round/>
                    <a:headEnd/>
                    <a:tailEnd/>
                  </a14:hiddenLine>
                </a:ext>
              </a:extLst>
            </p:spPr>
            <p:txBody>
              <a:bodyPr anchor="ctr"/>
              <a:lstStyle/>
              <a:p>
                <a:pPr algn="ctr"/>
                <a:endParaRPr>
                  <a:solidFill>
                    <a:schemeClr val="bg1"/>
                  </a:solidFill>
                </a:endParaRPr>
              </a:p>
            </p:txBody>
          </p:sp>
          <p:sp>
            <p:nvSpPr>
              <p:cNvPr id="66" name="Oval 60"/>
              <p:cNvSpPr/>
              <p:nvPr/>
            </p:nvSpPr>
            <p:spPr bwMode="auto">
              <a:xfrm>
                <a:off x="8729663" y="2289175"/>
                <a:ext cx="382588" cy="427038"/>
              </a:xfrm>
              <a:prstGeom prst="ellipse">
                <a:avLst/>
              </a:prstGeom>
              <a:grpFill/>
              <a:ln>
                <a:noFill/>
              </a:ln>
              <a:extLst>
                <a:ext uri="{91240B29-F687-4F45-9708-019B960494DF}">
                  <a14:hiddenLine w="9525">
                    <a:solidFill>
                      <a:srgbClr val="000000"/>
                    </a:solidFill>
                    <a:round/>
                    <a:headEnd/>
                    <a:tailEnd/>
                  </a14:hiddenLine>
                </a:ext>
              </a:extLst>
            </p:spPr>
            <p:txBody>
              <a:bodyPr anchor="ctr"/>
              <a:lstStyle/>
              <a:p>
                <a:pPr algn="ctr"/>
                <a:endParaRPr>
                  <a:solidFill>
                    <a:schemeClr val="bg1"/>
                  </a:solidFill>
                </a:endParaRPr>
              </a:p>
            </p:txBody>
          </p:sp>
        </p:grpSp>
      </p:grpSp>
      <p:sp>
        <p:nvSpPr>
          <p:cNvPr id="47" name="TextBox 41"/>
          <p:cNvSpPr txBox="1"/>
          <p:nvPr/>
        </p:nvSpPr>
        <p:spPr>
          <a:xfrm>
            <a:off x="5843850" y="2903377"/>
            <a:ext cx="946413" cy="230904"/>
          </a:xfrm>
          <a:prstGeom prst="rect">
            <a:avLst/>
          </a:prstGeom>
          <a:noFill/>
        </p:spPr>
        <p:txBody>
          <a:bodyPr bIns="34290" lIns="68580" rIns="68580" tIns="34290" wrap="none">
            <a:normAutofit lnSpcReduction="10000"/>
          </a:bodyPr>
          <a:lstStyle/>
          <a:p>
            <a:pPr algn="ctr"/>
            <a:r>
              <a:rPr altLang="en-US" lang="zh-CN" sz="1100">
                <a:solidFill>
                  <a:schemeClr val="bg1"/>
                </a:solidFill>
                <a:latin charset="-122" pitchFamily="34" typeface="微软雅黑"/>
                <a:ea charset="-122" panose="020b0503020204020204" pitchFamily="34" typeface="微软雅黑"/>
              </a:rPr>
              <a:t>标题文本预设</a:t>
            </a:r>
          </a:p>
        </p:txBody>
      </p:sp>
      <p:sp>
        <p:nvSpPr>
          <p:cNvPr id="48" name="TextBox 42"/>
          <p:cNvSpPr txBox="1"/>
          <p:nvPr/>
        </p:nvSpPr>
        <p:spPr>
          <a:xfrm>
            <a:off x="5627946" y="3072383"/>
            <a:ext cx="1378216" cy="415627"/>
          </a:xfrm>
          <a:prstGeom prst="rect">
            <a:avLst/>
          </a:prstGeom>
          <a:noFill/>
        </p:spPr>
        <p:txBody>
          <a:bodyPr bIns="34290" lIns="68580" rIns="68580" tIns="34290" wrap="square">
            <a:normAutofit/>
          </a:bodyPr>
          <a:lstStyle/>
          <a:p>
            <a:pPr algn="ctr">
              <a:lnSpc>
                <a:spcPct val="120000"/>
              </a:lnSpc>
            </a:pPr>
            <a:r>
              <a:rPr altLang="en-US" lang="zh-CN" sz="800">
                <a:solidFill>
                  <a:schemeClr val="bg1"/>
                </a:solidFill>
                <a:latin charset="-122" pitchFamily="34" typeface="微软雅黑"/>
                <a:ea charset="-122" panose="020b0503020204020204" pitchFamily="34" typeface="微软雅黑"/>
              </a:rPr>
              <a:t>此部分内容作为文字排版占位显示（建议使用主题字体）</a:t>
            </a:r>
          </a:p>
        </p:txBody>
      </p:sp>
      <p:cxnSp>
        <p:nvCxnSpPr>
          <p:cNvPr id="49" name="Straight Connector 43"/>
          <p:cNvCxnSpPr/>
          <p:nvPr/>
        </p:nvCxnSpPr>
        <p:spPr>
          <a:xfrm flipH="1" flipV="1">
            <a:off x="6317054" y="3550603"/>
            <a:ext cx="0" cy="297092"/>
          </a:xfrm>
          <a:prstGeom prst="line">
            <a:avLst/>
          </a:prstGeom>
          <a:ln cap="rnd" w="19050">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cxnSp>
        <p:nvCxnSpPr>
          <p:cNvPr id="50" name="Straight Connector 44"/>
          <p:cNvCxnSpPr/>
          <p:nvPr/>
        </p:nvCxnSpPr>
        <p:spPr>
          <a:xfrm flipH="1" flipV="1">
            <a:off x="6317054" y="2617538"/>
            <a:ext cx="0" cy="297092"/>
          </a:xfrm>
          <a:prstGeom prst="line">
            <a:avLst/>
          </a:prstGeom>
          <a:ln cap="rnd" w="19050">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51" name="TextBox 45"/>
          <p:cNvSpPr txBox="1"/>
          <p:nvPr/>
        </p:nvSpPr>
        <p:spPr>
          <a:xfrm>
            <a:off x="7028955" y="1946130"/>
            <a:ext cx="946414" cy="230904"/>
          </a:xfrm>
          <a:prstGeom prst="rect">
            <a:avLst/>
          </a:prstGeom>
          <a:noFill/>
        </p:spPr>
        <p:txBody>
          <a:bodyPr bIns="34290" lIns="68580" rIns="68580" tIns="34290" wrap="none">
            <a:normAutofit lnSpcReduction="10000"/>
          </a:bodyPr>
          <a:lstStyle/>
          <a:p>
            <a:pPr algn="ctr"/>
            <a:r>
              <a:rPr altLang="en-US" lang="zh-CN" sz="1100">
                <a:solidFill>
                  <a:schemeClr val="bg1"/>
                </a:solidFill>
                <a:latin charset="-122" pitchFamily="34" typeface="微软雅黑"/>
                <a:ea charset="-122" panose="020b0503020204020204" pitchFamily="34" typeface="微软雅黑"/>
              </a:rPr>
              <a:t>标题文本预设</a:t>
            </a:r>
          </a:p>
        </p:txBody>
      </p:sp>
      <p:sp>
        <p:nvSpPr>
          <p:cNvPr id="52" name="TextBox 46"/>
          <p:cNvSpPr txBox="1"/>
          <p:nvPr/>
        </p:nvSpPr>
        <p:spPr>
          <a:xfrm>
            <a:off x="6813050" y="2115135"/>
            <a:ext cx="1378216" cy="415627"/>
          </a:xfrm>
          <a:prstGeom prst="rect">
            <a:avLst/>
          </a:prstGeom>
          <a:noFill/>
        </p:spPr>
        <p:txBody>
          <a:bodyPr bIns="34290" lIns="68580" rIns="68580" tIns="34290" wrap="square">
            <a:normAutofit/>
          </a:bodyPr>
          <a:lstStyle/>
          <a:p>
            <a:pPr algn="ctr">
              <a:lnSpc>
                <a:spcPct val="120000"/>
              </a:lnSpc>
            </a:pPr>
            <a:r>
              <a:rPr altLang="en-US" lang="zh-CN" sz="800">
                <a:solidFill>
                  <a:schemeClr val="bg1"/>
                </a:solidFill>
                <a:latin charset="-122" pitchFamily="34" typeface="微软雅黑"/>
                <a:ea charset="-122" panose="020b0503020204020204" pitchFamily="34" typeface="微软雅黑"/>
              </a:rPr>
              <a:t>此部分内容作为文字排版占位显示（建议使用主题字体）</a:t>
            </a:r>
          </a:p>
        </p:txBody>
      </p:sp>
      <p:cxnSp>
        <p:nvCxnSpPr>
          <p:cNvPr id="53" name="Straight Connector 47"/>
          <p:cNvCxnSpPr/>
          <p:nvPr/>
        </p:nvCxnSpPr>
        <p:spPr>
          <a:xfrm flipH="1" flipV="1">
            <a:off x="7502157" y="2593356"/>
            <a:ext cx="0" cy="1242383"/>
          </a:xfrm>
          <a:prstGeom prst="line">
            <a:avLst/>
          </a:prstGeom>
          <a:ln cap="rnd" w="19050">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cxnSp>
        <p:nvCxnSpPr>
          <p:cNvPr id="54" name="Straight Connector 48"/>
          <p:cNvCxnSpPr/>
          <p:nvPr/>
        </p:nvCxnSpPr>
        <p:spPr>
          <a:xfrm flipH="1" flipV="1">
            <a:off x="7502157" y="1653145"/>
            <a:ext cx="0" cy="297092"/>
          </a:xfrm>
          <a:prstGeom prst="line">
            <a:avLst/>
          </a:prstGeom>
          <a:ln cap="rnd" w="19050">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grpSp>
        <p:nvGrpSpPr>
          <p:cNvPr id="55" name="Group 49"/>
          <p:cNvGrpSpPr/>
          <p:nvPr/>
        </p:nvGrpSpPr>
        <p:grpSpPr>
          <a:xfrm>
            <a:off x="6118762" y="2178580"/>
            <a:ext cx="405000" cy="405125"/>
            <a:chOff x="8158349" y="3271275"/>
            <a:chExt cx="540000" cy="540000"/>
          </a:xfrm>
        </p:grpSpPr>
        <p:sp>
          <p:nvSpPr>
            <p:cNvPr id="59" name="Oval 53"/>
            <p:cNvSpPr/>
            <p:nvPr/>
          </p:nvSpPr>
          <p:spPr>
            <a:xfrm>
              <a:off x="8158349" y="3271275"/>
              <a:ext cx="540000" cy="540000"/>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endParaRPr>
            </a:p>
          </p:txBody>
        </p:sp>
        <p:grpSp>
          <p:nvGrpSpPr>
            <p:cNvPr id="56" name="Group 54"/>
            <p:cNvGrpSpPr/>
            <p:nvPr/>
          </p:nvGrpSpPr>
          <p:grpSpPr>
            <a:xfrm>
              <a:off x="8252383" y="3379975"/>
              <a:ext cx="351933" cy="322606"/>
              <a:chOff x="7816850" y="1350963"/>
              <a:chExt cx="895350" cy="820737"/>
            </a:xfrm>
            <a:solidFill>
              <a:schemeClr val="bg1"/>
            </a:solidFill>
          </p:grpSpPr>
          <p:sp>
            <p:nvSpPr>
              <p:cNvPr id="61" name="Freeform: Shape 55"/>
              <p:cNvSpPr/>
              <p:nvPr/>
            </p:nvSpPr>
            <p:spPr bwMode="auto">
              <a:xfrm>
                <a:off x="7850188" y="1792288"/>
                <a:ext cx="828675" cy="379412"/>
              </a:xfrm>
              <a:custGeom>
                <a:gdLst>
                  <a:gd fmla="*/ 119 w 218" name="T0"/>
                  <a:gd fmla="*/ 26 h 100" name="T1"/>
                  <a:gd fmla="*/ 99 w 218" name="T2"/>
                  <a:gd fmla="*/ 26 h 100" name="T3"/>
                  <a:gd fmla="*/ 73 w 218" name="T4"/>
                  <a:gd fmla="*/ 0 h 100" name="T5"/>
                  <a:gd fmla="*/ 0 w 218" name="T6"/>
                  <a:gd fmla="*/ 0 h 100" name="T7"/>
                  <a:gd fmla="*/ 0 w 218" name="T8"/>
                  <a:gd fmla="*/ 70 h 100" name="T9"/>
                  <a:gd fmla="*/ 29 w 218" name="T10"/>
                  <a:gd fmla="*/ 100 h 100" name="T11"/>
                  <a:gd fmla="*/ 189 w 218" name="T12"/>
                  <a:gd fmla="*/ 100 h 100" name="T13"/>
                  <a:gd fmla="*/ 218 w 218" name="T14"/>
                  <a:gd fmla="*/ 70 h 100" name="T15"/>
                  <a:gd fmla="*/ 218 w 218" name="T16"/>
                  <a:gd fmla="*/ 0 h 100" name="T17"/>
                  <a:gd fmla="*/ 145 w 218" name="T18"/>
                  <a:gd fmla="*/ 0 h 100" name="T19"/>
                  <a:gd fmla="*/ 119 w 218" name="T20"/>
                  <a:gd fmla="*/ 26 h 100"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00" w="218">
                    <a:moveTo>
                      <a:pt x="119" y="26"/>
                    </a:moveTo>
                    <a:cubicBezTo>
                      <a:pt x="99" y="26"/>
                      <a:pt x="99" y="26"/>
                      <a:pt x="99" y="26"/>
                    </a:cubicBezTo>
                    <a:cubicBezTo>
                      <a:pt x="85" y="26"/>
                      <a:pt x="73" y="14"/>
                      <a:pt x="73" y="0"/>
                    </a:cubicBezTo>
                    <a:cubicBezTo>
                      <a:pt x="0" y="0"/>
                      <a:pt x="0" y="0"/>
                      <a:pt x="0" y="0"/>
                    </a:cubicBezTo>
                    <a:cubicBezTo>
                      <a:pt x="0" y="70"/>
                      <a:pt x="0" y="70"/>
                      <a:pt x="0" y="70"/>
                    </a:cubicBezTo>
                    <a:cubicBezTo>
                      <a:pt x="0" y="86"/>
                      <a:pt x="13" y="100"/>
                      <a:pt x="29" y="100"/>
                    </a:cubicBezTo>
                    <a:cubicBezTo>
                      <a:pt x="189" y="100"/>
                      <a:pt x="189" y="100"/>
                      <a:pt x="189" y="100"/>
                    </a:cubicBezTo>
                    <a:cubicBezTo>
                      <a:pt x="205" y="100"/>
                      <a:pt x="218" y="86"/>
                      <a:pt x="218" y="70"/>
                    </a:cubicBezTo>
                    <a:cubicBezTo>
                      <a:pt x="218" y="0"/>
                      <a:pt x="218" y="0"/>
                      <a:pt x="218" y="0"/>
                    </a:cubicBezTo>
                    <a:cubicBezTo>
                      <a:pt x="145" y="0"/>
                      <a:pt x="145" y="0"/>
                      <a:pt x="145" y="0"/>
                    </a:cubicBezTo>
                    <a:cubicBezTo>
                      <a:pt x="145" y="14"/>
                      <a:pt x="133" y="26"/>
                      <a:pt x="119" y="26"/>
                    </a:cubicBezTo>
                    <a:close/>
                  </a:path>
                </a:pathLst>
              </a:custGeom>
              <a:grpFill/>
              <a:ln>
                <a:noFill/>
              </a:ln>
              <a:extLst>
                <a:ext uri="{91240B29-F687-4F45-9708-019B960494DF}">
                  <a14:hiddenLine w="9525">
                    <a:solidFill>
                      <a:srgbClr val="000000"/>
                    </a:solidFill>
                    <a:round/>
                    <a:headEnd/>
                    <a:tailEnd/>
                  </a14:hiddenLine>
                </a:ext>
              </a:extLst>
            </p:spPr>
            <p:txBody>
              <a:bodyPr anchor="ctr"/>
              <a:lstStyle/>
              <a:p>
                <a:pPr algn="ctr"/>
                <a:endParaRPr>
                  <a:solidFill>
                    <a:schemeClr val="bg1"/>
                  </a:solidFill>
                </a:endParaRPr>
              </a:p>
            </p:txBody>
          </p:sp>
          <p:sp>
            <p:nvSpPr>
              <p:cNvPr id="62" name="Freeform: Shape 56"/>
              <p:cNvSpPr/>
              <p:nvPr/>
            </p:nvSpPr>
            <p:spPr bwMode="auto">
              <a:xfrm>
                <a:off x="7816850" y="1350963"/>
                <a:ext cx="895350" cy="498475"/>
              </a:xfrm>
              <a:custGeom>
                <a:gdLst>
                  <a:gd fmla="*/ 204 w 236" name="T0"/>
                  <a:gd fmla="*/ 44 h 131" name="T1"/>
                  <a:gd fmla="*/ 163 w 236" name="T2"/>
                  <a:gd fmla="*/ 44 h 131" name="T3"/>
                  <a:gd fmla="*/ 163 w 236" name="T4"/>
                  <a:gd fmla="*/ 30 h 131" name="T5"/>
                  <a:gd fmla="*/ 133 w 236" name="T6"/>
                  <a:gd fmla="*/ 0 h 131" name="T7"/>
                  <a:gd fmla="*/ 103 w 236" name="T8"/>
                  <a:gd fmla="*/ 0 h 131" name="T9"/>
                  <a:gd fmla="*/ 73 w 236" name="T10"/>
                  <a:gd fmla="*/ 30 h 131" name="T11"/>
                  <a:gd fmla="*/ 73 w 236" name="T12"/>
                  <a:gd fmla="*/ 44 h 131" name="T13"/>
                  <a:gd fmla="*/ 32 w 236" name="T14"/>
                  <a:gd fmla="*/ 44 h 131" name="T15"/>
                  <a:gd fmla="*/ 0 w 236" name="T16"/>
                  <a:gd fmla="*/ 75 h 131" name="T17"/>
                  <a:gd fmla="*/ 0 w 236" name="T18"/>
                  <a:gd fmla="*/ 106 h 131" name="T19"/>
                  <a:gd fmla="*/ 92 w 236" name="T20"/>
                  <a:gd fmla="*/ 106 h 131" name="T21"/>
                  <a:gd fmla="*/ 92 w 236" name="T22"/>
                  <a:gd fmla="*/ 115 h 131" name="T23"/>
                  <a:gd fmla="*/ 108 w 236" name="T24"/>
                  <a:gd fmla="*/ 131 h 131" name="T25"/>
                  <a:gd fmla="*/ 128 w 236" name="T26"/>
                  <a:gd fmla="*/ 131 h 131" name="T27"/>
                  <a:gd fmla="*/ 144 w 236" name="T28"/>
                  <a:gd fmla="*/ 115 h 131" name="T29"/>
                  <a:gd fmla="*/ 144 w 236" name="T30"/>
                  <a:gd fmla="*/ 106 h 131" name="T31"/>
                  <a:gd fmla="*/ 236 w 236" name="T32"/>
                  <a:gd fmla="*/ 106 h 131" name="T33"/>
                  <a:gd fmla="*/ 236 w 236" name="T34"/>
                  <a:gd fmla="*/ 75 h 131" name="T35"/>
                  <a:gd fmla="*/ 204 w 236" name="T36"/>
                  <a:gd fmla="*/ 44 h 131" name="T37"/>
                  <a:gd fmla="*/ 92 w 236" name="T38"/>
                  <a:gd fmla="*/ 30 h 131" name="T39"/>
                  <a:gd fmla="*/ 103 w 236" name="T40"/>
                  <a:gd fmla="*/ 19 h 131" name="T41"/>
                  <a:gd fmla="*/ 133 w 236" name="T42"/>
                  <a:gd fmla="*/ 19 h 131" name="T43"/>
                  <a:gd fmla="*/ 144 w 236" name="T44"/>
                  <a:gd fmla="*/ 30 h 131" name="T45"/>
                  <a:gd fmla="*/ 144 w 236" name="T46"/>
                  <a:gd fmla="*/ 44 h 131" name="T47"/>
                  <a:gd fmla="*/ 92 w 236" name="T48"/>
                  <a:gd fmla="*/ 44 h 131" name="T49"/>
                  <a:gd fmla="*/ 92 w 236" name="T50"/>
                  <a:gd fmla="*/ 30 h 131"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131" w="236">
                    <a:moveTo>
                      <a:pt x="204" y="44"/>
                    </a:moveTo>
                    <a:cubicBezTo>
                      <a:pt x="163" y="44"/>
                      <a:pt x="163" y="44"/>
                      <a:pt x="163" y="44"/>
                    </a:cubicBezTo>
                    <a:cubicBezTo>
                      <a:pt x="163" y="30"/>
                      <a:pt x="163" y="30"/>
                      <a:pt x="163" y="30"/>
                    </a:cubicBezTo>
                    <a:cubicBezTo>
                      <a:pt x="163" y="14"/>
                      <a:pt x="150" y="0"/>
                      <a:pt x="133" y="0"/>
                    </a:cubicBezTo>
                    <a:cubicBezTo>
                      <a:pt x="103" y="0"/>
                      <a:pt x="103" y="0"/>
                      <a:pt x="103" y="0"/>
                    </a:cubicBezTo>
                    <a:cubicBezTo>
                      <a:pt x="86" y="0"/>
                      <a:pt x="73" y="14"/>
                      <a:pt x="73" y="30"/>
                    </a:cubicBezTo>
                    <a:cubicBezTo>
                      <a:pt x="73" y="44"/>
                      <a:pt x="73" y="44"/>
                      <a:pt x="73" y="44"/>
                    </a:cubicBezTo>
                    <a:cubicBezTo>
                      <a:pt x="32" y="44"/>
                      <a:pt x="32" y="44"/>
                      <a:pt x="32" y="44"/>
                    </a:cubicBezTo>
                    <a:cubicBezTo>
                      <a:pt x="15" y="44"/>
                      <a:pt x="0" y="58"/>
                      <a:pt x="0" y="75"/>
                    </a:cubicBezTo>
                    <a:cubicBezTo>
                      <a:pt x="0" y="106"/>
                      <a:pt x="0" y="106"/>
                      <a:pt x="0" y="106"/>
                    </a:cubicBezTo>
                    <a:cubicBezTo>
                      <a:pt x="92" y="106"/>
                      <a:pt x="92" y="106"/>
                      <a:pt x="92" y="106"/>
                    </a:cubicBezTo>
                    <a:cubicBezTo>
                      <a:pt x="92" y="115"/>
                      <a:pt x="92" y="115"/>
                      <a:pt x="92" y="115"/>
                    </a:cubicBezTo>
                    <a:cubicBezTo>
                      <a:pt x="92" y="124"/>
                      <a:pt x="99" y="131"/>
                      <a:pt x="108" y="131"/>
                    </a:cubicBezTo>
                    <a:cubicBezTo>
                      <a:pt x="128" y="131"/>
                      <a:pt x="128" y="131"/>
                      <a:pt x="128" y="131"/>
                    </a:cubicBezTo>
                    <a:cubicBezTo>
                      <a:pt x="137" y="131"/>
                      <a:pt x="144" y="124"/>
                      <a:pt x="144" y="115"/>
                    </a:cubicBezTo>
                    <a:cubicBezTo>
                      <a:pt x="144" y="106"/>
                      <a:pt x="144" y="106"/>
                      <a:pt x="144" y="106"/>
                    </a:cubicBezTo>
                    <a:cubicBezTo>
                      <a:pt x="236" y="106"/>
                      <a:pt x="236" y="106"/>
                      <a:pt x="236" y="106"/>
                    </a:cubicBezTo>
                    <a:cubicBezTo>
                      <a:pt x="236" y="75"/>
                      <a:pt x="236" y="75"/>
                      <a:pt x="236" y="75"/>
                    </a:cubicBezTo>
                    <a:cubicBezTo>
                      <a:pt x="236" y="58"/>
                      <a:pt x="221" y="44"/>
                      <a:pt x="204" y="44"/>
                    </a:cubicBezTo>
                    <a:close/>
                    <a:moveTo>
                      <a:pt x="92" y="30"/>
                    </a:moveTo>
                    <a:cubicBezTo>
                      <a:pt x="92" y="24"/>
                      <a:pt x="97" y="19"/>
                      <a:pt x="103" y="19"/>
                    </a:cubicBezTo>
                    <a:cubicBezTo>
                      <a:pt x="133" y="19"/>
                      <a:pt x="133" y="19"/>
                      <a:pt x="133" y="19"/>
                    </a:cubicBezTo>
                    <a:cubicBezTo>
                      <a:pt x="139" y="19"/>
                      <a:pt x="144" y="24"/>
                      <a:pt x="144" y="30"/>
                    </a:cubicBezTo>
                    <a:cubicBezTo>
                      <a:pt x="144" y="44"/>
                      <a:pt x="144" y="44"/>
                      <a:pt x="144" y="44"/>
                    </a:cubicBezTo>
                    <a:cubicBezTo>
                      <a:pt x="92" y="44"/>
                      <a:pt x="92" y="44"/>
                      <a:pt x="92" y="44"/>
                    </a:cubicBezTo>
                    <a:lnTo>
                      <a:pt x="92" y="30"/>
                    </a:lnTo>
                    <a:close/>
                  </a:path>
                </a:pathLst>
              </a:custGeom>
              <a:solidFill>
                <a:schemeClr val="accent2"/>
              </a:solidFill>
              <a:ln>
                <a:noFill/>
              </a:ln>
              <a:extLst>
                <a:ext uri="{91240B29-F687-4F45-9708-019B960494DF}">
                  <a14:hiddenLine w="9525">
                    <a:solidFill>
                      <a:srgbClr val="000000"/>
                    </a:solidFill>
                    <a:round/>
                    <a:headEnd/>
                    <a:tailEnd/>
                  </a14:hiddenLine>
                </a:ext>
              </a:extLst>
            </p:spPr>
            <p:txBody>
              <a:bodyPr anchor="ctr"/>
              <a:lstStyle/>
              <a:p>
                <a:pPr algn="ctr"/>
                <a:endParaRPr>
                  <a:solidFill>
                    <a:schemeClr val="bg1"/>
                  </a:solidFill>
                </a:endParaRPr>
              </a:p>
            </p:txBody>
          </p:sp>
        </p:grpSp>
      </p:grpSp>
      <p:grpSp>
        <p:nvGrpSpPr>
          <p:cNvPr id="60" name="Group 50"/>
          <p:cNvGrpSpPr/>
          <p:nvPr/>
        </p:nvGrpSpPr>
        <p:grpSpPr>
          <a:xfrm>
            <a:off x="7299657" y="1244013"/>
            <a:ext cx="405000" cy="405125"/>
            <a:chOff x="9732876" y="1985814"/>
            <a:chExt cx="540000" cy="540000"/>
          </a:xfrm>
        </p:grpSpPr>
        <p:sp>
          <p:nvSpPr>
            <p:cNvPr id="57" name="Oval 51"/>
            <p:cNvSpPr/>
            <p:nvPr/>
          </p:nvSpPr>
          <p:spPr>
            <a:xfrm>
              <a:off x="9732876" y="1985814"/>
              <a:ext cx="540000" cy="540000"/>
            </a:xfrm>
            <a:prstGeom prst="ellipse">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endParaRPr>
            </a:p>
          </p:txBody>
        </p:sp>
        <p:sp>
          <p:nvSpPr>
            <p:cNvPr id="58" name="Freeform: Shape 52"/>
            <p:cNvSpPr/>
            <p:nvPr/>
          </p:nvSpPr>
          <p:spPr bwMode="auto">
            <a:xfrm>
              <a:off x="9842613" y="2095551"/>
              <a:ext cx="320527" cy="320527"/>
            </a:xfrm>
            <a:custGeom>
              <a:gdLst>
                <a:gd fmla="*/ 0 w 124" name="T0"/>
                <a:gd fmla="*/ 62 h 124" name="T1"/>
                <a:gd fmla="*/ 124 w 124" name="T2"/>
                <a:gd fmla="*/ 62 h 124" name="T3"/>
                <a:gd fmla="*/ 116 w 124" name="T4"/>
                <a:gd fmla="*/ 60 h 124" name="T5"/>
                <a:gd fmla="*/ 87 w 124" name="T6"/>
                <a:gd fmla="*/ 35 h 124" name="T7"/>
                <a:gd fmla="*/ 116 w 124" name="T8"/>
                <a:gd fmla="*/ 60 h 124" name="T9"/>
                <a:gd fmla="*/ 43 w 124" name="T10"/>
                <a:gd fmla="*/ 95 h 124" name="T11"/>
                <a:gd fmla="*/ 60 w 124" name="T12"/>
                <a:gd fmla="*/ 116 h 124" name="T13"/>
                <a:gd fmla="*/ 64 w 124" name="T14"/>
                <a:gd fmla="*/ 8 h 124" name="T15"/>
                <a:gd fmla="*/ 64 w 124" name="T16"/>
                <a:gd fmla="*/ 36 h 124" name="T17"/>
                <a:gd fmla="*/ 64 w 124" name="T18"/>
                <a:gd fmla="*/ 8 h 124" name="T19"/>
                <a:gd fmla="*/ 100 w 124" name="T20"/>
                <a:gd fmla="*/ 23 h 124" name="T21"/>
                <a:gd fmla="*/ 71 w 124" name="T22"/>
                <a:gd fmla="*/ 9 h 124" name="T23"/>
                <a:gd fmla="*/ 60 w 124" name="T24"/>
                <a:gd fmla="*/ 36 h 124" name="T25"/>
                <a:gd fmla="*/ 60 w 124" name="T26"/>
                <a:gd fmla="*/ 8 h 124" name="T27"/>
                <a:gd fmla="*/ 38 w 124" name="T28"/>
                <a:gd fmla="*/ 31 h 124" name="T29"/>
                <a:gd fmla="*/ 53 w 124" name="T30"/>
                <a:gd fmla="*/ 9 h 124" name="T31"/>
                <a:gd fmla="*/ 40 w 124" name="T32"/>
                <a:gd fmla="*/ 36 h 124" name="T33"/>
                <a:gd fmla="*/ 60 w 124" name="T34"/>
                <a:gd fmla="*/ 60 h 124" name="T35"/>
                <a:gd fmla="*/ 40 w 124" name="T36"/>
                <a:gd fmla="*/ 36 h 124" name="T37"/>
                <a:gd fmla="*/ 60 w 124" name="T38"/>
                <a:gd fmla="*/ 88 h 124" name="T39"/>
                <a:gd fmla="*/ 36 w 124" name="T40"/>
                <a:gd fmla="*/ 64 h 124" name="T41"/>
                <a:gd fmla="*/ 53 w 124" name="T42"/>
                <a:gd fmla="*/ 115 h 124" name="T43"/>
                <a:gd fmla="*/ 40 w 124" name="T44"/>
                <a:gd fmla="*/ 96 h 124" name="T45"/>
                <a:gd fmla="*/ 64 w 124" name="T46"/>
                <a:gd fmla="*/ 116 h 124" name="T47"/>
                <a:gd fmla="*/ 81 w 124" name="T48"/>
                <a:gd fmla="*/ 95 h 124" name="T49"/>
                <a:gd fmla="*/ 64 w 124" name="T50"/>
                <a:gd fmla="*/ 116 h 124" name="T51"/>
                <a:gd fmla="*/ 97 w 124" name="T52"/>
                <a:gd fmla="*/ 103 h 124" name="T53"/>
                <a:gd fmla="*/ 84 w 124" name="T54"/>
                <a:gd fmla="*/ 96 h 124" name="T55"/>
                <a:gd fmla="*/ 64 w 124" name="T56"/>
                <a:gd fmla="*/ 88 h 124" name="T57"/>
                <a:gd fmla="*/ 88 w 124" name="T58"/>
                <a:gd fmla="*/ 64 h 124" name="T59"/>
                <a:gd fmla="*/ 64 w 124" name="T60"/>
                <a:gd fmla="*/ 60 h 124" name="T61"/>
                <a:gd fmla="*/ 84 w 124" name="T62"/>
                <a:gd fmla="*/ 36 h 124" name="T63"/>
                <a:gd fmla="*/ 64 w 124" name="T64"/>
                <a:gd fmla="*/ 60 h 124" name="T65"/>
                <a:gd fmla="*/ 37 w 124" name="T66"/>
                <a:gd fmla="*/ 35 h 124" name="T67"/>
                <a:gd fmla="*/ 8 w 124" name="T68"/>
                <a:gd fmla="*/ 60 h 124" name="T69"/>
                <a:gd fmla="*/ 8 w 124" name="T70"/>
                <a:gd fmla="*/ 64 h 124" name="T71"/>
                <a:gd fmla="*/ 38 w 124" name="T72"/>
                <a:gd fmla="*/ 93 h 124" name="T73"/>
                <a:gd fmla="*/ 8 w 124" name="T74"/>
                <a:gd fmla="*/ 64 h 124" name="T75"/>
                <a:gd fmla="*/ 86 w 124" name="T76"/>
                <a:gd fmla="*/ 93 h 124" name="T77"/>
                <a:gd fmla="*/ 116 w 124" name="T78"/>
                <a:gd fmla="*/ 64 h 124"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24" w="124">
                  <a:moveTo>
                    <a:pt x="62" y="0"/>
                  </a:moveTo>
                  <a:cubicBezTo>
                    <a:pt x="28" y="0"/>
                    <a:pt x="0" y="28"/>
                    <a:pt x="0" y="62"/>
                  </a:cubicBezTo>
                  <a:cubicBezTo>
                    <a:pt x="0" y="96"/>
                    <a:pt x="28" y="124"/>
                    <a:pt x="62" y="124"/>
                  </a:cubicBezTo>
                  <a:cubicBezTo>
                    <a:pt x="96" y="124"/>
                    <a:pt x="124" y="96"/>
                    <a:pt x="124" y="62"/>
                  </a:cubicBezTo>
                  <a:cubicBezTo>
                    <a:pt x="124" y="28"/>
                    <a:pt x="96" y="0"/>
                    <a:pt x="62" y="0"/>
                  </a:cubicBezTo>
                  <a:close/>
                  <a:moveTo>
                    <a:pt x="116" y="60"/>
                  </a:moveTo>
                  <a:cubicBezTo>
                    <a:pt x="92" y="60"/>
                    <a:pt x="92" y="60"/>
                    <a:pt x="92" y="60"/>
                  </a:cubicBezTo>
                  <a:cubicBezTo>
                    <a:pt x="92" y="51"/>
                    <a:pt x="90" y="43"/>
                    <a:pt x="87" y="35"/>
                  </a:cubicBezTo>
                  <a:cubicBezTo>
                    <a:pt x="93" y="33"/>
                    <a:pt x="98" y="30"/>
                    <a:pt x="102" y="26"/>
                  </a:cubicBezTo>
                  <a:cubicBezTo>
                    <a:pt x="110" y="35"/>
                    <a:pt x="115" y="47"/>
                    <a:pt x="116" y="60"/>
                  </a:cubicBezTo>
                  <a:close/>
                  <a:moveTo>
                    <a:pt x="60" y="116"/>
                  </a:moveTo>
                  <a:cubicBezTo>
                    <a:pt x="53" y="110"/>
                    <a:pt x="48" y="103"/>
                    <a:pt x="43" y="95"/>
                  </a:cubicBezTo>
                  <a:cubicBezTo>
                    <a:pt x="49" y="93"/>
                    <a:pt x="54" y="92"/>
                    <a:pt x="60" y="92"/>
                  </a:cubicBezTo>
                  <a:cubicBezTo>
                    <a:pt x="60" y="116"/>
                    <a:pt x="60" y="116"/>
                    <a:pt x="60" y="116"/>
                  </a:cubicBezTo>
                  <a:cubicBezTo>
                    <a:pt x="60" y="116"/>
                    <a:pt x="60" y="116"/>
                    <a:pt x="60" y="116"/>
                  </a:cubicBezTo>
                  <a:close/>
                  <a:moveTo>
                    <a:pt x="64" y="8"/>
                  </a:moveTo>
                  <a:cubicBezTo>
                    <a:pt x="72" y="14"/>
                    <a:pt x="78" y="23"/>
                    <a:pt x="82" y="33"/>
                  </a:cubicBezTo>
                  <a:cubicBezTo>
                    <a:pt x="76" y="35"/>
                    <a:pt x="70" y="36"/>
                    <a:pt x="64" y="36"/>
                  </a:cubicBezTo>
                  <a:cubicBezTo>
                    <a:pt x="64" y="8"/>
                    <a:pt x="64" y="8"/>
                    <a:pt x="64" y="8"/>
                  </a:cubicBezTo>
                  <a:cubicBezTo>
                    <a:pt x="64" y="8"/>
                    <a:pt x="64" y="8"/>
                    <a:pt x="64" y="8"/>
                  </a:cubicBezTo>
                  <a:close/>
                  <a:moveTo>
                    <a:pt x="71" y="9"/>
                  </a:moveTo>
                  <a:cubicBezTo>
                    <a:pt x="82" y="11"/>
                    <a:pt x="92" y="16"/>
                    <a:pt x="100" y="23"/>
                  </a:cubicBezTo>
                  <a:cubicBezTo>
                    <a:pt x="95" y="26"/>
                    <a:pt x="91" y="29"/>
                    <a:pt x="86" y="31"/>
                  </a:cubicBezTo>
                  <a:cubicBezTo>
                    <a:pt x="82" y="23"/>
                    <a:pt x="77" y="15"/>
                    <a:pt x="71" y="9"/>
                  </a:cubicBezTo>
                  <a:close/>
                  <a:moveTo>
                    <a:pt x="60" y="8"/>
                  </a:moveTo>
                  <a:cubicBezTo>
                    <a:pt x="60" y="36"/>
                    <a:pt x="60" y="36"/>
                    <a:pt x="60" y="36"/>
                  </a:cubicBezTo>
                  <a:cubicBezTo>
                    <a:pt x="54" y="36"/>
                    <a:pt x="48" y="35"/>
                    <a:pt x="42" y="33"/>
                  </a:cubicBezTo>
                  <a:cubicBezTo>
                    <a:pt x="46" y="23"/>
                    <a:pt x="52" y="14"/>
                    <a:pt x="60" y="8"/>
                  </a:cubicBezTo>
                  <a:cubicBezTo>
                    <a:pt x="60" y="8"/>
                    <a:pt x="60" y="8"/>
                    <a:pt x="60" y="8"/>
                  </a:cubicBezTo>
                  <a:close/>
                  <a:moveTo>
                    <a:pt x="38" y="31"/>
                  </a:moveTo>
                  <a:cubicBezTo>
                    <a:pt x="33" y="29"/>
                    <a:pt x="29" y="26"/>
                    <a:pt x="24" y="23"/>
                  </a:cubicBezTo>
                  <a:cubicBezTo>
                    <a:pt x="32" y="16"/>
                    <a:pt x="42" y="11"/>
                    <a:pt x="53" y="9"/>
                  </a:cubicBezTo>
                  <a:cubicBezTo>
                    <a:pt x="47" y="15"/>
                    <a:pt x="42" y="23"/>
                    <a:pt x="38" y="31"/>
                  </a:cubicBezTo>
                  <a:close/>
                  <a:moveTo>
                    <a:pt x="40" y="36"/>
                  </a:moveTo>
                  <a:cubicBezTo>
                    <a:pt x="47" y="38"/>
                    <a:pt x="53" y="40"/>
                    <a:pt x="60" y="40"/>
                  </a:cubicBezTo>
                  <a:cubicBezTo>
                    <a:pt x="60" y="60"/>
                    <a:pt x="60" y="60"/>
                    <a:pt x="60" y="60"/>
                  </a:cubicBezTo>
                  <a:cubicBezTo>
                    <a:pt x="36" y="60"/>
                    <a:pt x="36" y="60"/>
                    <a:pt x="36" y="60"/>
                  </a:cubicBezTo>
                  <a:cubicBezTo>
                    <a:pt x="36" y="52"/>
                    <a:pt x="38" y="44"/>
                    <a:pt x="40" y="36"/>
                  </a:cubicBezTo>
                  <a:close/>
                  <a:moveTo>
                    <a:pt x="60" y="64"/>
                  </a:moveTo>
                  <a:cubicBezTo>
                    <a:pt x="60" y="88"/>
                    <a:pt x="60" y="88"/>
                    <a:pt x="60" y="88"/>
                  </a:cubicBezTo>
                  <a:cubicBezTo>
                    <a:pt x="54" y="88"/>
                    <a:pt x="48" y="89"/>
                    <a:pt x="42" y="91"/>
                  </a:cubicBezTo>
                  <a:cubicBezTo>
                    <a:pt x="38" y="83"/>
                    <a:pt x="36" y="74"/>
                    <a:pt x="36" y="64"/>
                  </a:cubicBezTo>
                  <a:lnTo>
                    <a:pt x="60" y="64"/>
                  </a:lnTo>
                  <a:close/>
                  <a:moveTo>
                    <a:pt x="53" y="115"/>
                  </a:moveTo>
                  <a:cubicBezTo>
                    <a:pt x="43" y="114"/>
                    <a:pt x="34" y="109"/>
                    <a:pt x="27" y="103"/>
                  </a:cubicBezTo>
                  <a:cubicBezTo>
                    <a:pt x="31" y="100"/>
                    <a:pt x="35" y="98"/>
                    <a:pt x="40" y="96"/>
                  </a:cubicBezTo>
                  <a:cubicBezTo>
                    <a:pt x="43" y="103"/>
                    <a:pt x="48" y="110"/>
                    <a:pt x="53" y="115"/>
                  </a:cubicBezTo>
                  <a:close/>
                  <a:moveTo>
                    <a:pt x="64" y="116"/>
                  </a:moveTo>
                  <a:cubicBezTo>
                    <a:pt x="64" y="92"/>
                    <a:pt x="64" y="92"/>
                    <a:pt x="64" y="92"/>
                  </a:cubicBezTo>
                  <a:cubicBezTo>
                    <a:pt x="70" y="92"/>
                    <a:pt x="75" y="93"/>
                    <a:pt x="81" y="95"/>
                  </a:cubicBezTo>
                  <a:cubicBezTo>
                    <a:pt x="76" y="103"/>
                    <a:pt x="71" y="110"/>
                    <a:pt x="64" y="116"/>
                  </a:cubicBezTo>
                  <a:cubicBezTo>
                    <a:pt x="64" y="116"/>
                    <a:pt x="64" y="116"/>
                    <a:pt x="64" y="116"/>
                  </a:cubicBezTo>
                  <a:close/>
                  <a:moveTo>
                    <a:pt x="84" y="96"/>
                  </a:moveTo>
                  <a:cubicBezTo>
                    <a:pt x="89" y="98"/>
                    <a:pt x="93" y="100"/>
                    <a:pt x="97" y="103"/>
                  </a:cubicBezTo>
                  <a:cubicBezTo>
                    <a:pt x="90" y="109"/>
                    <a:pt x="81" y="114"/>
                    <a:pt x="71" y="115"/>
                  </a:cubicBezTo>
                  <a:cubicBezTo>
                    <a:pt x="76" y="110"/>
                    <a:pt x="81" y="103"/>
                    <a:pt x="84" y="96"/>
                  </a:cubicBezTo>
                  <a:close/>
                  <a:moveTo>
                    <a:pt x="82" y="91"/>
                  </a:moveTo>
                  <a:cubicBezTo>
                    <a:pt x="76" y="89"/>
                    <a:pt x="70" y="88"/>
                    <a:pt x="64" y="88"/>
                  </a:cubicBezTo>
                  <a:cubicBezTo>
                    <a:pt x="64" y="64"/>
                    <a:pt x="64" y="64"/>
                    <a:pt x="64" y="64"/>
                  </a:cubicBezTo>
                  <a:cubicBezTo>
                    <a:pt x="88" y="64"/>
                    <a:pt x="88" y="64"/>
                    <a:pt x="88" y="64"/>
                  </a:cubicBezTo>
                  <a:cubicBezTo>
                    <a:pt x="88" y="74"/>
                    <a:pt x="86" y="83"/>
                    <a:pt x="82" y="91"/>
                  </a:cubicBezTo>
                  <a:close/>
                  <a:moveTo>
                    <a:pt x="64" y="60"/>
                  </a:moveTo>
                  <a:cubicBezTo>
                    <a:pt x="64" y="40"/>
                    <a:pt x="64" y="40"/>
                    <a:pt x="64" y="40"/>
                  </a:cubicBezTo>
                  <a:cubicBezTo>
                    <a:pt x="71" y="40"/>
                    <a:pt x="77" y="38"/>
                    <a:pt x="84" y="36"/>
                  </a:cubicBezTo>
                  <a:cubicBezTo>
                    <a:pt x="86" y="44"/>
                    <a:pt x="88" y="52"/>
                    <a:pt x="88" y="60"/>
                  </a:cubicBezTo>
                  <a:lnTo>
                    <a:pt x="64" y="60"/>
                  </a:lnTo>
                  <a:close/>
                  <a:moveTo>
                    <a:pt x="22" y="26"/>
                  </a:moveTo>
                  <a:cubicBezTo>
                    <a:pt x="26" y="30"/>
                    <a:pt x="31" y="33"/>
                    <a:pt x="37" y="35"/>
                  </a:cubicBezTo>
                  <a:cubicBezTo>
                    <a:pt x="34" y="43"/>
                    <a:pt x="32" y="51"/>
                    <a:pt x="32" y="60"/>
                  </a:cubicBezTo>
                  <a:cubicBezTo>
                    <a:pt x="8" y="60"/>
                    <a:pt x="8" y="60"/>
                    <a:pt x="8" y="60"/>
                  </a:cubicBezTo>
                  <a:cubicBezTo>
                    <a:pt x="9" y="47"/>
                    <a:pt x="14" y="35"/>
                    <a:pt x="22" y="26"/>
                  </a:cubicBezTo>
                  <a:close/>
                  <a:moveTo>
                    <a:pt x="8" y="64"/>
                  </a:moveTo>
                  <a:cubicBezTo>
                    <a:pt x="32" y="64"/>
                    <a:pt x="32" y="64"/>
                    <a:pt x="32" y="64"/>
                  </a:cubicBezTo>
                  <a:cubicBezTo>
                    <a:pt x="32" y="74"/>
                    <a:pt x="34" y="84"/>
                    <a:pt x="38" y="93"/>
                  </a:cubicBezTo>
                  <a:cubicBezTo>
                    <a:pt x="33" y="95"/>
                    <a:pt x="28" y="97"/>
                    <a:pt x="24" y="100"/>
                  </a:cubicBezTo>
                  <a:cubicBezTo>
                    <a:pt x="15" y="91"/>
                    <a:pt x="9" y="78"/>
                    <a:pt x="8" y="64"/>
                  </a:cubicBezTo>
                  <a:close/>
                  <a:moveTo>
                    <a:pt x="100" y="100"/>
                  </a:moveTo>
                  <a:cubicBezTo>
                    <a:pt x="96" y="97"/>
                    <a:pt x="91" y="95"/>
                    <a:pt x="86" y="93"/>
                  </a:cubicBezTo>
                  <a:cubicBezTo>
                    <a:pt x="90" y="84"/>
                    <a:pt x="92" y="74"/>
                    <a:pt x="92" y="64"/>
                  </a:cubicBezTo>
                  <a:cubicBezTo>
                    <a:pt x="116" y="64"/>
                    <a:pt x="116" y="64"/>
                    <a:pt x="116" y="64"/>
                  </a:cubicBezTo>
                  <a:cubicBezTo>
                    <a:pt x="115" y="78"/>
                    <a:pt x="109" y="91"/>
                    <a:pt x="100" y="100"/>
                  </a:cubicBezTo>
                  <a:close/>
                </a:path>
              </a:pathLst>
            </a:custGeom>
            <a:solidFill>
              <a:schemeClr val="bg1"/>
            </a:solidFill>
            <a:ln>
              <a:noFill/>
            </a:ln>
          </p:spPr>
          <p:txBody>
            <a:bodyPr anchor="ctr"/>
            <a:lstStyle/>
            <a:p>
              <a:pPr algn="ctr"/>
              <a:endParaRPr>
                <a:solidFill>
                  <a:schemeClr val="bg1"/>
                </a:solidFill>
              </a:endParaRPr>
            </a:p>
          </p:txBody>
        </p:sp>
      </p:grpSp>
    </p:spTree>
    <p:extLst>
      <p:ext uri="{BB962C8B-B14F-4D97-AF65-F5344CB8AC3E}">
        <p14:creationId val="3450850013"/>
      </p:ext>
    </p:extLst>
  </p:cSld>
  <p:clrMapOvr>
    <a:masterClrMapping/>
  </p:clrMapOvr>
  <mc:AlternateContent>
    <mc:Choice Requires="p15">
      <p:transition p14:dur="3250" spd="slow">
        <p15:prstTrans prst="origami"/>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14"/>
                                        </p:tgtEl>
                                        <p:attrNameLst>
                                          <p:attrName>style.visibility</p:attrName>
                                        </p:attrNameLst>
                                      </p:cBhvr>
                                      <p:to>
                                        <p:strVal val="visible"/>
                                      </p:to>
                                    </p:set>
                                    <p:animEffect filter="wipe(down)" transition="in">
                                      <p:cBhvr>
                                        <p:cTn dur="250" id="7"/>
                                        <p:tgtEl>
                                          <p:spTgt spid="14"/>
                                        </p:tgtEl>
                                      </p:cBhvr>
                                    </p:animEffect>
                                  </p:childTnLst>
                                </p:cTn>
                              </p:par>
                            </p:childTnLst>
                          </p:cTn>
                        </p:par>
                        <p:par>
                          <p:cTn fill="hold" id="8" nodeType="afterGroup">
                            <p:stCondLst>
                              <p:cond delay="250"/>
                            </p:stCondLst>
                            <p:childTnLst>
                              <p:par>
                                <p:cTn fill="hold" id="9" nodeType="afterEffect" presetClass="entr" presetID="22" presetSubtype="4">
                                  <p:stCondLst>
                                    <p:cond delay="0"/>
                                  </p:stCondLst>
                                  <p:childTnLst>
                                    <p:set>
                                      <p:cBhvr>
                                        <p:cTn dur="1" fill="hold" id="10">
                                          <p:stCondLst>
                                            <p:cond delay="0"/>
                                          </p:stCondLst>
                                        </p:cTn>
                                        <p:tgtEl>
                                          <p:spTgt spid="8"/>
                                        </p:tgtEl>
                                        <p:attrNameLst>
                                          <p:attrName>style.visibility</p:attrName>
                                        </p:attrNameLst>
                                      </p:cBhvr>
                                      <p:to>
                                        <p:strVal val="visible"/>
                                      </p:to>
                                    </p:set>
                                    <p:animEffect filter="wipe(down)" transition="in">
                                      <p:cBhvr>
                                        <p:cTn dur="250" id="11"/>
                                        <p:tgtEl>
                                          <p:spTgt spid="8"/>
                                        </p:tgtEl>
                                      </p:cBhvr>
                                    </p:animEffect>
                                  </p:childTnLst>
                                </p:cTn>
                              </p:par>
                            </p:childTnLst>
                          </p:cTn>
                        </p:par>
                        <p:par>
                          <p:cTn fill="hold" id="12" nodeType="afterGroup">
                            <p:stCondLst>
                              <p:cond delay="500"/>
                            </p:stCondLst>
                            <p:childTnLst>
                              <p:par>
                                <p:cTn fill="hold" id="13" nodeType="afterEffect" presetClass="entr" presetID="22" presetSubtype="4">
                                  <p:stCondLst>
                                    <p:cond delay="0"/>
                                  </p:stCondLst>
                                  <p:childTnLst>
                                    <p:set>
                                      <p:cBhvr>
                                        <p:cTn dur="1" fill="hold" id="14">
                                          <p:stCondLst>
                                            <p:cond delay="0"/>
                                          </p:stCondLst>
                                        </p:cTn>
                                        <p:tgtEl>
                                          <p:spTgt spid="9"/>
                                        </p:tgtEl>
                                        <p:attrNameLst>
                                          <p:attrName>style.visibility</p:attrName>
                                        </p:attrNameLst>
                                      </p:cBhvr>
                                      <p:to>
                                        <p:strVal val="visible"/>
                                      </p:to>
                                    </p:set>
                                    <p:animEffect filter="wipe(down)" transition="in">
                                      <p:cBhvr>
                                        <p:cTn dur="250" id="15"/>
                                        <p:tgtEl>
                                          <p:spTgt spid="9"/>
                                        </p:tgtEl>
                                      </p:cBhvr>
                                    </p:animEffect>
                                  </p:childTnLst>
                                </p:cTn>
                              </p:par>
                            </p:childTnLst>
                          </p:cTn>
                        </p:par>
                        <p:par>
                          <p:cTn fill="hold" id="16" nodeType="afterGroup">
                            <p:stCondLst>
                              <p:cond delay="750"/>
                            </p:stCondLst>
                            <p:childTnLst>
                              <p:par>
                                <p:cTn fill="hold" id="17" nodeType="afterEffect" presetClass="entr" presetID="22" presetSubtype="4">
                                  <p:stCondLst>
                                    <p:cond delay="0"/>
                                  </p:stCondLst>
                                  <p:childTnLst>
                                    <p:set>
                                      <p:cBhvr>
                                        <p:cTn dur="1" fill="hold" id="18">
                                          <p:stCondLst>
                                            <p:cond delay="0"/>
                                          </p:stCondLst>
                                        </p:cTn>
                                        <p:tgtEl>
                                          <p:spTgt spid="10"/>
                                        </p:tgtEl>
                                        <p:attrNameLst>
                                          <p:attrName>style.visibility</p:attrName>
                                        </p:attrNameLst>
                                      </p:cBhvr>
                                      <p:to>
                                        <p:strVal val="visible"/>
                                      </p:to>
                                    </p:set>
                                    <p:animEffect filter="wipe(down)" transition="in">
                                      <p:cBhvr>
                                        <p:cTn dur="250" id="19"/>
                                        <p:tgtEl>
                                          <p:spTgt spid="10"/>
                                        </p:tgtEl>
                                      </p:cBhvr>
                                    </p:animEffect>
                                  </p:childTnLst>
                                </p:cTn>
                              </p:par>
                            </p:childTnLst>
                          </p:cTn>
                        </p:par>
                        <p:par>
                          <p:cTn fill="hold" id="20" nodeType="afterGroup">
                            <p:stCondLst>
                              <p:cond delay="1000"/>
                            </p:stCondLst>
                            <p:childTnLst>
                              <p:par>
                                <p:cTn fill="hold" id="21" nodeType="afterEffect" presetClass="entr" presetID="22" presetSubtype="4">
                                  <p:stCondLst>
                                    <p:cond delay="0"/>
                                  </p:stCondLst>
                                  <p:childTnLst>
                                    <p:set>
                                      <p:cBhvr>
                                        <p:cTn dur="1" fill="hold" id="22">
                                          <p:stCondLst>
                                            <p:cond delay="0"/>
                                          </p:stCondLst>
                                        </p:cTn>
                                        <p:tgtEl>
                                          <p:spTgt spid="11"/>
                                        </p:tgtEl>
                                        <p:attrNameLst>
                                          <p:attrName>style.visibility</p:attrName>
                                        </p:attrNameLst>
                                      </p:cBhvr>
                                      <p:to>
                                        <p:strVal val="visible"/>
                                      </p:to>
                                    </p:set>
                                    <p:animEffect filter="wipe(down)" transition="in">
                                      <p:cBhvr>
                                        <p:cTn dur="250" id="23"/>
                                        <p:tgtEl>
                                          <p:spTgt spid="11"/>
                                        </p:tgtEl>
                                      </p:cBhvr>
                                    </p:animEffect>
                                  </p:childTnLst>
                                </p:cTn>
                              </p:par>
                            </p:childTnLst>
                          </p:cTn>
                        </p:par>
                        <p:par>
                          <p:cTn fill="hold" id="24" nodeType="afterGroup">
                            <p:stCondLst>
                              <p:cond delay="1250"/>
                            </p:stCondLst>
                            <p:childTnLst>
                              <p:par>
                                <p:cTn fill="hold" id="25" nodeType="afterEffect" presetClass="entr" presetID="22" presetSubtype="4">
                                  <p:stCondLst>
                                    <p:cond delay="0"/>
                                  </p:stCondLst>
                                  <p:childTnLst>
                                    <p:set>
                                      <p:cBhvr>
                                        <p:cTn dur="1" fill="hold" id="26">
                                          <p:stCondLst>
                                            <p:cond delay="0"/>
                                          </p:stCondLst>
                                        </p:cTn>
                                        <p:tgtEl>
                                          <p:spTgt spid="13"/>
                                        </p:tgtEl>
                                        <p:attrNameLst>
                                          <p:attrName>style.visibility</p:attrName>
                                        </p:attrNameLst>
                                      </p:cBhvr>
                                      <p:to>
                                        <p:strVal val="visible"/>
                                      </p:to>
                                    </p:set>
                                    <p:animEffect filter="wipe(down)" transition="in">
                                      <p:cBhvr>
                                        <p:cTn dur="250" id="27"/>
                                        <p:tgtEl>
                                          <p:spTgt spid="13"/>
                                        </p:tgtEl>
                                      </p:cBhvr>
                                    </p:animEffect>
                                  </p:childTnLst>
                                </p:cTn>
                              </p:par>
                            </p:childTnLst>
                          </p:cTn>
                        </p:par>
                        <p:par>
                          <p:cTn fill="hold" id="28" nodeType="afterGroup">
                            <p:stCondLst>
                              <p:cond delay="1500"/>
                            </p:stCondLst>
                            <p:childTnLst>
                              <p:par>
                                <p:cTn fill="hold" id="29" nodeType="afterEffect" presetClass="entr" presetID="22" presetSubtype="4">
                                  <p:stCondLst>
                                    <p:cond delay="0"/>
                                  </p:stCondLst>
                                  <p:childTnLst>
                                    <p:set>
                                      <p:cBhvr>
                                        <p:cTn dur="1" fill="hold" id="30">
                                          <p:stCondLst>
                                            <p:cond delay="0"/>
                                          </p:stCondLst>
                                        </p:cTn>
                                        <p:tgtEl>
                                          <p:spTgt spid="12"/>
                                        </p:tgtEl>
                                        <p:attrNameLst>
                                          <p:attrName>style.visibility</p:attrName>
                                        </p:attrNameLst>
                                      </p:cBhvr>
                                      <p:to>
                                        <p:strVal val="visible"/>
                                      </p:to>
                                    </p:set>
                                    <p:animEffect filter="wipe(down)" transition="in">
                                      <p:cBhvr>
                                        <p:cTn dur="250" id="31"/>
                                        <p:tgtEl>
                                          <p:spTgt spid="12"/>
                                        </p:tgtEl>
                                      </p:cBhvr>
                                    </p:animEffect>
                                  </p:childTnLst>
                                </p:cTn>
                              </p:par>
                            </p:childTnLst>
                          </p:cTn>
                        </p:par>
                        <p:par>
                          <p:cTn fill="hold" id="32" nodeType="afterGroup">
                            <p:stCondLst>
                              <p:cond delay="1750"/>
                            </p:stCondLst>
                            <p:childTnLst>
                              <p:par>
                                <p:cTn fill="hold" grpId="0" id="33" nodeType="afterEffect" presetClass="entr" presetID="22" presetSubtype="4">
                                  <p:stCondLst>
                                    <p:cond delay="0"/>
                                  </p:stCondLst>
                                  <p:childTnLst>
                                    <p:set>
                                      <p:cBhvr>
                                        <p:cTn dur="1" fill="hold" id="34">
                                          <p:stCondLst>
                                            <p:cond delay="0"/>
                                          </p:stCondLst>
                                        </p:cTn>
                                        <p:tgtEl>
                                          <p:spTgt spid="17"/>
                                        </p:tgtEl>
                                        <p:attrNameLst>
                                          <p:attrName>style.visibility</p:attrName>
                                        </p:attrNameLst>
                                      </p:cBhvr>
                                      <p:to>
                                        <p:strVal val="visible"/>
                                      </p:to>
                                    </p:set>
                                    <p:animEffect filter="wipe(down)" transition="in">
                                      <p:cBhvr>
                                        <p:cTn dur="250" id="35"/>
                                        <p:tgtEl>
                                          <p:spTgt spid="17"/>
                                        </p:tgtEl>
                                      </p:cBhvr>
                                    </p:animEffect>
                                  </p:childTnLst>
                                </p:cTn>
                              </p:par>
                            </p:childTnLst>
                          </p:cTn>
                        </p:par>
                        <p:par>
                          <p:cTn fill="hold" id="36" nodeType="afterGroup">
                            <p:stCondLst>
                              <p:cond delay="2000"/>
                            </p:stCondLst>
                            <p:childTnLst>
                              <p:par>
                                <p:cTn fill="hold" grpId="0" id="37" nodeType="afterEffect" presetClass="entr" presetID="22" presetSubtype="4">
                                  <p:stCondLst>
                                    <p:cond delay="0"/>
                                  </p:stCondLst>
                                  <p:childTnLst>
                                    <p:set>
                                      <p:cBhvr>
                                        <p:cTn dur="1" fill="hold" id="38">
                                          <p:stCondLst>
                                            <p:cond delay="0"/>
                                          </p:stCondLst>
                                        </p:cTn>
                                        <p:tgtEl>
                                          <p:spTgt spid="18"/>
                                        </p:tgtEl>
                                        <p:attrNameLst>
                                          <p:attrName>style.visibility</p:attrName>
                                        </p:attrNameLst>
                                      </p:cBhvr>
                                      <p:to>
                                        <p:strVal val="visible"/>
                                      </p:to>
                                    </p:set>
                                    <p:animEffect filter="wipe(down)" transition="in">
                                      <p:cBhvr>
                                        <p:cTn dur="250" id="39"/>
                                        <p:tgtEl>
                                          <p:spTgt spid="18"/>
                                        </p:tgtEl>
                                      </p:cBhvr>
                                    </p:animEffect>
                                  </p:childTnLst>
                                </p:cTn>
                              </p:par>
                            </p:childTnLst>
                          </p:cTn>
                        </p:par>
                        <p:par>
                          <p:cTn fill="hold" id="40" nodeType="afterGroup">
                            <p:stCondLst>
                              <p:cond delay="2250"/>
                            </p:stCondLst>
                            <p:childTnLst>
                              <p:par>
                                <p:cTn fill="hold" grpId="0" id="41" nodeType="afterEffect" presetClass="entr" presetID="22" presetSubtype="4">
                                  <p:stCondLst>
                                    <p:cond delay="0"/>
                                  </p:stCondLst>
                                  <p:childTnLst>
                                    <p:set>
                                      <p:cBhvr>
                                        <p:cTn dur="1" fill="hold" id="42">
                                          <p:stCondLst>
                                            <p:cond delay="0"/>
                                          </p:stCondLst>
                                        </p:cTn>
                                        <p:tgtEl>
                                          <p:spTgt spid="19"/>
                                        </p:tgtEl>
                                        <p:attrNameLst>
                                          <p:attrName>style.visibility</p:attrName>
                                        </p:attrNameLst>
                                      </p:cBhvr>
                                      <p:to>
                                        <p:strVal val="visible"/>
                                      </p:to>
                                    </p:set>
                                    <p:animEffect filter="wipe(down)" transition="in">
                                      <p:cBhvr>
                                        <p:cTn dur="250" id="43"/>
                                        <p:tgtEl>
                                          <p:spTgt spid="19"/>
                                        </p:tgtEl>
                                      </p:cBhvr>
                                    </p:animEffect>
                                  </p:childTnLst>
                                </p:cTn>
                              </p:par>
                            </p:childTnLst>
                          </p:cTn>
                        </p:par>
                        <p:par>
                          <p:cTn fill="hold" id="44" nodeType="afterGroup">
                            <p:stCondLst>
                              <p:cond delay="2500"/>
                            </p:stCondLst>
                            <p:childTnLst>
                              <p:par>
                                <p:cTn fill="hold" grpId="0" id="45" nodeType="afterEffect" presetClass="entr" presetID="22" presetSubtype="4">
                                  <p:stCondLst>
                                    <p:cond delay="0"/>
                                  </p:stCondLst>
                                  <p:childTnLst>
                                    <p:set>
                                      <p:cBhvr>
                                        <p:cTn dur="1" fill="hold" id="46">
                                          <p:stCondLst>
                                            <p:cond delay="0"/>
                                          </p:stCondLst>
                                        </p:cTn>
                                        <p:tgtEl>
                                          <p:spTgt spid="20"/>
                                        </p:tgtEl>
                                        <p:attrNameLst>
                                          <p:attrName>style.visibility</p:attrName>
                                        </p:attrNameLst>
                                      </p:cBhvr>
                                      <p:to>
                                        <p:strVal val="visible"/>
                                      </p:to>
                                    </p:set>
                                    <p:animEffect filter="wipe(down)" transition="in">
                                      <p:cBhvr>
                                        <p:cTn dur="250" id="47"/>
                                        <p:tgtEl>
                                          <p:spTgt spid="20"/>
                                        </p:tgtEl>
                                      </p:cBhvr>
                                    </p:animEffect>
                                  </p:childTnLst>
                                </p:cTn>
                              </p:par>
                            </p:childTnLst>
                          </p:cTn>
                        </p:par>
                        <p:par>
                          <p:cTn fill="hold" id="48" nodeType="afterGroup">
                            <p:stCondLst>
                              <p:cond delay="2750"/>
                            </p:stCondLst>
                            <p:childTnLst>
                              <p:par>
                                <p:cTn fill="hold" grpId="0" id="49" nodeType="afterEffect" presetClass="entr" presetID="22" presetSubtype="4">
                                  <p:stCondLst>
                                    <p:cond delay="0"/>
                                  </p:stCondLst>
                                  <p:childTnLst>
                                    <p:set>
                                      <p:cBhvr>
                                        <p:cTn dur="1" fill="hold" id="50">
                                          <p:stCondLst>
                                            <p:cond delay="0"/>
                                          </p:stCondLst>
                                        </p:cTn>
                                        <p:tgtEl>
                                          <p:spTgt spid="21"/>
                                        </p:tgtEl>
                                        <p:attrNameLst>
                                          <p:attrName>style.visibility</p:attrName>
                                        </p:attrNameLst>
                                      </p:cBhvr>
                                      <p:to>
                                        <p:strVal val="visible"/>
                                      </p:to>
                                    </p:set>
                                    <p:animEffect filter="wipe(down)" transition="in">
                                      <p:cBhvr>
                                        <p:cTn dur="250" id="51"/>
                                        <p:tgtEl>
                                          <p:spTgt spid="21"/>
                                        </p:tgtEl>
                                      </p:cBhvr>
                                    </p:animEffect>
                                  </p:childTnLst>
                                </p:cTn>
                              </p:par>
                            </p:childTnLst>
                          </p:cTn>
                        </p:par>
                        <p:par>
                          <p:cTn fill="hold" id="52" nodeType="afterGroup">
                            <p:stCondLst>
                              <p:cond delay="3000"/>
                            </p:stCondLst>
                            <p:childTnLst>
                              <p:par>
                                <p:cTn fill="hold" grpId="0" id="53" nodeType="afterEffect" presetClass="entr" presetID="22" presetSubtype="4">
                                  <p:stCondLst>
                                    <p:cond delay="0"/>
                                  </p:stCondLst>
                                  <p:childTnLst>
                                    <p:set>
                                      <p:cBhvr>
                                        <p:cTn dur="1" fill="hold" id="54">
                                          <p:stCondLst>
                                            <p:cond delay="0"/>
                                          </p:stCondLst>
                                        </p:cTn>
                                        <p:tgtEl>
                                          <p:spTgt spid="22"/>
                                        </p:tgtEl>
                                        <p:attrNameLst>
                                          <p:attrName>style.visibility</p:attrName>
                                        </p:attrNameLst>
                                      </p:cBhvr>
                                      <p:to>
                                        <p:strVal val="visible"/>
                                      </p:to>
                                    </p:set>
                                    <p:animEffect filter="wipe(down)" transition="in">
                                      <p:cBhvr>
                                        <p:cTn dur="250" id="55"/>
                                        <p:tgtEl>
                                          <p:spTgt spid="22"/>
                                        </p:tgtEl>
                                      </p:cBhvr>
                                    </p:animEffect>
                                  </p:childTnLst>
                                </p:cTn>
                              </p:par>
                            </p:childTnLst>
                          </p:cTn>
                        </p:par>
                        <p:par>
                          <p:cTn fill="hold" id="56" nodeType="afterGroup">
                            <p:stCondLst>
                              <p:cond delay="3250"/>
                            </p:stCondLst>
                            <p:childTnLst>
                              <p:par>
                                <p:cTn fill="hold" grpId="0" id="57" nodeType="afterEffect" presetClass="entr" presetID="22" presetSubtype="4">
                                  <p:stCondLst>
                                    <p:cond delay="0"/>
                                  </p:stCondLst>
                                  <p:childTnLst>
                                    <p:set>
                                      <p:cBhvr>
                                        <p:cTn dur="1" fill="hold" id="58">
                                          <p:stCondLst>
                                            <p:cond delay="0"/>
                                          </p:stCondLst>
                                        </p:cTn>
                                        <p:tgtEl>
                                          <p:spTgt spid="23"/>
                                        </p:tgtEl>
                                        <p:attrNameLst>
                                          <p:attrName>style.visibility</p:attrName>
                                        </p:attrNameLst>
                                      </p:cBhvr>
                                      <p:to>
                                        <p:strVal val="visible"/>
                                      </p:to>
                                    </p:set>
                                    <p:animEffect filter="wipe(down)" transition="in">
                                      <p:cBhvr>
                                        <p:cTn dur="250" id="59"/>
                                        <p:tgtEl>
                                          <p:spTgt spid="23"/>
                                        </p:tgtEl>
                                      </p:cBhvr>
                                    </p:animEffect>
                                  </p:childTnLst>
                                </p:cTn>
                              </p:par>
                            </p:childTnLst>
                          </p:cTn>
                        </p:par>
                        <p:par>
                          <p:cTn fill="hold" id="60" nodeType="afterGroup">
                            <p:stCondLst>
                              <p:cond delay="3500"/>
                            </p:stCondLst>
                            <p:childTnLst>
                              <p:par>
                                <p:cTn fill="hold" grpId="0" id="61" nodeType="afterEffect" presetClass="entr" presetID="22" presetSubtype="4">
                                  <p:stCondLst>
                                    <p:cond delay="0"/>
                                  </p:stCondLst>
                                  <p:childTnLst>
                                    <p:set>
                                      <p:cBhvr>
                                        <p:cTn dur="1" fill="hold" id="62">
                                          <p:stCondLst>
                                            <p:cond delay="0"/>
                                          </p:stCondLst>
                                        </p:cTn>
                                        <p:tgtEl>
                                          <p:spTgt spid="24"/>
                                        </p:tgtEl>
                                        <p:attrNameLst>
                                          <p:attrName>style.visibility</p:attrName>
                                        </p:attrNameLst>
                                      </p:cBhvr>
                                      <p:to>
                                        <p:strVal val="visible"/>
                                      </p:to>
                                    </p:set>
                                    <p:animEffect filter="wipe(down)" transition="in">
                                      <p:cBhvr>
                                        <p:cTn dur="250" id="63"/>
                                        <p:tgtEl>
                                          <p:spTgt spid="24"/>
                                        </p:tgtEl>
                                      </p:cBhvr>
                                    </p:animEffect>
                                  </p:childTnLst>
                                </p:cTn>
                              </p:par>
                            </p:childTnLst>
                          </p:cTn>
                        </p:par>
                        <p:par>
                          <p:cTn fill="hold" id="64" nodeType="afterGroup">
                            <p:stCondLst>
                              <p:cond delay="3750"/>
                            </p:stCondLst>
                            <p:childTnLst>
                              <p:par>
                                <p:cTn fill="hold" grpId="0" id="65" nodeType="afterEffect" presetClass="entr" presetID="22" presetSubtype="4">
                                  <p:stCondLst>
                                    <p:cond delay="0"/>
                                  </p:stCondLst>
                                  <p:childTnLst>
                                    <p:set>
                                      <p:cBhvr>
                                        <p:cTn dur="1" fill="hold" id="66">
                                          <p:stCondLst>
                                            <p:cond delay="0"/>
                                          </p:stCondLst>
                                        </p:cTn>
                                        <p:tgtEl>
                                          <p:spTgt spid="25"/>
                                        </p:tgtEl>
                                        <p:attrNameLst>
                                          <p:attrName>style.visibility</p:attrName>
                                        </p:attrNameLst>
                                      </p:cBhvr>
                                      <p:to>
                                        <p:strVal val="visible"/>
                                      </p:to>
                                    </p:set>
                                    <p:animEffect filter="wipe(down)" transition="in">
                                      <p:cBhvr>
                                        <p:cTn dur="250" id="67"/>
                                        <p:tgtEl>
                                          <p:spTgt spid="25"/>
                                        </p:tgtEl>
                                      </p:cBhvr>
                                    </p:animEffect>
                                  </p:childTnLst>
                                </p:cTn>
                              </p:par>
                            </p:childTnLst>
                          </p:cTn>
                        </p:par>
                        <p:par>
                          <p:cTn fill="hold" id="68" nodeType="afterGroup">
                            <p:stCondLst>
                              <p:cond delay="4000"/>
                            </p:stCondLst>
                            <p:childTnLst>
                              <p:par>
                                <p:cTn fill="hold" grpId="0" id="69" nodeType="afterEffect" presetClass="entr" presetID="22" presetSubtype="4">
                                  <p:stCondLst>
                                    <p:cond delay="0"/>
                                  </p:stCondLst>
                                  <p:childTnLst>
                                    <p:set>
                                      <p:cBhvr>
                                        <p:cTn dur="1" fill="hold" id="70">
                                          <p:stCondLst>
                                            <p:cond delay="0"/>
                                          </p:stCondLst>
                                        </p:cTn>
                                        <p:tgtEl>
                                          <p:spTgt spid="26"/>
                                        </p:tgtEl>
                                        <p:attrNameLst>
                                          <p:attrName>style.visibility</p:attrName>
                                        </p:attrNameLst>
                                      </p:cBhvr>
                                      <p:to>
                                        <p:strVal val="visible"/>
                                      </p:to>
                                    </p:set>
                                    <p:animEffect filter="wipe(down)" transition="in">
                                      <p:cBhvr>
                                        <p:cTn dur="250" id="71"/>
                                        <p:tgtEl>
                                          <p:spTgt spid="26"/>
                                        </p:tgtEl>
                                      </p:cBhvr>
                                    </p:animEffect>
                                  </p:childTnLst>
                                </p:cTn>
                              </p:par>
                            </p:childTnLst>
                          </p:cTn>
                        </p:par>
                        <p:par>
                          <p:cTn fill="hold" id="72" nodeType="afterGroup">
                            <p:stCondLst>
                              <p:cond delay="4250"/>
                            </p:stCondLst>
                            <p:childTnLst>
                              <p:par>
                                <p:cTn fill="hold" grpId="0" id="73" nodeType="afterEffect" presetClass="entr" presetID="22" presetSubtype="4">
                                  <p:stCondLst>
                                    <p:cond delay="0"/>
                                  </p:stCondLst>
                                  <p:childTnLst>
                                    <p:set>
                                      <p:cBhvr>
                                        <p:cTn dur="1" fill="hold" id="74">
                                          <p:stCondLst>
                                            <p:cond delay="0"/>
                                          </p:stCondLst>
                                        </p:cTn>
                                        <p:tgtEl>
                                          <p:spTgt spid="27"/>
                                        </p:tgtEl>
                                        <p:attrNameLst>
                                          <p:attrName>style.visibility</p:attrName>
                                        </p:attrNameLst>
                                      </p:cBhvr>
                                      <p:to>
                                        <p:strVal val="visible"/>
                                      </p:to>
                                    </p:set>
                                    <p:animEffect filter="wipe(down)" transition="in">
                                      <p:cBhvr>
                                        <p:cTn dur="250" id="75"/>
                                        <p:tgtEl>
                                          <p:spTgt spid="27"/>
                                        </p:tgtEl>
                                      </p:cBhvr>
                                    </p:animEffect>
                                  </p:childTnLst>
                                </p:cTn>
                              </p:par>
                            </p:childTnLst>
                          </p:cTn>
                        </p:par>
                        <p:par>
                          <p:cTn fill="hold" id="76" nodeType="afterGroup">
                            <p:stCondLst>
                              <p:cond delay="4500"/>
                            </p:stCondLst>
                            <p:childTnLst>
                              <p:par>
                                <p:cTn fill="hold" grpId="0" id="77" nodeType="afterEffect" presetClass="entr" presetID="22" presetSubtype="4">
                                  <p:stCondLst>
                                    <p:cond delay="0"/>
                                  </p:stCondLst>
                                  <p:childTnLst>
                                    <p:set>
                                      <p:cBhvr>
                                        <p:cTn dur="1" fill="hold" id="78">
                                          <p:stCondLst>
                                            <p:cond delay="0"/>
                                          </p:stCondLst>
                                        </p:cTn>
                                        <p:tgtEl>
                                          <p:spTgt spid="28"/>
                                        </p:tgtEl>
                                        <p:attrNameLst>
                                          <p:attrName>style.visibility</p:attrName>
                                        </p:attrNameLst>
                                      </p:cBhvr>
                                      <p:to>
                                        <p:strVal val="visible"/>
                                      </p:to>
                                    </p:set>
                                    <p:animEffect filter="wipe(down)" transition="in">
                                      <p:cBhvr>
                                        <p:cTn dur="250" id="79"/>
                                        <p:tgtEl>
                                          <p:spTgt spid="28"/>
                                        </p:tgtEl>
                                      </p:cBhvr>
                                    </p:animEffect>
                                  </p:childTnLst>
                                </p:cTn>
                              </p:par>
                            </p:childTnLst>
                          </p:cTn>
                        </p:par>
                        <p:par>
                          <p:cTn fill="hold" id="80" nodeType="afterGroup">
                            <p:stCondLst>
                              <p:cond delay="4750"/>
                            </p:stCondLst>
                            <p:childTnLst>
                              <p:par>
                                <p:cTn fill="hold" id="81" nodeType="afterEffect" presetClass="entr" presetID="22" presetSubtype="4">
                                  <p:stCondLst>
                                    <p:cond delay="0"/>
                                  </p:stCondLst>
                                  <p:childTnLst>
                                    <p:set>
                                      <p:cBhvr>
                                        <p:cTn dur="1" fill="hold" id="82">
                                          <p:stCondLst>
                                            <p:cond delay="0"/>
                                          </p:stCondLst>
                                        </p:cTn>
                                        <p:tgtEl>
                                          <p:spTgt spid="29"/>
                                        </p:tgtEl>
                                        <p:attrNameLst>
                                          <p:attrName>style.visibility</p:attrName>
                                        </p:attrNameLst>
                                      </p:cBhvr>
                                      <p:to>
                                        <p:strVal val="visible"/>
                                      </p:to>
                                    </p:set>
                                    <p:animEffect filter="wipe(down)" transition="in">
                                      <p:cBhvr>
                                        <p:cTn dur="250" id="83"/>
                                        <p:tgtEl>
                                          <p:spTgt spid="29"/>
                                        </p:tgtEl>
                                      </p:cBhvr>
                                    </p:animEffect>
                                  </p:childTnLst>
                                </p:cTn>
                              </p:par>
                            </p:childTnLst>
                          </p:cTn>
                        </p:par>
                        <p:par>
                          <p:cTn fill="hold" id="84" nodeType="afterGroup">
                            <p:stCondLst>
                              <p:cond delay="5000"/>
                            </p:stCondLst>
                            <p:childTnLst>
                              <p:par>
                                <p:cTn fill="hold" id="85" nodeType="afterEffect" presetClass="entr" presetID="22" presetSubtype="4">
                                  <p:stCondLst>
                                    <p:cond delay="0"/>
                                  </p:stCondLst>
                                  <p:childTnLst>
                                    <p:set>
                                      <p:cBhvr>
                                        <p:cTn dur="1" fill="hold" id="86">
                                          <p:stCondLst>
                                            <p:cond delay="0"/>
                                          </p:stCondLst>
                                        </p:cTn>
                                        <p:tgtEl>
                                          <p:spTgt spid="30"/>
                                        </p:tgtEl>
                                        <p:attrNameLst>
                                          <p:attrName>style.visibility</p:attrName>
                                        </p:attrNameLst>
                                      </p:cBhvr>
                                      <p:to>
                                        <p:strVal val="visible"/>
                                      </p:to>
                                    </p:set>
                                    <p:animEffect filter="wipe(down)" transition="in">
                                      <p:cBhvr>
                                        <p:cTn dur="250" id="87"/>
                                        <p:tgtEl>
                                          <p:spTgt spid="30"/>
                                        </p:tgtEl>
                                      </p:cBhvr>
                                    </p:animEffect>
                                  </p:childTnLst>
                                </p:cTn>
                              </p:par>
                            </p:childTnLst>
                          </p:cTn>
                        </p:par>
                        <p:par>
                          <p:cTn fill="hold" id="88" nodeType="afterGroup">
                            <p:stCondLst>
                              <p:cond delay="5250"/>
                            </p:stCondLst>
                            <p:childTnLst>
                              <p:par>
                                <p:cTn fill="hold" id="89" nodeType="afterEffect" presetClass="entr" presetID="22" presetSubtype="4">
                                  <p:stCondLst>
                                    <p:cond delay="0"/>
                                  </p:stCondLst>
                                  <p:childTnLst>
                                    <p:set>
                                      <p:cBhvr>
                                        <p:cTn dur="1" fill="hold" id="90">
                                          <p:stCondLst>
                                            <p:cond delay="0"/>
                                          </p:stCondLst>
                                        </p:cTn>
                                        <p:tgtEl>
                                          <p:spTgt spid="4"/>
                                        </p:tgtEl>
                                        <p:attrNameLst>
                                          <p:attrName>style.visibility</p:attrName>
                                        </p:attrNameLst>
                                      </p:cBhvr>
                                      <p:to>
                                        <p:strVal val="visible"/>
                                      </p:to>
                                    </p:set>
                                    <p:animEffect filter="wipe(down)" transition="in">
                                      <p:cBhvr>
                                        <p:cTn dur="250" id="91"/>
                                        <p:tgtEl>
                                          <p:spTgt spid="4"/>
                                        </p:tgtEl>
                                      </p:cBhvr>
                                    </p:animEffect>
                                  </p:childTnLst>
                                </p:cTn>
                              </p:par>
                            </p:childTnLst>
                          </p:cTn>
                        </p:par>
                        <p:par>
                          <p:cTn fill="hold" id="92" nodeType="afterGroup">
                            <p:stCondLst>
                              <p:cond delay="5500"/>
                            </p:stCondLst>
                            <p:childTnLst>
                              <p:par>
                                <p:cTn fill="hold" grpId="0" id="93" nodeType="afterEffect" presetClass="entr" presetID="22" presetSubtype="4">
                                  <p:stCondLst>
                                    <p:cond delay="0"/>
                                  </p:stCondLst>
                                  <p:childTnLst>
                                    <p:set>
                                      <p:cBhvr>
                                        <p:cTn dur="1" fill="hold" id="94">
                                          <p:stCondLst>
                                            <p:cond delay="0"/>
                                          </p:stCondLst>
                                        </p:cTn>
                                        <p:tgtEl>
                                          <p:spTgt spid="15"/>
                                        </p:tgtEl>
                                        <p:attrNameLst>
                                          <p:attrName>style.visibility</p:attrName>
                                        </p:attrNameLst>
                                      </p:cBhvr>
                                      <p:to>
                                        <p:strVal val="visible"/>
                                      </p:to>
                                    </p:set>
                                    <p:animEffect filter="wipe(down)" transition="in">
                                      <p:cBhvr>
                                        <p:cTn dur="250" id="95"/>
                                        <p:tgtEl>
                                          <p:spTgt spid="15"/>
                                        </p:tgtEl>
                                      </p:cBhvr>
                                    </p:animEffect>
                                  </p:childTnLst>
                                </p:cTn>
                              </p:par>
                            </p:childTnLst>
                          </p:cTn>
                        </p:par>
                        <p:par>
                          <p:cTn fill="hold" id="96" nodeType="afterGroup">
                            <p:stCondLst>
                              <p:cond delay="5750"/>
                            </p:stCondLst>
                            <p:childTnLst>
                              <p:par>
                                <p:cTn fill="hold" grpId="0" id="97" nodeType="afterEffect" presetClass="entr" presetID="22" presetSubtype="4">
                                  <p:stCondLst>
                                    <p:cond delay="0"/>
                                  </p:stCondLst>
                                  <p:childTnLst>
                                    <p:set>
                                      <p:cBhvr>
                                        <p:cTn dur="1" fill="hold" id="98">
                                          <p:stCondLst>
                                            <p:cond delay="0"/>
                                          </p:stCondLst>
                                        </p:cTn>
                                        <p:tgtEl>
                                          <p:spTgt spid="16"/>
                                        </p:tgtEl>
                                        <p:attrNameLst>
                                          <p:attrName>style.visibility</p:attrName>
                                        </p:attrNameLst>
                                      </p:cBhvr>
                                      <p:to>
                                        <p:strVal val="visible"/>
                                      </p:to>
                                    </p:set>
                                    <p:animEffect filter="wipe(down)" transition="in">
                                      <p:cBhvr>
                                        <p:cTn dur="250" id="99"/>
                                        <p:tgtEl>
                                          <p:spTgt spid="16"/>
                                        </p:tgtEl>
                                      </p:cBhvr>
                                    </p:animEffect>
                                  </p:childTnLst>
                                </p:cTn>
                              </p:par>
                            </p:childTnLst>
                          </p:cTn>
                        </p:par>
                        <p:par>
                          <p:cTn fill="hold" id="100" nodeType="afterGroup">
                            <p:stCondLst>
                              <p:cond delay="6000"/>
                            </p:stCondLst>
                            <p:childTnLst>
                              <p:par>
                                <p:cTn fill="hold" grpId="0" id="101" nodeType="afterEffect" presetClass="entr" presetID="22" presetSubtype="4">
                                  <p:stCondLst>
                                    <p:cond delay="0"/>
                                  </p:stCondLst>
                                  <p:childTnLst>
                                    <p:set>
                                      <p:cBhvr>
                                        <p:cTn dur="1" fill="hold" id="102">
                                          <p:stCondLst>
                                            <p:cond delay="0"/>
                                          </p:stCondLst>
                                        </p:cTn>
                                        <p:tgtEl>
                                          <p:spTgt spid="32"/>
                                        </p:tgtEl>
                                        <p:attrNameLst>
                                          <p:attrName>style.visibility</p:attrName>
                                        </p:attrNameLst>
                                      </p:cBhvr>
                                      <p:to>
                                        <p:strVal val="visible"/>
                                      </p:to>
                                    </p:set>
                                    <p:animEffect filter="wipe(down)" transition="in">
                                      <p:cBhvr>
                                        <p:cTn dur="250" id="103"/>
                                        <p:tgtEl>
                                          <p:spTgt spid="32"/>
                                        </p:tgtEl>
                                      </p:cBhvr>
                                    </p:animEffect>
                                  </p:childTnLst>
                                </p:cTn>
                              </p:par>
                            </p:childTnLst>
                          </p:cTn>
                        </p:par>
                        <p:par>
                          <p:cTn fill="hold" id="104" nodeType="afterGroup">
                            <p:stCondLst>
                              <p:cond delay="6250"/>
                            </p:stCondLst>
                            <p:childTnLst>
                              <p:par>
                                <p:cTn fill="hold" grpId="0" id="105" nodeType="afterEffect" presetClass="entr" presetID="22" presetSubtype="4">
                                  <p:stCondLst>
                                    <p:cond delay="0"/>
                                  </p:stCondLst>
                                  <p:childTnLst>
                                    <p:set>
                                      <p:cBhvr>
                                        <p:cTn dur="1" fill="hold" id="106">
                                          <p:stCondLst>
                                            <p:cond delay="0"/>
                                          </p:stCondLst>
                                        </p:cTn>
                                        <p:tgtEl>
                                          <p:spTgt spid="33"/>
                                        </p:tgtEl>
                                        <p:attrNameLst>
                                          <p:attrName>style.visibility</p:attrName>
                                        </p:attrNameLst>
                                      </p:cBhvr>
                                      <p:to>
                                        <p:strVal val="visible"/>
                                      </p:to>
                                    </p:set>
                                    <p:animEffect filter="wipe(down)" transition="in">
                                      <p:cBhvr>
                                        <p:cTn dur="250" id="107"/>
                                        <p:tgtEl>
                                          <p:spTgt spid="33"/>
                                        </p:tgtEl>
                                      </p:cBhvr>
                                    </p:animEffect>
                                  </p:childTnLst>
                                </p:cTn>
                              </p:par>
                            </p:childTnLst>
                          </p:cTn>
                        </p:par>
                        <p:par>
                          <p:cTn fill="hold" id="108" nodeType="afterGroup">
                            <p:stCondLst>
                              <p:cond delay="6500"/>
                            </p:stCondLst>
                            <p:childTnLst>
                              <p:par>
                                <p:cTn fill="hold" id="109" nodeType="afterEffect" presetClass="entr" presetID="22" presetSubtype="4">
                                  <p:stCondLst>
                                    <p:cond delay="0"/>
                                  </p:stCondLst>
                                  <p:childTnLst>
                                    <p:set>
                                      <p:cBhvr>
                                        <p:cTn dur="1" fill="hold" id="110">
                                          <p:stCondLst>
                                            <p:cond delay="0"/>
                                          </p:stCondLst>
                                        </p:cTn>
                                        <p:tgtEl>
                                          <p:spTgt spid="34"/>
                                        </p:tgtEl>
                                        <p:attrNameLst>
                                          <p:attrName>style.visibility</p:attrName>
                                        </p:attrNameLst>
                                      </p:cBhvr>
                                      <p:to>
                                        <p:strVal val="visible"/>
                                      </p:to>
                                    </p:set>
                                    <p:animEffect filter="wipe(down)" transition="in">
                                      <p:cBhvr>
                                        <p:cTn dur="250" id="111"/>
                                        <p:tgtEl>
                                          <p:spTgt spid="34"/>
                                        </p:tgtEl>
                                      </p:cBhvr>
                                    </p:animEffect>
                                  </p:childTnLst>
                                </p:cTn>
                              </p:par>
                            </p:childTnLst>
                          </p:cTn>
                        </p:par>
                        <p:par>
                          <p:cTn fill="hold" id="112" nodeType="afterGroup">
                            <p:stCondLst>
                              <p:cond delay="6750"/>
                            </p:stCondLst>
                            <p:childTnLst>
                              <p:par>
                                <p:cTn fill="hold" id="113" nodeType="afterEffect" presetClass="entr" presetID="22" presetSubtype="4">
                                  <p:stCondLst>
                                    <p:cond delay="0"/>
                                  </p:stCondLst>
                                  <p:childTnLst>
                                    <p:set>
                                      <p:cBhvr>
                                        <p:cTn dur="1" fill="hold" id="114">
                                          <p:stCondLst>
                                            <p:cond delay="0"/>
                                          </p:stCondLst>
                                        </p:cTn>
                                        <p:tgtEl>
                                          <p:spTgt spid="35"/>
                                        </p:tgtEl>
                                        <p:attrNameLst>
                                          <p:attrName>style.visibility</p:attrName>
                                        </p:attrNameLst>
                                      </p:cBhvr>
                                      <p:to>
                                        <p:strVal val="visible"/>
                                      </p:to>
                                    </p:set>
                                    <p:animEffect filter="wipe(down)" transition="in">
                                      <p:cBhvr>
                                        <p:cTn dur="250" id="115"/>
                                        <p:tgtEl>
                                          <p:spTgt spid="35"/>
                                        </p:tgtEl>
                                      </p:cBhvr>
                                    </p:animEffect>
                                  </p:childTnLst>
                                </p:cTn>
                              </p:par>
                            </p:childTnLst>
                          </p:cTn>
                        </p:par>
                        <p:par>
                          <p:cTn fill="hold" id="116" nodeType="afterGroup">
                            <p:stCondLst>
                              <p:cond delay="7000"/>
                            </p:stCondLst>
                            <p:childTnLst>
                              <p:par>
                                <p:cTn fill="hold" id="117" nodeType="afterEffect" presetClass="entr" presetID="22" presetSubtype="4">
                                  <p:stCondLst>
                                    <p:cond delay="0"/>
                                  </p:stCondLst>
                                  <p:childTnLst>
                                    <p:set>
                                      <p:cBhvr>
                                        <p:cTn dur="1" fill="hold" id="118">
                                          <p:stCondLst>
                                            <p:cond delay="0"/>
                                          </p:stCondLst>
                                        </p:cTn>
                                        <p:tgtEl>
                                          <p:spTgt spid="7"/>
                                        </p:tgtEl>
                                        <p:attrNameLst>
                                          <p:attrName>style.visibility</p:attrName>
                                        </p:attrNameLst>
                                      </p:cBhvr>
                                      <p:to>
                                        <p:strVal val="visible"/>
                                      </p:to>
                                    </p:set>
                                    <p:animEffect filter="wipe(down)" transition="in">
                                      <p:cBhvr>
                                        <p:cTn dur="250" id="119"/>
                                        <p:tgtEl>
                                          <p:spTgt spid="7"/>
                                        </p:tgtEl>
                                      </p:cBhvr>
                                    </p:animEffect>
                                  </p:childTnLst>
                                </p:cTn>
                              </p:par>
                            </p:childTnLst>
                          </p:cTn>
                        </p:par>
                        <p:par>
                          <p:cTn fill="hold" id="120" nodeType="afterGroup">
                            <p:stCondLst>
                              <p:cond delay="7250"/>
                            </p:stCondLst>
                            <p:childTnLst>
                              <p:par>
                                <p:cTn fill="hold" grpId="0" id="121" nodeType="afterEffect" presetClass="entr" presetID="22" presetSubtype="4">
                                  <p:stCondLst>
                                    <p:cond delay="0"/>
                                  </p:stCondLst>
                                  <p:childTnLst>
                                    <p:set>
                                      <p:cBhvr>
                                        <p:cTn dur="1" fill="hold" id="122">
                                          <p:stCondLst>
                                            <p:cond delay="0"/>
                                          </p:stCondLst>
                                        </p:cTn>
                                        <p:tgtEl>
                                          <p:spTgt spid="37"/>
                                        </p:tgtEl>
                                        <p:attrNameLst>
                                          <p:attrName>style.visibility</p:attrName>
                                        </p:attrNameLst>
                                      </p:cBhvr>
                                      <p:to>
                                        <p:strVal val="visible"/>
                                      </p:to>
                                    </p:set>
                                    <p:animEffect filter="wipe(down)" transition="in">
                                      <p:cBhvr>
                                        <p:cTn dur="250" id="123"/>
                                        <p:tgtEl>
                                          <p:spTgt spid="37"/>
                                        </p:tgtEl>
                                      </p:cBhvr>
                                    </p:animEffect>
                                  </p:childTnLst>
                                </p:cTn>
                              </p:par>
                            </p:childTnLst>
                          </p:cTn>
                        </p:par>
                        <p:par>
                          <p:cTn fill="hold" id="124" nodeType="afterGroup">
                            <p:stCondLst>
                              <p:cond delay="7500"/>
                            </p:stCondLst>
                            <p:childTnLst>
                              <p:par>
                                <p:cTn fill="hold" grpId="0" id="125" nodeType="afterEffect" presetClass="entr" presetID="22" presetSubtype="4">
                                  <p:stCondLst>
                                    <p:cond delay="0"/>
                                  </p:stCondLst>
                                  <p:childTnLst>
                                    <p:set>
                                      <p:cBhvr>
                                        <p:cTn dur="1" fill="hold" id="126">
                                          <p:stCondLst>
                                            <p:cond delay="0"/>
                                          </p:stCondLst>
                                        </p:cTn>
                                        <p:tgtEl>
                                          <p:spTgt spid="38"/>
                                        </p:tgtEl>
                                        <p:attrNameLst>
                                          <p:attrName>style.visibility</p:attrName>
                                        </p:attrNameLst>
                                      </p:cBhvr>
                                      <p:to>
                                        <p:strVal val="visible"/>
                                      </p:to>
                                    </p:set>
                                    <p:animEffect filter="wipe(down)" transition="in">
                                      <p:cBhvr>
                                        <p:cTn dur="250" id="127"/>
                                        <p:tgtEl>
                                          <p:spTgt spid="38"/>
                                        </p:tgtEl>
                                      </p:cBhvr>
                                    </p:animEffect>
                                  </p:childTnLst>
                                </p:cTn>
                              </p:par>
                            </p:childTnLst>
                          </p:cTn>
                        </p:par>
                        <p:par>
                          <p:cTn fill="hold" id="128" nodeType="afterGroup">
                            <p:stCondLst>
                              <p:cond delay="7750"/>
                            </p:stCondLst>
                            <p:childTnLst>
                              <p:par>
                                <p:cTn fill="hold" id="129" nodeType="afterEffect" presetClass="entr" presetID="22" presetSubtype="4">
                                  <p:stCondLst>
                                    <p:cond delay="0"/>
                                  </p:stCondLst>
                                  <p:childTnLst>
                                    <p:set>
                                      <p:cBhvr>
                                        <p:cTn dur="1" fill="hold" id="130">
                                          <p:stCondLst>
                                            <p:cond delay="0"/>
                                          </p:stCondLst>
                                        </p:cTn>
                                        <p:tgtEl>
                                          <p:spTgt spid="39"/>
                                        </p:tgtEl>
                                        <p:attrNameLst>
                                          <p:attrName>style.visibility</p:attrName>
                                        </p:attrNameLst>
                                      </p:cBhvr>
                                      <p:to>
                                        <p:strVal val="visible"/>
                                      </p:to>
                                    </p:set>
                                    <p:animEffect filter="wipe(down)" transition="in">
                                      <p:cBhvr>
                                        <p:cTn dur="250" id="131"/>
                                        <p:tgtEl>
                                          <p:spTgt spid="39"/>
                                        </p:tgtEl>
                                      </p:cBhvr>
                                    </p:animEffect>
                                  </p:childTnLst>
                                </p:cTn>
                              </p:par>
                            </p:childTnLst>
                          </p:cTn>
                        </p:par>
                        <p:par>
                          <p:cTn fill="hold" id="132" nodeType="afterGroup">
                            <p:stCondLst>
                              <p:cond delay="8000"/>
                            </p:stCondLst>
                            <p:childTnLst>
                              <p:par>
                                <p:cTn fill="hold" id="133" nodeType="afterEffect" presetClass="entr" presetID="22" presetSubtype="4">
                                  <p:stCondLst>
                                    <p:cond delay="0"/>
                                  </p:stCondLst>
                                  <p:childTnLst>
                                    <p:set>
                                      <p:cBhvr>
                                        <p:cTn dur="1" fill="hold" id="134">
                                          <p:stCondLst>
                                            <p:cond delay="0"/>
                                          </p:stCondLst>
                                        </p:cTn>
                                        <p:tgtEl>
                                          <p:spTgt spid="40"/>
                                        </p:tgtEl>
                                        <p:attrNameLst>
                                          <p:attrName>style.visibility</p:attrName>
                                        </p:attrNameLst>
                                      </p:cBhvr>
                                      <p:to>
                                        <p:strVal val="visible"/>
                                      </p:to>
                                    </p:set>
                                    <p:animEffect filter="wipe(down)" transition="in">
                                      <p:cBhvr>
                                        <p:cTn dur="250" id="135"/>
                                        <p:tgtEl>
                                          <p:spTgt spid="40"/>
                                        </p:tgtEl>
                                      </p:cBhvr>
                                    </p:animEffect>
                                  </p:childTnLst>
                                </p:cTn>
                              </p:par>
                            </p:childTnLst>
                          </p:cTn>
                        </p:par>
                        <p:par>
                          <p:cTn fill="hold" id="136" nodeType="afterGroup">
                            <p:stCondLst>
                              <p:cond delay="8250"/>
                            </p:stCondLst>
                            <p:childTnLst>
                              <p:par>
                                <p:cTn fill="hold" id="137" nodeType="afterEffect" presetClass="entr" presetID="22" presetSubtype="4">
                                  <p:stCondLst>
                                    <p:cond delay="0"/>
                                  </p:stCondLst>
                                  <p:childTnLst>
                                    <p:set>
                                      <p:cBhvr>
                                        <p:cTn dur="1" fill="hold" id="138">
                                          <p:stCondLst>
                                            <p:cond delay="0"/>
                                          </p:stCondLst>
                                        </p:cTn>
                                        <p:tgtEl>
                                          <p:spTgt spid="36"/>
                                        </p:tgtEl>
                                        <p:attrNameLst>
                                          <p:attrName>style.visibility</p:attrName>
                                        </p:attrNameLst>
                                      </p:cBhvr>
                                      <p:to>
                                        <p:strVal val="visible"/>
                                      </p:to>
                                    </p:set>
                                    <p:animEffect filter="wipe(down)" transition="in">
                                      <p:cBhvr>
                                        <p:cTn dur="250" id="139"/>
                                        <p:tgtEl>
                                          <p:spTgt spid="36"/>
                                        </p:tgtEl>
                                      </p:cBhvr>
                                    </p:animEffect>
                                  </p:childTnLst>
                                </p:cTn>
                              </p:par>
                            </p:childTnLst>
                          </p:cTn>
                        </p:par>
                        <p:par>
                          <p:cTn fill="hold" id="140" nodeType="afterGroup">
                            <p:stCondLst>
                              <p:cond delay="8500"/>
                            </p:stCondLst>
                            <p:childTnLst>
                              <p:par>
                                <p:cTn fill="hold" grpId="0" id="141" nodeType="afterEffect" presetClass="entr" presetID="22" presetSubtype="4">
                                  <p:stCondLst>
                                    <p:cond delay="0"/>
                                  </p:stCondLst>
                                  <p:childTnLst>
                                    <p:set>
                                      <p:cBhvr>
                                        <p:cTn dur="1" fill="hold" id="142">
                                          <p:stCondLst>
                                            <p:cond delay="0"/>
                                          </p:stCondLst>
                                        </p:cTn>
                                        <p:tgtEl>
                                          <p:spTgt spid="41"/>
                                        </p:tgtEl>
                                        <p:attrNameLst>
                                          <p:attrName>style.visibility</p:attrName>
                                        </p:attrNameLst>
                                      </p:cBhvr>
                                      <p:to>
                                        <p:strVal val="visible"/>
                                      </p:to>
                                    </p:set>
                                    <p:animEffect filter="wipe(down)" transition="in">
                                      <p:cBhvr>
                                        <p:cTn dur="250" id="143"/>
                                        <p:tgtEl>
                                          <p:spTgt spid="41"/>
                                        </p:tgtEl>
                                      </p:cBhvr>
                                    </p:animEffect>
                                  </p:childTnLst>
                                </p:cTn>
                              </p:par>
                            </p:childTnLst>
                          </p:cTn>
                        </p:par>
                        <p:par>
                          <p:cTn fill="hold" id="144" nodeType="afterGroup">
                            <p:stCondLst>
                              <p:cond delay="8750"/>
                            </p:stCondLst>
                            <p:childTnLst>
                              <p:par>
                                <p:cTn fill="hold" grpId="0" id="145" nodeType="afterEffect" presetClass="entr" presetID="22" presetSubtype="4">
                                  <p:stCondLst>
                                    <p:cond delay="0"/>
                                  </p:stCondLst>
                                  <p:childTnLst>
                                    <p:set>
                                      <p:cBhvr>
                                        <p:cTn dur="1" fill="hold" id="146">
                                          <p:stCondLst>
                                            <p:cond delay="0"/>
                                          </p:stCondLst>
                                        </p:cTn>
                                        <p:tgtEl>
                                          <p:spTgt spid="42"/>
                                        </p:tgtEl>
                                        <p:attrNameLst>
                                          <p:attrName>style.visibility</p:attrName>
                                        </p:attrNameLst>
                                      </p:cBhvr>
                                      <p:to>
                                        <p:strVal val="visible"/>
                                      </p:to>
                                    </p:set>
                                    <p:animEffect filter="wipe(down)" transition="in">
                                      <p:cBhvr>
                                        <p:cTn dur="250" id="147"/>
                                        <p:tgtEl>
                                          <p:spTgt spid="42"/>
                                        </p:tgtEl>
                                      </p:cBhvr>
                                    </p:animEffect>
                                  </p:childTnLst>
                                </p:cTn>
                              </p:par>
                            </p:childTnLst>
                          </p:cTn>
                        </p:par>
                        <p:par>
                          <p:cTn fill="hold" id="148" nodeType="afterGroup">
                            <p:stCondLst>
                              <p:cond delay="9000"/>
                            </p:stCondLst>
                            <p:childTnLst>
                              <p:par>
                                <p:cTn fill="hold" id="149" nodeType="afterEffect" presetClass="entr" presetID="22" presetSubtype="4">
                                  <p:stCondLst>
                                    <p:cond delay="0"/>
                                  </p:stCondLst>
                                  <p:childTnLst>
                                    <p:set>
                                      <p:cBhvr>
                                        <p:cTn dur="1" fill="hold" id="150">
                                          <p:stCondLst>
                                            <p:cond delay="0"/>
                                          </p:stCondLst>
                                        </p:cTn>
                                        <p:tgtEl>
                                          <p:spTgt spid="43"/>
                                        </p:tgtEl>
                                        <p:attrNameLst>
                                          <p:attrName>style.visibility</p:attrName>
                                        </p:attrNameLst>
                                      </p:cBhvr>
                                      <p:to>
                                        <p:strVal val="visible"/>
                                      </p:to>
                                    </p:set>
                                    <p:animEffect filter="wipe(down)" transition="in">
                                      <p:cBhvr>
                                        <p:cTn dur="250" id="151"/>
                                        <p:tgtEl>
                                          <p:spTgt spid="43"/>
                                        </p:tgtEl>
                                      </p:cBhvr>
                                    </p:animEffect>
                                  </p:childTnLst>
                                </p:cTn>
                              </p:par>
                            </p:childTnLst>
                          </p:cTn>
                        </p:par>
                        <p:par>
                          <p:cTn fill="hold" id="152" nodeType="afterGroup">
                            <p:stCondLst>
                              <p:cond delay="9250"/>
                            </p:stCondLst>
                            <p:childTnLst>
                              <p:par>
                                <p:cTn fill="hold" id="153" nodeType="afterEffect" presetClass="entr" presetID="22" presetSubtype="4">
                                  <p:stCondLst>
                                    <p:cond delay="0"/>
                                  </p:stCondLst>
                                  <p:childTnLst>
                                    <p:set>
                                      <p:cBhvr>
                                        <p:cTn dur="1" fill="hold" id="154">
                                          <p:stCondLst>
                                            <p:cond delay="0"/>
                                          </p:stCondLst>
                                        </p:cTn>
                                        <p:tgtEl>
                                          <p:spTgt spid="44"/>
                                        </p:tgtEl>
                                        <p:attrNameLst>
                                          <p:attrName>style.visibility</p:attrName>
                                        </p:attrNameLst>
                                      </p:cBhvr>
                                      <p:to>
                                        <p:strVal val="visible"/>
                                      </p:to>
                                    </p:set>
                                    <p:animEffect filter="wipe(down)" transition="in">
                                      <p:cBhvr>
                                        <p:cTn dur="250" id="155"/>
                                        <p:tgtEl>
                                          <p:spTgt spid="44"/>
                                        </p:tgtEl>
                                      </p:cBhvr>
                                    </p:animEffect>
                                  </p:childTnLst>
                                </p:cTn>
                              </p:par>
                            </p:childTnLst>
                          </p:cTn>
                        </p:par>
                        <p:par>
                          <p:cTn fill="hold" id="156" nodeType="afterGroup">
                            <p:stCondLst>
                              <p:cond delay="9500"/>
                            </p:stCondLst>
                            <p:childTnLst>
                              <p:par>
                                <p:cTn fill="hold" id="157" nodeType="afterEffect" presetClass="entr" presetID="22" presetSubtype="4">
                                  <p:stCondLst>
                                    <p:cond delay="0"/>
                                  </p:stCondLst>
                                  <p:childTnLst>
                                    <p:set>
                                      <p:cBhvr>
                                        <p:cTn dur="1" fill="hold" id="158">
                                          <p:stCondLst>
                                            <p:cond delay="0"/>
                                          </p:stCondLst>
                                        </p:cTn>
                                        <p:tgtEl>
                                          <p:spTgt spid="45"/>
                                        </p:tgtEl>
                                        <p:attrNameLst>
                                          <p:attrName>style.visibility</p:attrName>
                                        </p:attrNameLst>
                                      </p:cBhvr>
                                      <p:to>
                                        <p:strVal val="visible"/>
                                      </p:to>
                                    </p:set>
                                    <p:animEffect filter="wipe(down)" transition="in">
                                      <p:cBhvr>
                                        <p:cTn dur="250" id="159"/>
                                        <p:tgtEl>
                                          <p:spTgt spid="45"/>
                                        </p:tgtEl>
                                      </p:cBhvr>
                                    </p:animEffect>
                                  </p:childTnLst>
                                </p:cTn>
                              </p:par>
                            </p:childTnLst>
                          </p:cTn>
                        </p:par>
                        <p:par>
                          <p:cTn fill="hold" id="160" nodeType="afterGroup">
                            <p:stCondLst>
                              <p:cond delay="9750"/>
                            </p:stCondLst>
                            <p:childTnLst>
                              <p:par>
                                <p:cTn fill="hold" grpId="0" id="161" nodeType="afterEffect" presetClass="entr" presetID="22" presetSubtype="4">
                                  <p:stCondLst>
                                    <p:cond delay="0"/>
                                  </p:stCondLst>
                                  <p:childTnLst>
                                    <p:set>
                                      <p:cBhvr>
                                        <p:cTn dur="1" fill="hold" id="162">
                                          <p:stCondLst>
                                            <p:cond delay="0"/>
                                          </p:stCondLst>
                                        </p:cTn>
                                        <p:tgtEl>
                                          <p:spTgt spid="47"/>
                                        </p:tgtEl>
                                        <p:attrNameLst>
                                          <p:attrName>style.visibility</p:attrName>
                                        </p:attrNameLst>
                                      </p:cBhvr>
                                      <p:to>
                                        <p:strVal val="visible"/>
                                      </p:to>
                                    </p:set>
                                    <p:animEffect filter="wipe(down)" transition="in">
                                      <p:cBhvr>
                                        <p:cTn dur="250" id="163"/>
                                        <p:tgtEl>
                                          <p:spTgt spid="47"/>
                                        </p:tgtEl>
                                      </p:cBhvr>
                                    </p:animEffect>
                                  </p:childTnLst>
                                </p:cTn>
                              </p:par>
                            </p:childTnLst>
                          </p:cTn>
                        </p:par>
                        <p:par>
                          <p:cTn fill="hold" id="164" nodeType="afterGroup">
                            <p:stCondLst>
                              <p:cond delay="10000"/>
                            </p:stCondLst>
                            <p:childTnLst>
                              <p:par>
                                <p:cTn fill="hold" grpId="0" id="165" nodeType="afterEffect" presetClass="entr" presetID="22" presetSubtype="4">
                                  <p:stCondLst>
                                    <p:cond delay="0"/>
                                  </p:stCondLst>
                                  <p:childTnLst>
                                    <p:set>
                                      <p:cBhvr>
                                        <p:cTn dur="1" fill="hold" id="166">
                                          <p:stCondLst>
                                            <p:cond delay="0"/>
                                          </p:stCondLst>
                                        </p:cTn>
                                        <p:tgtEl>
                                          <p:spTgt spid="48"/>
                                        </p:tgtEl>
                                        <p:attrNameLst>
                                          <p:attrName>style.visibility</p:attrName>
                                        </p:attrNameLst>
                                      </p:cBhvr>
                                      <p:to>
                                        <p:strVal val="visible"/>
                                      </p:to>
                                    </p:set>
                                    <p:animEffect filter="wipe(down)" transition="in">
                                      <p:cBhvr>
                                        <p:cTn dur="250" id="167"/>
                                        <p:tgtEl>
                                          <p:spTgt spid="48"/>
                                        </p:tgtEl>
                                      </p:cBhvr>
                                    </p:animEffect>
                                  </p:childTnLst>
                                </p:cTn>
                              </p:par>
                            </p:childTnLst>
                          </p:cTn>
                        </p:par>
                        <p:par>
                          <p:cTn fill="hold" id="168" nodeType="afterGroup">
                            <p:stCondLst>
                              <p:cond delay="10250"/>
                            </p:stCondLst>
                            <p:childTnLst>
                              <p:par>
                                <p:cTn fill="hold" id="169" nodeType="afterEffect" presetClass="entr" presetID="22" presetSubtype="4">
                                  <p:stCondLst>
                                    <p:cond delay="0"/>
                                  </p:stCondLst>
                                  <p:childTnLst>
                                    <p:set>
                                      <p:cBhvr>
                                        <p:cTn dur="1" fill="hold" id="170">
                                          <p:stCondLst>
                                            <p:cond delay="0"/>
                                          </p:stCondLst>
                                        </p:cTn>
                                        <p:tgtEl>
                                          <p:spTgt spid="49"/>
                                        </p:tgtEl>
                                        <p:attrNameLst>
                                          <p:attrName>style.visibility</p:attrName>
                                        </p:attrNameLst>
                                      </p:cBhvr>
                                      <p:to>
                                        <p:strVal val="visible"/>
                                      </p:to>
                                    </p:set>
                                    <p:animEffect filter="wipe(down)" transition="in">
                                      <p:cBhvr>
                                        <p:cTn dur="250" id="171"/>
                                        <p:tgtEl>
                                          <p:spTgt spid="49"/>
                                        </p:tgtEl>
                                      </p:cBhvr>
                                    </p:animEffect>
                                  </p:childTnLst>
                                </p:cTn>
                              </p:par>
                            </p:childTnLst>
                          </p:cTn>
                        </p:par>
                        <p:par>
                          <p:cTn fill="hold" id="172" nodeType="afterGroup">
                            <p:stCondLst>
                              <p:cond delay="10500"/>
                            </p:stCondLst>
                            <p:childTnLst>
                              <p:par>
                                <p:cTn fill="hold" id="173" nodeType="afterEffect" presetClass="entr" presetID="22" presetSubtype="4">
                                  <p:stCondLst>
                                    <p:cond delay="0"/>
                                  </p:stCondLst>
                                  <p:childTnLst>
                                    <p:set>
                                      <p:cBhvr>
                                        <p:cTn dur="1" fill="hold" id="174">
                                          <p:stCondLst>
                                            <p:cond delay="0"/>
                                          </p:stCondLst>
                                        </p:cTn>
                                        <p:tgtEl>
                                          <p:spTgt spid="50"/>
                                        </p:tgtEl>
                                        <p:attrNameLst>
                                          <p:attrName>style.visibility</p:attrName>
                                        </p:attrNameLst>
                                      </p:cBhvr>
                                      <p:to>
                                        <p:strVal val="visible"/>
                                      </p:to>
                                    </p:set>
                                    <p:animEffect filter="wipe(down)" transition="in">
                                      <p:cBhvr>
                                        <p:cTn dur="250" id="175"/>
                                        <p:tgtEl>
                                          <p:spTgt spid="50"/>
                                        </p:tgtEl>
                                      </p:cBhvr>
                                    </p:animEffect>
                                  </p:childTnLst>
                                </p:cTn>
                              </p:par>
                            </p:childTnLst>
                          </p:cTn>
                        </p:par>
                        <p:par>
                          <p:cTn fill="hold" id="176" nodeType="afterGroup">
                            <p:stCondLst>
                              <p:cond delay="10750"/>
                            </p:stCondLst>
                            <p:childTnLst>
                              <p:par>
                                <p:cTn fill="hold" id="177" nodeType="afterEffect" presetClass="entr" presetID="22" presetSubtype="4">
                                  <p:stCondLst>
                                    <p:cond delay="0"/>
                                  </p:stCondLst>
                                  <p:childTnLst>
                                    <p:set>
                                      <p:cBhvr>
                                        <p:cTn dur="1" fill="hold" id="178">
                                          <p:stCondLst>
                                            <p:cond delay="0"/>
                                          </p:stCondLst>
                                        </p:cTn>
                                        <p:tgtEl>
                                          <p:spTgt spid="55"/>
                                        </p:tgtEl>
                                        <p:attrNameLst>
                                          <p:attrName>style.visibility</p:attrName>
                                        </p:attrNameLst>
                                      </p:cBhvr>
                                      <p:to>
                                        <p:strVal val="visible"/>
                                      </p:to>
                                    </p:set>
                                    <p:animEffect filter="wipe(down)" transition="in">
                                      <p:cBhvr>
                                        <p:cTn dur="250" id="179"/>
                                        <p:tgtEl>
                                          <p:spTgt spid="55"/>
                                        </p:tgtEl>
                                      </p:cBhvr>
                                    </p:animEffect>
                                  </p:childTnLst>
                                </p:cTn>
                              </p:par>
                            </p:childTnLst>
                          </p:cTn>
                        </p:par>
                        <p:par>
                          <p:cTn fill="hold" id="180" nodeType="afterGroup">
                            <p:stCondLst>
                              <p:cond delay="11000"/>
                            </p:stCondLst>
                            <p:childTnLst>
                              <p:par>
                                <p:cTn fill="hold" grpId="0" id="181" nodeType="afterEffect" presetClass="entr" presetID="22" presetSubtype="4">
                                  <p:stCondLst>
                                    <p:cond delay="0"/>
                                  </p:stCondLst>
                                  <p:childTnLst>
                                    <p:set>
                                      <p:cBhvr>
                                        <p:cTn dur="1" fill="hold" id="182">
                                          <p:stCondLst>
                                            <p:cond delay="0"/>
                                          </p:stCondLst>
                                        </p:cTn>
                                        <p:tgtEl>
                                          <p:spTgt spid="51"/>
                                        </p:tgtEl>
                                        <p:attrNameLst>
                                          <p:attrName>style.visibility</p:attrName>
                                        </p:attrNameLst>
                                      </p:cBhvr>
                                      <p:to>
                                        <p:strVal val="visible"/>
                                      </p:to>
                                    </p:set>
                                    <p:animEffect filter="wipe(down)" transition="in">
                                      <p:cBhvr>
                                        <p:cTn dur="250" id="183"/>
                                        <p:tgtEl>
                                          <p:spTgt spid="51"/>
                                        </p:tgtEl>
                                      </p:cBhvr>
                                    </p:animEffect>
                                  </p:childTnLst>
                                </p:cTn>
                              </p:par>
                            </p:childTnLst>
                          </p:cTn>
                        </p:par>
                        <p:par>
                          <p:cTn fill="hold" id="184" nodeType="afterGroup">
                            <p:stCondLst>
                              <p:cond delay="11250"/>
                            </p:stCondLst>
                            <p:childTnLst>
                              <p:par>
                                <p:cTn fill="hold" grpId="0" id="185" nodeType="afterEffect" presetClass="entr" presetID="22" presetSubtype="4">
                                  <p:stCondLst>
                                    <p:cond delay="0"/>
                                  </p:stCondLst>
                                  <p:childTnLst>
                                    <p:set>
                                      <p:cBhvr>
                                        <p:cTn dur="1" fill="hold" id="186">
                                          <p:stCondLst>
                                            <p:cond delay="0"/>
                                          </p:stCondLst>
                                        </p:cTn>
                                        <p:tgtEl>
                                          <p:spTgt spid="52"/>
                                        </p:tgtEl>
                                        <p:attrNameLst>
                                          <p:attrName>style.visibility</p:attrName>
                                        </p:attrNameLst>
                                      </p:cBhvr>
                                      <p:to>
                                        <p:strVal val="visible"/>
                                      </p:to>
                                    </p:set>
                                    <p:animEffect filter="wipe(down)" transition="in">
                                      <p:cBhvr>
                                        <p:cTn dur="250" id="187"/>
                                        <p:tgtEl>
                                          <p:spTgt spid="52"/>
                                        </p:tgtEl>
                                      </p:cBhvr>
                                    </p:animEffect>
                                  </p:childTnLst>
                                </p:cTn>
                              </p:par>
                            </p:childTnLst>
                          </p:cTn>
                        </p:par>
                        <p:par>
                          <p:cTn fill="hold" id="188" nodeType="afterGroup">
                            <p:stCondLst>
                              <p:cond delay="11500"/>
                            </p:stCondLst>
                            <p:childTnLst>
                              <p:par>
                                <p:cTn fill="hold" id="189" nodeType="afterEffect" presetClass="entr" presetID="22" presetSubtype="4">
                                  <p:stCondLst>
                                    <p:cond delay="0"/>
                                  </p:stCondLst>
                                  <p:childTnLst>
                                    <p:set>
                                      <p:cBhvr>
                                        <p:cTn dur="1" fill="hold" id="190">
                                          <p:stCondLst>
                                            <p:cond delay="0"/>
                                          </p:stCondLst>
                                        </p:cTn>
                                        <p:tgtEl>
                                          <p:spTgt spid="53"/>
                                        </p:tgtEl>
                                        <p:attrNameLst>
                                          <p:attrName>style.visibility</p:attrName>
                                        </p:attrNameLst>
                                      </p:cBhvr>
                                      <p:to>
                                        <p:strVal val="visible"/>
                                      </p:to>
                                    </p:set>
                                    <p:animEffect filter="wipe(down)" transition="in">
                                      <p:cBhvr>
                                        <p:cTn dur="250" id="191"/>
                                        <p:tgtEl>
                                          <p:spTgt spid="53"/>
                                        </p:tgtEl>
                                      </p:cBhvr>
                                    </p:animEffect>
                                  </p:childTnLst>
                                </p:cTn>
                              </p:par>
                            </p:childTnLst>
                          </p:cTn>
                        </p:par>
                        <p:par>
                          <p:cTn fill="hold" id="192" nodeType="afterGroup">
                            <p:stCondLst>
                              <p:cond delay="11750"/>
                            </p:stCondLst>
                            <p:childTnLst>
                              <p:par>
                                <p:cTn fill="hold" id="193" nodeType="afterEffect" presetClass="entr" presetID="22" presetSubtype="4">
                                  <p:stCondLst>
                                    <p:cond delay="0"/>
                                  </p:stCondLst>
                                  <p:childTnLst>
                                    <p:set>
                                      <p:cBhvr>
                                        <p:cTn dur="1" fill="hold" id="194">
                                          <p:stCondLst>
                                            <p:cond delay="0"/>
                                          </p:stCondLst>
                                        </p:cTn>
                                        <p:tgtEl>
                                          <p:spTgt spid="54"/>
                                        </p:tgtEl>
                                        <p:attrNameLst>
                                          <p:attrName>style.visibility</p:attrName>
                                        </p:attrNameLst>
                                      </p:cBhvr>
                                      <p:to>
                                        <p:strVal val="visible"/>
                                      </p:to>
                                    </p:set>
                                    <p:animEffect filter="wipe(down)" transition="in">
                                      <p:cBhvr>
                                        <p:cTn dur="250" id="195"/>
                                        <p:tgtEl>
                                          <p:spTgt spid="54"/>
                                        </p:tgtEl>
                                      </p:cBhvr>
                                    </p:animEffect>
                                  </p:childTnLst>
                                </p:cTn>
                              </p:par>
                            </p:childTnLst>
                          </p:cTn>
                        </p:par>
                        <p:par>
                          <p:cTn fill="hold" id="196" nodeType="afterGroup">
                            <p:stCondLst>
                              <p:cond delay="12000"/>
                            </p:stCondLst>
                            <p:childTnLst>
                              <p:par>
                                <p:cTn fill="hold" id="197" nodeType="afterEffect" presetClass="entr" presetID="22" presetSubtype="4">
                                  <p:stCondLst>
                                    <p:cond delay="0"/>
                                  </p:stCondLst>
                                  <p:childTnLst>
                                    <p:set>
                                      <p:cBhvr>
                                        <p:cTn dur="1" fill="hold" id="198">
                                          <p:stCondLst>
                                            <p:cond delay="0"/>
                                          </p:stCondLst>
                                        </p:cTn>
                                        <p:tgtEl>
                                          <p:spTgt spid="60"/>
                                        </p:tgtEl>
                                        <p:attrNameLst>
                                          <p:attrName>style.visibility</p:attrName>
                                        </p:attrNameLst>
                                      </p:cBhvr>
                                      <p:to>
                                        <p:strVal val="visible"/>
                                      </p:to>
                                    </p:set>
                                    <p:animEffect filter="wipe(down)" transition="in">
                                      <p:cBhvr>
                                        <p:cTn dur="250" id="199"/>
                                        <p:tgtEl>
                                          <p:spTgt spid="6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16"/>
      <p:bldP grpId="0" spid="17"/>
      <p:bldP grpId="0" spid="18"/>
      <p:bldP grpId="0" spid="19"/>
      <p:bldP grpId="0" spid="20"/>
      <p:bldP grpId="0" spid="21"/>
      <p:bldP grpId="0" spid="22"/>
      <p:bldP grpId="0" spid="23"/>
      <p:bldP grpId="0" spid="24"/>
      <p:bldP grpId="0" spid="25"/>
      <p:bldP grpId="0" spid="26"/>
      <p:bldP grpId="0" spid="27"/>
      <p:bldP grpId="0" spid="28"/>
      <p:bldP grpId="0" spid="32"/>
      <p:bldP grpId="0" spid="33"/>
      <p:bldP grpId="0" spid="37"/>
      <p:bldP grpId="0" spid="38"/>
      <p:bldP grpId="0" spid="41"/>
      <p:bldP grpId="0" spid="42"/>
      <p:bldP grpId="0" spid="47"/>
      <p:bldP grpId="0" spid="48"/>
      <p:bldP grpId="0" spid="51"/>
      <p:bldP grpId="0" spid="52"/>
    </p:bldLst>
  </p:timing>
</p:sld>
</file>

<file path=ppt/tags/tag1.xml><?xml version="1.0" encoding="utf-8"?>
<p:tagLst xmlns:p="http://schemas.openxmlformats.org/presentationml/2006/main">
  <p:tag name="PA" val="v3.0.0"/>
</p:tagLst>
</file>

<file path=ppt/tags/tag10.xml><?xml version="1.0" encoding="utf-8"?>
<p:tagLst xmlns:p="http://schemas.openxmlformats.org/presentationml/2006/main">
  <p:tag name="PA" val="v3.0.0"/>
</p:tagLst>
</file>

<file path=ppt/tags/tag11.xml><?xml version="1.0" encoding="utf-8"?>
<p:tagLst xmlns:p="http://schemas.openxmlformats.org/presentationml/2006/main">
  <p:tag name="PA" val="v3.0.0"/>
</p:tagLst>
</file>

<file path=ppt/tags/tag12.xml><?xml version="1.0" encoding="utf-8"?>
<p:tagLst xmlns:p="http://schemas.openxmlformats.org/presentationml/2006/main">
  <p:tag name="PA" val="v3.0.0"/>
</p:tagLst>
</file>

<file path=ppt/tags/tag13.xml><?xml version="1.0" encoding="utf-8"?>
<p:tagLst xmlns:p="http://schemas.openxmlformats.org/presentationml/2006/main">
  <p:tag name="PA" val="v3.0.0"/>
</p:tagLst>
</file>

<file path=ppt/tags/tag14.xml><?xml version="1.0" encoding="utf-8"?>
<p:tagLst xmlns:p="http://schemas.openxmlformats.org/presentationml/2006/main">
  <p:tag name="PA" val="v3.0.0"/>
</p:tagLst>
</file>

<file path=ppt/tags/tag15.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ags/tag2.xml><?xml version="1.0" encoding="utf-8"?>
<p:tagLst xmlns:p="http://schemas.openxmlformats.org/presentationml/2006/main">
  <p:tag name="PA" val="v3.0.0"/>
</p:tagLst>
</file>

<file path=ppt/tags/tag3.xml><?xml version="1.0" encoding="utf-8"?>
<p:tagLst xmlns:p="http://schemas.openxmlformats.org/presentationml/2006/main">
  <p:tag name="PA" val="v3.0.0"/>
</p:tagLst>
</file>

<file path=ppt/tags/tag4.xml><?xml version="1.0" encoding="utf-8"?>
<p:tagLst xmlns:p="http://schemas.openxmlformats.org/presentationml/2006/main">
  <p:tag name="PA" val="v3.0.0"/>
</p:tagLst>
</file>

<file path=ppt/tags/tag5.xml><?xml version="1.0" encoding="utf-8"?>
<p:tagLst xmlns:p="http://schemas.openxmlformats.org/presentationml/2006/main">
  <p:tag name="PA" val="v3.0.0"/>
</p:tagLst>
</file>

<file path=ppt/tags/tag6.xml><?xml version="1.0" encoding="utf-8"?>
<p:tagLst xmlns:p="http://schemas.openxmlformats.org/presentationml/2006/main">
  <p:tag name="PA" val="v3.0.0"/>
</p:tagLst>
</file>

<file path=ppt/tags/tag7.xml><?xml version="1.0" encoding="utf-8"?>
<p:tagLst xmlns:p="http://schemas.openxmlformats.org/presentationml/2006/main">
  <p:tag name="PA" val="v3.0.0"/>
</p:tagLst>
</file>

<file path=ppt/tags/tag8.xml><?xml version="1.0" encoding="utf-8"?>
<p:tagLst xmlns:p="http://schemas.openxmlformats.org/presentationml/2006/main">
  <p:tag name="PA" val="v3.0.0"/>
</p:tagLst>
</file>

<file path=ppt/tags/tag9.xml><?xml version="1.0" encoding="utf-8"?>
<p:tagLst xmlns:p="http://schemas.openxmlformats.org/presentationml/2006/main">
  <p:tag name="PA" val="v3.0.0"/>
</p:tagLst>
</file>

<file path=ppt/theme/theme1.xml><?xml version="1.0" encoding="utf-8"?>
<a:theme xmlns:r="http://schemas.openxmlformats.org/officeDocument/2006/relationships" xmlns:a="http://schemas.openxmlformats.org/drawingml/2006/main" name="">
  <a:themeElements>
    <a:clrScheme name="自定义 105">
      <a:dk1>
        <a:sysClr val="windowText" lastClr="000000"/>
      </a:dk1>
      <a:lt1>
        <a:sysClr val="window" lastClr="FFFFFF"/>
      </a:lt1>
      <a:dk2>
        <a:srgbClr val="1F497D"/>
      </a:dk2>
      <a:lt2>
        <a:srgbClr val="EEECE1"/>
      </a:lt2>
      <a:accent1>
        <a:srgbClr val="FFFFFF"/>
      </a:accent1>
      <a:accent2>
        <a:srgbClr val="BABCB1"/>
      </a:accent2>
      <a:accent3>
        <a:srgbClr val="FFFFFF"/>
      </a:accent3>
      <a:accent4>
        <a:srgbClr val="BABCB1"/>
      </a:accent4>
      <a:accent5>
        <a:srgbClr val="FFFFFF"/>
      </a:accent5>
      <a:accent6>
        <a:srgbClr val="BABCB1"/>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Company/>
  <PresentationFormat>自定义</PresentationFormat>
  <Paragraphs>204</Paragraphs>
  <Slides>24</Slides>
  <Notes>17</Notes>
  <TotalTime>322</TotalTime>
  <HiddenSlides>0</HiddenSlides>
  <MMClips>0</MMClips>
  <ScaleCrop>0</ScaleCrop>
  <HeadingPairs>
    <vt:vector baseType="variant" size="6">
      <vt:variant>
        <vt:lpstr>Fonts used</vt:lpstr>
      </vt:variant>
      <vt:variant>
        <vt:i4>18</vt:i4>
      </vt:variant>
      <vt:variant>
        <vt:lpstr>Theme</vt:lpstr>
      </vt:variant>
      <vt:variant>
        <vt:i4>1</vt:i4>
      </vt:variant>
      <vt:variant>
        <vt:lpstr>Slide Titles</vt:lpstr>
      </vt:variant>
      <vt:variant>
        <vt:i4>24</vt:i4>
      </vt:variant>
    </vt:vector>
  </HeadingPairs>
  <TitlesOfParts>
    <vt:vector baseType="lpstr" size="43">
      <vt:lpstr>Arial</vt:lpstr>
      <vt:lpstr>Calibri</vt:lpstr>
      <vt:lpstr>微软雅黑</vt:lpstr>
      <vt:lpstr>Calibri Light</vt:lpstr>
      <vt:lpstr>微软雅黑 Light</vt:lpstr>
      <vt:lpstr>Century Gothic</vt:lpstr>
      <vt:lpstr>汉仪南宫体简</vt:lpstr>
      <vt:lpstr>Agency FB</vt:lpstr>
      <vt:lpstr>宋体</vt:lpstr>
      <vt:lpstr>Open Sans</vt:lpstr>
      <vt:lpstr>PMingLiU</vt:lpstr>
      <vt:lpstr>Impact</vt:lpstr>
      <vt:lpstr>张海山锐谐体2.0-授权联系：Samtype@QQ.com</vt:lpstr>
      <vt:lpstr>华文黑体</vt:lpstr>
      <vt:lpstr>Kontrapunkt Bob Bold</vt:lpstr>
      <vt:lpstr>Helvetica Light</vt:lpstr>
      <vt:lpstr>Segoe UI</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2017-03-30T09:17:48Z</dcterms:created>
  <cp:lastModifiedBy>优品PPT</cp:lastModifiedBy>
  <dcterms:modified xsi:type="dcterms:W3CDTF">2021-08-20T11:04:57Z</dcterms:modified>
  <cp:revision>227</cp:revision>
  <dc:title>PowerPoint 演示文稿</dc:title>
</cp:coreProperties>
</file>