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282" y="9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3.png" Type="http://schemas.openxmlformats.org/officeDocument/2006/relationships/im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a:blip r:embed="rId2"/>
              <a:stretch>
                <a:fillRect/>
              </a:stretch>
            </a:blip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ln>
                <a:solidFill>
                  <a:schemeClr val="bg1"/>
                </a:solidFill>
              </a:ln>
            </c:spPr>
            <c:txPr>
              <a:bodyPr/>
              <a:p>
                <a:pPr>
                  <a:defRPr sz="1400" smtId="4294967295"/>
                </a:pPr>
                <a:endParaRPr sz="1400" smtId="4294967295"/>
              </a:p>
            </c:txPr>
            <c:showLegendKey val="0"/>
            <c:showVal val="1"/>
            <c:showCatName val="0"/>
            <c:showSerName val="0"/>
            <c:showPercent val="0"/>
            <c:showBubbleSize val="0"/>
            <c:extLst/>
          </c:dLbls>
          <c:cat>
            <c:strRef>
              <c:f>Sheet1!$A$2:$A$5</c:f>
              <c:strCache>
                <c:ptCount val="4"/>
                <c:pt idx="0">
                  <c:v>FIRST</c:v>
                </c:pt>
                <c:pt idx="1">
                  <c:v>SECOND</c:v>
                </c:pt>
                <c:pt idx="2">
                  <c:v>THIRD</c:v>
                </c:pt>
                <c:pt idx="3">
                  <c:v>FOUTH</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gapWidth/>
        <c:overlap/>
        <c:axId val="244036416"/>
        <c:axId val="244036808"/>
      </c:barChart>
      <c:catAx>
        <c:axId val="244036416"/>
        <c:scaling>
          <c:orientation/>
        </c:scaling>
        <c:delete val="0"/>
        <c:axPos val="b"/>
        <c:numFmt formatCode="General" sourceLinked="0"/>
        <c:majorTickMark val="out"/>
        <c:minorTickMark val="none"/>
        <c:txPr>
          <a:bodyPr/>
          <a:p>
            <a:pPr>
              <a:defRPr sz="1100" smtId="4294967295"/>
            </a:pPr>
            <a:endParaRPr sz="1100" smtId="4294967295"/>
          </a:p>
        </c:txPr>
        <c:crossAx val="244036808"/>
        <c:crosses val="autoZero"/>
        <c:auto val="0"/>
        <c:lblAlgn val="ctr"/>
        <c:lblOffset/>
        <c:noMultiLvlLbl val="0"/>
      </c:catAx>
      <c:valAx>
        <c:axId val="244036808"/>
        <c:scaling>
          <c:orientation/>
        </c:scaling>
        <c:delete val="1"/>
        <c:axPos val="l"/>
        <c:numFmt formatCode="General" sourceLinked="1"/>
        <c:majorTickMark val="out"/>
        <c:minorTickMark val="none"/>
        <c:tickLblPos val="none"/>
        <c:crossAx val="244036416"/>
        <c:crossBetween val="between"/>
      </c:valAx>
    </c:plotArea>
    <c:plotVisOnly val="1"/>
    <c:dispBlanksAs val="gap"/>
    <c:showDLblsOverMax val="0"/>
  </c:chart>
  <c:txPr>
    <a:bodyPr/>
    <a:p>
      <a:pPr>
        <a:defRPr sz="1800" smtId="4294967295">
          <a:solidFill>
            <a:schemeClr val="bg1"/>
          </a:solidFill>
          <a:latin typeface="Ebrima" pitchFamily="2" charset="0"/>
          <a:ea typeface="Ebrima" pitchFamily="2" charset="0"/>
          <a:cs typeface="Ebrima" pitchFamily="2" charset="0"/>
        </a:defRPr>
      </a:pPr>
      <a:endParaRPr sz="1800" smtId="4294967295">
        <a:solidFill>
          <a:schemeClr val="bg1"/>
        </a:solidFill>
        <a:latin typeface="Ebrima" pitchFamily="2" charset="0"/>
        <a:ea typeface="Ebrima" pitchFamily="2" charset="0"/>
        <a:cs typeface="Ebrima" pitchFamily="2"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FFC000"/>
            </a:solidFill>
          </c:spPr>
          <c:invertIfNegative val="0"/>
          <c:cat>
            <c:strRef>
              <c:f>Sheet1!$A$2:$A$7</c:f>
              <c:strCache>
                <c:ptCount val="4"/>
                <c:pt idx="0">
                  <c:v>FIRST</c:v>
                </c:pt>
                <c:pt idx="1">
                  <c:v>SECOND</c:v>
                </c:pt>
                <c:pt idx="2">
                  <c:v>THIRD</c:v>
                </c:pt>
                <c:pt idx="3">
                  <c:v>FOURTH</c:v>
                </c:pt>
              </c:strCache>
            </c:strRef>
          </c:cat>
          <c:val>
            <c:numRef>
              <c:f>Sheet1!$B$2:$B$7</c:f>
              <c:numCache>
                <c:formatCode>General</c:formatCode>
                <c:ptCount val="6"/>
                <c:pt idx="0">
                  <c:v>4.3</c:v>
                </c:pt>
                <c:pt idx="1">
                  <c:v>2.5</c:v>
                </c:pt>
                <c:pt idx="2">
                  <c:v>3.5</c:v>
                </c:pt>
                <c:pt idx="3">
                  <c:v>4.5</c:v>
                </c:pt>
                <c:pt idx="4">
                  <c:v>3.5</c:v>
                </c:pt>
                <c:pt idx="5">
                  <c:v>1.5</c:v>
                </c:pt>
              </c:numCache>
            </c:numRef>
          </c:val>
        </c:ser>
        <c:ser>
          <c:idx val="1"/>
          <c:order val="1"/>
          <c:tx>
            <c:strRef>
              <c:f>Sheet1!$C$1</c:f>
              <c:strCache>
                <c:ptCount val="1"/>
                <c:pt idx="0">
                  <c:v>系列 2</c:v>
                </c:pt>
              </c:strCache>
            </c:strRef>
          </c:tx>
          <c:spPr>
            <a:solidFill>
              <a:srgbClr val="996633"/>
            </a:solidFill>
          </c:spPr>
          <c:invertIfNegative val="0"/>
          <c:cat>
            <c:strRef>
              <c:f>Sheet1!$A$2:$A$7</c:f>
              <c:strCache>
                <c:ptCount val="4"/>
                <c:pt idx="0">
                  <c:v>FIRST</c:v>
                </c:pt>
                <c:pt idx="1">
                  <c:v>SECOND</c:v>
                </c:pt>
                <c:pt idx="2">
                  <c:v>THIRD</c:v>
                </c:pt>
                <c:pt idx="3">
                  <c:v>FOURTH</c:v>
                </c:pt>
              </c:strCache>
            </c:strRef>
          </c:cat>
          <c:val>
            <c:numRef>
              <c:f>Sheet1!$C$2:$C$7</c:f>
              <c:numCache>
                <c:formatCode>General</c:formatCode>
                <c:ptCount val="6"/>
                <c:pt idx="0">
                  <c:v>2.4</c:v>
                </c:pt>
                <c:pt idx="1">
                  <c:v>4.4</c:v>
                </c:pt>
                <c:pt idx="2">
                  <c:v>1.8</c:v>
                </c:pt>
                <c:pt idx="3">
                  <c:v>2.8</c:v>
                </c:pt>
                <c:pt idx="4">
                  <c:v>4.2</c:v>
                </c:pt>
                <c:pt idx="5">
                  <c:v>3.5</c:v>
                </c:pt>
              </c:numCache>
            </c:numRef>
          </c:val>
        </c:ser>
        <c:dLbls>
          <c:showLegendKey val="0"/>
          <c:showVal val="0"/>
          <c:showCatName val="0"/>
          <c:showSerName val="0"/>
          <c:showPercent val="0"/>
          <c:showBubbleSize val="0"/>
          <c:showLeaderLines val="0"/>
        </c:dLbls>
        <c:gapWidth val="292"/>
        <c:overlap/>
        <c:axId val="244037592"/>
        <c:axId val="320920328"/>
      </c:barChart>
      <c:catAx>
        <c:axId val="244037592"/>
        <c:scaling>
          <c:orientation/>
        </c:scaling>
        <c:delete val="1"/>
        <c:axPos val="b"/>
        <c:numFmt formatCode="General" sourceLinked="0"/>
        <c:majorTickMark val="out"/>
        <c:minorTickMark val="none"/>
        <c:tickLblPos val="none"/>
        <c:crossAx val="320920328"/>
        <c:auto val="0"/>
        <c:lblAlgn val="ctr"/>
        <c:lblOffset/>
        <c:noMultiLvlLbl val="0"/>
      </c:catAx>
      <c:valAx>
        <c:axId val="320920328"/>
        <c:scaling>
          <c:orientation/>
        </c:scaling>
        <c:delete val="1"/>
        <c:axPos val="l"/>
        <c:numFmt formatCode="General" sourceLinked="1"/>
        <c:majorTickMark val="out"/>
        <c:minorTickMark val="none"/>
        <c:tickLblPos val="none"/>
        <c:crossAx val="244037592"/>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FFC000"/>
              </a:solidFill>
            </c:spPr>
          </c:dPt>
          <c:dPt>
            <c:idx val="1"/>
            <c:invertIfNegative val="1"/>
            <c:spPr>
              <a:solidFill>
                <a:srgbClr val="FFC000">
                  <a:alpha val="50000"/>
                </a:srgbClr>
              </a:solidFill>
            </c:spPr>
          </c:dPt>
          <c:dPt>
            <c:idx val="2"/>
            <c:invertIfNegative val="1"/>
            <c:spPr>
              <a:noFill/>
            </c:spPr>
          </c:dPt>
          <c:dLbls>
            <c:delete val="1"/>
            <c:extLst>
              <c:ext xmlns:c15="http://schemas.microsoft.com/office/drawing/2012/chart" uri="{CE6537A1-D6FC-4f65-9D91-7224C49458BB}">
                <c15:showLeaderLines val="1"/>
              </c:ext>
            </c:extLst>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5</c:v>
                </c:pt>
              </c:numCache>
            </c:numRef>
          </c:val>
        </c:ser>
        <c:dLbls>
          <c:showLegendKey val="0"/>
          <c:showVal val="0"/>
          <c:showCatName val="0"/>
          <c:showSerName val="0"/>
          <c:showPercent val="0"/>
          <c:showBubbleSize val="0"/>
          <c:showLeaderLines val="0"/>
        </c:dLbls>
        <c:firstSliceAng val="235"/>
        <c:holeSize val="79"/>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FFC000"/>
              </a:solidFill>
            </c:spPr>
          </c:dPt>
          <c:dPt>
            <c:idx val="1"/>
            <c:invertIfNegative val="1"/>
            <c:spPr>
              <a:solidFill>
                <a:srgbClr val="FFC000">
                  <a:alpha val="50000"/>
                </a:srgbClr>
              </a:solidFill>
            </c:spPr>
          </c:dPt>
          <c:dPt>
            <c:idx val="2"/>
            <c:invertIfNegative val="1"/>
            <c:spPr>
              <a:noFill/>
            </c:spPr>
          </c:dPt>
          <c:dLbls>
            <c:delete val="1"/>
            <c:extLst>
              <c:ext xmlns:c15="http://schemas.microsoft.com/office/drawing/2012/chart" uri="{CE6537A1-D6FC-4f65-9D91-7224C49458BB}">
                <c15:showLeaderLines val="1"/>
              </c:ext>
            </c:extLst>
          </c:dLbls>
          <c:cat>
            <c:strRef>
              <c:f>Sheet1!$A$2:$A$4</c:f>
              <c:strCache>
                <c:ptCount val="3"/>
                <c:pt idx="0">
                  <c:v>第一季度</c:v>
                </c:pt>
                <c:pt idx="1">
                  <c:v>第二季度</c:v>
                </c:pt>
                <c:pt idx="2">
                  <c:v>第三季度</c:v>
                </c:pt>
              </c:strCache>
            </c:strRef>
          </c:cat>
          <c:val>
            <c:numRef>
              <c:f>Sheet1!$B$2:$B$4</c:f>
              <c:numCache>
                <c:formatCode>General</c:formatCode>
                <c:ptCount val="3"/>
                <c:pt idx="0">
                  <c:v>5</c:v>
                </c:pt>
                <c:pt idx="1">
                  <c:v>8.2</c:v>
                </c:pt>
                <c:pt idx="2">
                  <c:v>5</c:v>
                </c:pt>
              </c:numCache>
            </c:numRef>
          </c:val>
        </c:ser>
        <c:dLbls>
          <c:showLegendKey val="0"/>
          <c:showVal val="0"/>
          <c:showCatName val="0"/>
          <c:showSerName val="0"/>
          <c:showPercent val="0"/>
          <c:showBubbleSize val="0"/>
          <c:showLeaderLines val="0"/>
        </c:dLbls>
        <c:firstSliceAng val="235"/>
        <c:holeSize val="79"/>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FFC000"/>
              </a:solidFill>
            </c:spPr>
          </c:dPt>
          <c:dPt>
            <c:idx val="1"/>
            <c:invertIfNegative val="1"/>
            <c:spPr>
              <a:solidFill>
                <a:srgbClr val="FFC000">
                  <a:alpha val="50000"/>
                </a:srgbClr>
              </a:solidFill>
            </c:spPr>
          </c:dPt>
          <c:dPt>
            <c:idx val="2"/>
            <c:invertIfNegative val="1"/>
            <c:spPr>
              <a:noFill/>
            </c:spPr>
          </c:dPt>
          <c:dLbls>
            <c:delete val="1"/>
            <c:extLst>
              <c:ext xmlns:c15="http://schemas.microsoft.com/office/drawing/2012/chart" uri="{CE6537A1-D6FC-4f65-9D91-7224C49458BB}">
                <c15:showLeaderLines val="1"/>
              </c:ext>
            </c:extLst>
          </c:dLbls>
          <c:cat>
            <c:strRef>
              <c:f>Sheet1!$A$2:$A$4</c:f>
              <c:strCache>
                <c:ptCount val="3"/>
                <c:pt idx="0">
                  <c:v>第一季度</c:v>
                </c:pt>
                <c:pt idx="1">
                  <c:v>第二季度</c:v>
                </c:pt>
                <c:pt idx="2">
                  <c:v>第三季度</c:v>
                </c:pt>
              </c:strCache>
            </c:strRef>
          </c:cat>
          <c:val>
            <c:numRef>
              <c:f>Sheet1!$B$2:$B$4</c:f>
              <c:numCache>
                <c:formatCode>General</c:formatCode>
                <c:ptCount val="3"/>
                <c:pt idx="0">
                  <c:v>6.2</c:v>
                </c:pt>
                <c:pt idx="1">
                  <c:v>5.2</c:v>
                </c:pt>
                <c:pt idx="2">
                  <c:v>5</c:v>
                </c:pt>
              </c:numCache>
            </c:numRef>
          </c:val>
        </c:ser>
        <c:dLbls>
          <c:showLegendKey val="0"/>
          <c:showVal val="0"/>
          <c:showCatName val="0"/>
          <c:showSerName val="0"/>
          <c:showPercent val="0"/>
          <c:showBubbleSize val="0"/>
          <c:showLeaderLines val="0"/>
        </c:dLbls>
        <c:firstSliceAng val="235"/>
        <c:holeSize val="79"/>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FFC000"/>
            </a:solidFill>
          </c:spPr>
          <c:dPt>
            <c:idx val="1"/>
            <c:invertIfNegative val="1"/>
            <c:spPr>
              <a:solidFill>
                <a:srgbClr val="FFC000">
                  <a:alpha val="40000"/>
                </a:srgbClr>
              </a:solidFill>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0"/>
        </c:dLbls>
        <c:firstSliceAng val="360"/>
        <c:holeSize val="73"/>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FFC000"/>
            </a:solidFill>
          </c:spPr>
          <c:dPt>
            <c:idx val="0"/>
            <c:invertIfNegative val="1"/>
            <c:spPr>
              <a:solidFill>
                <a:schemeClr val="bg1"/>
              </a:solidFill>
            </c:spPr>
          </c:dPt>
          <c:dPt>
            <c:idx val="1"/>
            <c:invertIfNegative val="1"/>
            <c:spPr>
              <a:solidFill>
                <a:schemeClr val="bg1">
                  <a:alpha val="40000"/>
                </a:schemeClr>
              </a:solidFill>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c:v>
                </c:pt>
                <c:pt idx="1">
                  <c:v>3.2</c:v>
                </c:pt>
              </c:numCache>
            </c:numRef>
          </c:val>
        </c:ser>
        <c:dLbls>
          <c:showLegendKey val="0"/>
          <c:showVal val="0"/>
          <c:showCatName val="0"/>
          <c:showSerName val="0"/>
          <c:showPercent val="0"/>
          <c:showBubbleSize val="0"/>
          <c:showLeaderLines val="0"/>
        </c:dLbls>
        <c:firstSliceAng val="360"/>
        <c:holeSize val="73"/>
      </c:doughnutChart>
    </c:plotArea>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C1254-CF4C-4015-9A5D-DBA984E8E342}" type="datetimeFigureOut">
              <a:rPr lang="zh-CN" altLang="en-US" smtClean="0"/>
              <a:t>2016/1/13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7CE3-9D06-4DB8-941F-C5E5F5A48310}" type="slidenum">
              <a:rPr lang="zh-CN" altLang="en-US" smtClean="0"/>
              <a:t>‹#›</a:t>
            </a:fld>
            <a:endParaRPr lang="zh-CN" altLang="en-US"/>
          </a:p>
        </p:txBody>
      </p:sp>
    </p:spTree>
    <p:extLst>
      <p:ext uri="{BB962C8B-B14F-4D97-AF65-F5344CB8AC3E}">
        <p14:creationId val="68639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980705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763716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41107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47070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46471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838790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315225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021820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904990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46962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171719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379109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45653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500435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384493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512810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333524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68513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544537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8714917"/>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blipFill dpi="0" rotWithShape="1">
          <a:blip r:embed="rId1">
            <a:lum/>
          </a:blip>
          <a:stretch>
            <a:fillRect t="-7000" b="-18000"/>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38850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603165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23103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757027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83022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34716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937244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50048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155385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361358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474045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2016/1/13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wipe dir="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93000"/>
            <a:lum/>
          </a:blip>
          <a:stretch>
            <a:fillRect t="-7000" b="-18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32B538-465D-4A5B-BF66-B630996FCAF6}" type="slidenum">
              <a:rPr lang="zh-CN" altLang="en-US" smtClean="0">
                <a:solidFill>
                  <a:prstClr val="black">
                    <a:tint val="75000"/>
                  </a:prstClr>
                </a:solidFill>
              </a:rPr>
              <a:t>‹#›</a:t>
            </a:fld>
            <a:endParaRPr lang="zh-CN" altLang="en-US">
              <a:solidFill>
                <a:prstClr val="black">
                  <a:tint val="75000"/>
                </a:prstClr>
              </a:solidFill>
            </a:endParaRPr>
          </a:p>
        </p:txBody>
      </p:sp>
      <p:sp>
        <p:nvSpPr>
          <p:cNvPr id="8" name="矩形 7"/>
          <p:cNvSpPr/>
          <p:nvPr userDrawn="1"/>
        </p:nvSpPr>
        <p:spPr>
          <a:xfrm>
            <a:off x="0" y="0"/>
            <a:ext cx="9144000" cy="5143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2016/1/13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4846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 Id="rId4" Target="../media/image5.jpeg" Type="http://schemas.openxmlformats.org/officeDocument/2006/relationships/image"/><Relationship Id="rId5"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charts/chart6.xml" Type="http://schemas.openxmlformats.org/officeDocument/2006/relationships/chart"/><Relationship Id="rId4" Target="../charts/chart7.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charts/chart2.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8000" t="-7000"/>
          </a:stretch>
        </a:blipFill>
        <a:effectLst/>
      </p:bgPr>
    </p:bg>
    <p:spTree>
      <p:nvGrpSpPr>
        <p:cNvPr id="1" name=""/>
        <p:cNvGrpSpPr/>
        <p:nvPr/>
      </p:nvGrpSpPr>
      <p:grpSpPr>
        <a:xfrm>
          <a:off x="0" y="0"/>
          <a:ext cx="0" cy="0"/>
        </a:xfrm>
      </p:grpSpPr>
      <p:sp>
        <p:nvSpPr>
          <p:cNvPr id="75" name="TextBox 74"/>
          <p:cNvSpPr txBox="1"/>
          <p:nvPr/>
        </p:nvSpPr>
        <p:spPr>
          <a:xfrm>
            <a:off x="250825" y="1131590"/>
            <a:ext cx="5806340" cy="11064236"/>
          </a:xfrm>
          <a:prstGeom prst="rect">
            <a:avLst/>
          </a:prstGeom>
          <a:noFill/>
        </p:spPr>
        <p:txBody>
          <a:bodyPr rtlCol="0" wrap="square">
            <a:spAutoFit/>
          </a:bodyPr>
          <a:lstStyle/>
          <a:p>
            <a:r>
              <a:rPr altLang="zh-CN" lang="en-US" smtClean="0" sz="4800">
                <a:solidFill>
                  <a:srgbClr val="FFC000"/>
                </a:solidFill>
                <a:latin charset="0" pitchFamily="2" typeface="Ebrima"/>
                <a:ea charset="0" pitchFamily="2" typeface="Ebrima"/>
                <a:cs charset="0" pitchFamily="2" typeface="Ebrima"/>
              </a:rPr>
              <a:t>POWER  POINT</a:t>
            </a:r>
          </a:p>
          <a:p>
            <a:r>
              <a:rPr altLang="zh-CN" lang="en-US" smtClean="0" sz="4800">
                <a:solidFill>
                  <a:srgbClr val="FFC000"/>
                </a:solidFill>
                <a:latin charset="0" pitchFamily="2" typeface="Ebrima"/>
                <a:ea charset="0" pitchFamily="2" typeface="Ebrima"/>
                <a:cs charset="0" pitchFamily="2" typeface="Ebrima"/>
              </a:rPr>
              <a:t>ADD  YOUR  TEXT</a:t>
            </a:r>
          </a:p>
          <a:p>
            <a:r>
              <a:rPr altLang="zh-CN" lang="en-US" smtClean="0" sz="4800">
                <a:solidFill>
                  <a:srgbClr val="FFC000"/>
                </a:solidFill>
                <a:latin charset="0" pitchFamily="2" typeface="Ebrima"/>
                <a:ea charset="0" pitchFamily="2" typeface="Ebrima"/>
                <a:cs charset="0" pitchFamily="2" typeface="Ebrima"/>
              </a:rPr>
              <a:t>The story goes that some time ago, a man punished his 3-year-old daughter for wasting a roll of gold wrapping paper. Money was tight and he became infuriated when the child tried to decorate a box to put under the Christmas tree. </a:t>
            </a:r>
          </a:p>
        </p:txBody>
      </p:sp>
      <p:sp>
        <p:nvSpPr>
          <p:cNvPr id="76" name="TextBox 75"/>
          <p:cNvSpPr txBox="1"/>
          <p:nvPr/>
        </p:nvSpPr>
        <p:spPr>
          <a:xfrm>
            <a:off x="250825" y="3201988"/>
            <a:ext cx="1800895" cy="365760"/>
          </a:xfrm>
          <a:prstGeom prst="rect">
            <a:avLst/>
          </a:prstGeom>
          <a:solidFill>
            <a:srgbClr val="FFC000"/>
          </a:solidFill>
        </p:spPr>
        <p:txBody>
          <a:bodyPr rtlCol="0" wrap="square">
            <a:spAutoFit/>
          </a:bodyPr>
          <a:lstStyle/>
          <a:p>
            <a:r>
              <a:rPr altLang="zh-CN" lang="en-US" smtClean="0">
                <a:solidFill>
                  <a:srgbClr val="F79646">
                    <a:lumMod val="75000"/>
                  </a:srgbClr>
                </a:solidFill>
              </a:rPr>
              <a:t>ADD  YOUR  TEXT</a:t>
            </a:r>
          </a:p>
        </p:txBody>
      </p:sp>
    </p:spTree>
  </p:cSld>
  <p:clrMapOvr>
    <a:masterClrMapping/>
  </p:clrMapOvr>
  <p:transition advClick="0" advTm="1778">
    <p:wipe dir="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571751"/>
            <a:ext cx="9144000" cy="207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 name="组合 8"/>
          <p:cNvGrpSpPr/>
          <p:nvPr/>
        </p:nvGrpSpPr>
        <p:grpSpPr>
          <a:xfrm>
            <a:off x="1444500" y="2571750"/>
            <a:ext cx="540060" cy="465569"/>
            <a:chOff x="1421650" y="2338965"/>
            <a:chExt cx="540060" cy="465569"/>
          </a:xfrm>
        </p:grpSpPr>
        <p:sp useBgFill="1">
          <p:nvSpPr>
            <p:cNvPr id="7" name="等腰三角形 6"/>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等腰三角形 7"/>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 name="组合 9"/>
          <p:cNvGrpSpPr/>
          <p:nvPr/>
        </p:nvGrpSpPr>
        <p:grpSpPr>
          <a:xfrm>
            <a:off x="4301970" y="2571750"/>
            <a:ext cx="540060" cy="465569"/>
            <a:chOff x="1421650" y="2338965"/>
            <a:chExt cx="540060" cy="465569"/>
          </a:xfrm>
        </p:grpSpPr>
        <p:sp useBgFill="1">
          <p:nvSpPr>
            <p:cNvPr id="11" name="等腰三角形 10"/>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等腰三角形 11"/>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5" name="组合 12"/>
          <p:cNvGrpSpPr/>
          <p:nvPr/>
        </p:nvGrpSpPr>
        <p:grpSpPr>
          <a:xfrm>
            <a:off x="7204445" y="2571750"/>
            <a:ext cx="540060" cy="465569"/>
            <a:chOff x="1421650" y="2338965"/>
            <a:chExt cx="540060" cy="465569"/>
          </a:xfrm>
        </p:grpSpPr>
        <p:sp useBgFill="1">
          <p:nvSpPr>
            <p:cNvPr id="14" name="等腰三角形 13"/>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等腰三角形 14"/>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6" name="TextBox 15"/>
          <p:cNvSpPr txBox="1"/>
          <p:nvPr/>
        </p:nvSpPr>
        <p:spPr>
          <a:xfrm>
            <a:off x="250825" y="321500"/>
            <a:ext cx="3511085" cy="640080"/>
          </a:xfrm>
          <a:prstGeom prst="rect">
            <a:avLst/>
          </a:prstGeom>
          <a:noFill/>
        </p:spPr>
        <p:txBody>
          <a:bodyPr rtlCol="0" wrap="square">
            <a:spAutoFit/>
          </a:bodyPr>
          <a:lstStyle/>
          <a:p>
            <a:r>
              <a:rPr altLang="zh-CN" b="1" lang="en-US" smtClean="0" sz="3600">
                <a:solidFill>
                  <a:srgbClr val="FFC000"/>
                </a:solidFill>
                <a:latin charset="0" pitchFamily="2" typeface="Ebrima"/>
                <a:ea charset="0" pitchFamily="2" typeface="Ebrima"/>
                <a:cs charset="0" pitchFamily="2" typeface="Ebrima"/>
              </a:rPr>
              <a:t>POWER  POINT</a:t>
            </a:r>
          </a:p>
        </p:txBody>
      </p:sp>
      <p:sp>
        <p:nvSpPr>
          <p:cNvPr id="17" name="TextBox 16"/>
          <p:cNvSpPr txBox="1"/>
          <p:nvPr/>
        </p:nvSpPr>
        <p:spPr>
          <a:xfrm>
            <a:off x="250825" y="921371"/>
            <a:ext cx="3330575" cy="1188720"/>
          </a:xfrm>
          <a:prstGeom prst="rect">
            <a:avLst/>
          </a:prstGeom>
          <a:noFill/>
        </p:spPr>
        <p:txBody>
          <a:bodyPr rtlCol="0" wrap="square">
            <a:spAutoFit/>
          </a:bodyPr>
          <a:lstStyle/>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Success begins with a fellow's will</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It's all in a state of mind.</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Life's battles don't always go</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To the stronger and faster man</a:t>
            </a:r>
          </a:p>
        </p:txBody>
      </p:sp>
      <p:sp>
        <p:nvSpPr>
          <p:cNvPr id="18" name="Freeform 389"/>
          <p:cNvSpPr>
            <a:spLocks noEditPoints="1"/>
          </p:cNvSpPr>
          <p:nvPr/>
        </p:nvSpPr>
        <p:spPr bwMode="auto">
          <a:xfrm>
            <a:off x="1547843" y="3120541"/>
            <a:ext cx="333375" cy="417513"/>
          </a:xfrm>
          <a:custGeom>
            <a:gdLst>
              <a:gd fmla="*/ 64 w 130" name="T0"/>
              <a:gd fmla="*/ 0 h 163" name="T1"/>
              <a:gd fmla="*/ 65 w 130" name="T2"/>
              <a:gd fmla="*/ 0 h 163" name="T3"/>
              <a:gd fmla="*/ 66 w 130" name="T4"/>
              <a:gd fmla="*/ 0 h 163" name="T5"/>
              <a:gd fmla="*/ 64 w 130" name="T6"/>
              <a:gd fmla="*/ 0 h 163" name="T7"/>
              <a:gd fmla="*/ 126 w 130" name="T8"/>
              <a:gd fmla="*/ 23 h 163" name="T9"/>
              <a:gd fmla="*/ 108 w 130" name="T10"/>
              <a:gd fmla="*/ 8 h 163" name="T11"/>
              <a:gd fmla="*/ 65 w 130" name="T12"/>
              <a:gd fmla="*/ 0 h 163" name="T13"/>
              <a:gd fmla="*/ 22 w 130" name="T14"/>
              <a:gd fmla="*/ 8 h 163" name="T15"/>
              <a:gd fmla="*/ 4 w 130" name="T16"/>
              <a:gd fmla="*/ 23 h 163" name="T17"/>
              <a:gd fmla="*/ 0 w 130" name="T18"/>
              <a:gd fmla="*/ 72 h 163" name="T19"/>
              <a:gd fmla="*/ 0 w 130" name="T20"/>
              <a:gd fmla="*/ 140 h 163" name="T21"/>
              <a:gd fmla="*/ 10 w 130" name="T22"/>
              <a:gd fmla="*/ 140 h 163" name="T23"/>
              <a:gd fmla="*/ 10 w 130" name="T24"/>
              <a:gd fmla="*/ 151 h 163" name="T25"/>
              <a:gd fmla="*/ 29 w 130" name="T26"/>
              <a:gd fmla="*/ 151 h 163" name="T27"/>
              <a:gd fmla="*/ 29 w 130" name="T28"/>
              <a:gd fmla="*/ 140 h 163" name="T29"/>
              <a:gd fmla="*/ 101 w 130" name="T30"/>
              <a:gd fmla="*/ 140 h 163" name="T31"/>
              <a:gd fmla="*/ 101 w 130" name="T32"/>
              <a:gd fmla="*/ 151 h 163" name="T33"/>
              <a:gd fmla="*/ 120 w 130" name="T34"/>
              <a:gd fmla="*/ 151 h 163" name="T35"/>
              <a:gd fmla="*/ 120 w 130" name="T36"/>
              <a:gd fmla="*/ 140 h 163" name="T37"/>
              <a:gd fmla="*/ 130 w 130" name="T38"/>
              <a:gd fmla="*/ 140 h 163" name="T39"/>
              <a:gd fmla="*/ 130 w 130" name="T40"/>
              <a:gd fmla="*/ 72 h 163" name="T41"/>
              <a:gd fmla="*/ 126 w 130" name="T42"/>
              <a:gd fmla="*/ 23 h 163" name="T43"/>
              <a:gd fmla="*/ 38 w 130" name="T44"/>
              <a:gd fmla="*/ 12 h 163" name="T45"/>
              <a:gd fmla="*/ 92 w 130" name="T46"/>
              <a:gd fmla="*/ 12 h 163" name="T47"/>
              <a:gd fmla="*/ 92 w 130" name="T48"/>
              <a:gd fmla="*/ 20 h 163" name="T49"/>
              <a:gd fmla="*/ 38 w 130" name="T50"/>
              <a:gd fmla="*/ 20 h 163" name="T51"/>
              <a:gd fmla="*/ 38 w 130" name="T52"/>
              <a:gd fmla="*/ 12 h 163" name="T53"/>
              <a:gd fmla="*/ 11 w 130" name="T54"/>
              <a:gd fmla="*/ 71 h 163" name="T55"/>
              <a:gd fmla="*/ 16 w 130" name="T56"/>
              <a:gd fmla="*/ 35 h 163" name="T57"/>
              <a:gd fmla="*/ 24 w 130" name="T58"/>
              <a:gd fmla="*/ 28 h 163" name="T59"/>
              <a:gd fmla="*/ 106 w 130" name="T60"/>
              <a:gd fmla="*/ 28 h 163" name="T61"/>
              <a:gd fmla="*/ 114 w 130" name="T62"/>
              <a:gd fmla="*/ 35 h 163" name="T63"/>
              <a:gd fmla="*/ 119 w 130" name="T64"/>
              <a:gd fmla="*/ 71 h 163" name="T65"/>
              <a:gd fmla="*/ 114 w 130" name="T66"/>
              <a:gd fmla="*/ 78 h 163" name="T67"/>
              <a:gd fmla="*/ 16 w 130" name="T68"/>
              <a:gd fmla="*/ 78 h 163" name="T69"/>
              <a:gd fmla="*/ 11 w 130" name="T70"/>
              <a:gd fmla="*/ 71 h 163" name="T71"/>
              <a:gd fmla="*/ 31 w 130" name="T72"/>
              <a:gd fmla="*/ 113 h 163" name="T73"/>
              <a:gd fmla="*/ 27 w 130" name="T74"/>
              <a:gd fmla="*/ 117 h 163" name="T75"/>
              <a:gd fmla="*/ 12 w 130" name="T76"/>
              <a:gd fmla="*/ 117 h 163" name="T77"/>
              <a:gd fmla="*/ 9 w 130" name="T78"/>
              <a:gd fmla="*/ 113 h 163" name="T79"/>
              <a:gd fmla="*/ 9 w 130" name="T80"/>
              <a:gd fmla="*/ 107 h 163" name="T81"/>
              <a:gd fmla="*/ 12 w 130" name="T82"/>
              <a:gd fmla="*/ 103 h 163" name="T83"/>
              <a:gd fmla="*/ 27 w 130" name="T84"/>
              <a:gd fmla="*/ 103 h 163" name="T85"/>
              <a:gd fmla="*/ 31 w 130" name="T86"/>
              <a:gd fmla="*/ 107 h 163" name="T87"/>
              <a:gd fmla="*/ 31 w 130" name="T88"/>
              <a:gd fmla="*/ 113 h 163" name="T89"/>
              <a:gd fmla="*/ 121 w 130" name="T90"/>
              <a:gd fmla="*/ 113 h 163" name="T91"/>
              <a:gd fmla="*/ 118 w 130" name="T92"/>
              <a:gd fmla="*/ 117 h 163" name="T93"/>
              <a:gd fmla="*/ 103 w 130" name="T94"/>
              <a:gd fmla="*/ 117 h 163" name="T95"/>
              <a:gd fmla="*/ 99 w 130" name="T96"/>
              <a:gd fmla="*/ 113 h 163" name="T97"/>
              <a:gd fmla="*/ 99 w 130" name="T98"/>
              <a:gd fmla="*/ 107 h 163" name="T99"/>
              <a:gd fmla="*/ 103 w 130" name="T100"/>
              <a:gd fmla="*/ 103 h 163" name="T101"/>
              <a:gd fmla="*/ 118 w 130" name="T102"/>
              <a:gd fmla="*/ 103 h 163" name="T103"/>
              <a:gd fmla="*/ 121 w 130" name="T104"/>
              <a:gd fmla="*/ 107 h 163" name="T105"/>
              <a:gd fmla="*/ 121 w 130" name="T106"/>
              <a:gd fmla="*/ 113 h 1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3" w="130">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9" name="Freeform 398"/>
          <p:cNvSpPr>
            <a:spLocks noEditPoints="1"/>
          </p:cNvSpPr>
          <p:nvPr/>
        </p:nvSpPr>
        <p:spPr bwMode="auto">
          <a:xfrm>
            <a:off x="4367212" y="3139591"/>
            <a:ext cx="409575" cy="379413"/>
          </a:xfrm>
          <a:custGeom>
            <a:gdLst>
              <a:gd fmla="*/ 146 w 160" name="T0"/>
              <a:gd fmla="*/ 60 h 148" name="T1"/>
              <a:gd fmla="*/ 133 w 160" name="T2"/>
              <a:gd fmla="*/ 26 h 148" name="T3"/>
              <a:gd fmla="*/ 115 w 160" name="T4"/>
              <a:gd fmla="*/ 14 h 148" name="T5"/>
              <a:gd fmla="*/ 96 w 160" name="T6"/>
              <a:gd fmla="*/ 14 h 148" name="T7"/>
              <a:gd fmla="*/ 87 w 160" name="T8"/>
              <a:gd fmla="*/ 0 h 148" name="T9"/>
              <a:gd fmla="*/ 73 w 160" name="T10"/>
              <a:gd fmla="*/ 0 h 148" name="T11"/>
              <a:gd fmla="*/ 64 w 160" name="T12"/>
              <a:gd fmla="*/ 14 h 148" name="T13"/>
              <a:gd fmla="*/ 45 w 160" name="T14"/>
              <a:gd fmla="*/ 14 h 148" name="T15"/>
              <a:gd fmla="*/ 27 w 160" name="T16"/>
              <a:gd fmla="*/ 26 h 148" name="T17"/>
              <a:gd fmla="*/ 14 w 160" name="T18"/>
              <a:gd fmla="*/ 60 h 148" name="T19"/>
              <a:gd fmla="*/ 0 w 160" name="T20"/>
              <a:gd fmla="*/ 78 h 148" name="T21"/>
              <a:gd fmla="*/ 0 w 160" name="T22"/>
              <a:gd fmla="*/ 121 h 148" name="T23"/>
              <a:gd fmla="*/ 15 w 160" name="T24"/>
              <a:gd fmla="*/ 121 h 148" name="T25"/>
              <a:gd fmla="*/ 15 w 160" name="T26"/>
              <a:gd fmla="*/ 131 h 148" name="T27"/>
              <a:gd fmla="*/ 35 w 160" name="T28"/>
              <a:gd fmla="*/ 131 h 148" name="T29"/>
              <a:gd fmla="*/ 35 w 160" name="T30"/>
              <a:gd fmla="*/ 121 h 148" name="T31"/>
              <a:gd fmla="*/ 125 w 160" name="T32"/>
              <a:gd fmla="*/ 121 h 148" name="T33"/>
              <a:gd fmla="*/ 125 w 160" name="T34"/>
              <a:gd fmla="*/ 131 h 148" name="T35"/>
              <a:gd fmla="*/ 145 w 160" name="T36"/>
              <a:gd fmla="*/ 131 h 148" name="T37"/>
              <a:gd fmla="*/ 145 w 160" name="T38"/>
              <a:gd fmla="*/ 121 h 148" name="T39"/>
              <a:gd fmla="*/ 160 w 160" name="T40"/>
              <a:gd fmla="*/ 121 h 148" name="T41"/>
              <a:gd fmla="*/ 160 w 160" name="T42"/>
              <a:gd fmla="*/ 78 h 148" name="T43"/>
              <a:gd fmla="*/ 146 w 160" name="T44"/>
              <a:gd fmla="*/ 60 h 148" name="T45"/>
              <a:gd fmla="*/ 32 w 160" name="T46"/>
              <a:gd fmla="*/ 95 h 148" name="T47"/>
              <a:gd fmla="*/ 21 w 160" name="T48"/>
              <a:gd fmla="*/ 83 h 148" name="T49"/>
              <a:gd fmla="*/ 32 w 160" name="T50"/>
              <a:gd fmla="*/ 72 h 148" name="T51"/>
              <a:gd fmla="*/ 43 w 160" name="T52"/>
              <a:gd fmla="*/ 83 h 148" name="T53"/>
              <a:gd fmla="*/ 32 w 160" name="T54"/>
              <a:gd fmla="*/ 95 h 148" name="T55"/>
              <a:gd fmla="*/ 28 w 160" name="T56"/>
              <a:gd fmla="*/ 59 h 148" name="T57"/>
              <a:gd fmla="*/ 38 w 160" name="T58"/>
              <a:gd fmla="*/ 33 h 148" name="T59"/>
              <a:gd fmla="*/ 45 w 160" name="T60"/>
              <a:gd fmla="*/ 26 h 148" name="T61"/>
              <a:gd fmla="*/ 115 w 160" name="T62"/>
              <a:gd fmla="*/ 26 h 148" name="T63"/>
              <a:gd fmla="*/ 122 w 160" name="T64"/>
              <a:gd fmla="*/ 33 h 148" name="T65"/>
              <a:gd fmla="*/ 132 w 160" name="T66"/>
              <a:gd fmla="*/ 59 h 148" name="T67"/>
              <a:gd fmla="*/ 28 w 160" name="T68"/>
              <a:gd fmla="*/ 59 h 148" name="T69"/>
              <a:gd fmla="*/ 128 w 160" name="T70"/>
              <a:gd fmla="*/ 95 h 148" name="T71"/>
              <a:gd fmla="*/ 117 w 160" name="T72"/>
              <a:gd fmla="*/ 83 h 148" name="T73"/>
              <a:gd fmla="*/ 128 w 160" name="T74"/>
              <a:gd fmla="*/ 72 h 148" name="T75"/>
              <a:gd fmla="*/ 139 w 160" name="T76"/>
              <a:gd fmla="*/ 83 h 148" name="T77"/>
              <a:gd fmla="*/ 128 w 160" name="T78"/>
              <a:gd fmla="*/ 95 h 14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48" w="160">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Freeform 1525"/>
          <p:cNvSpPr/>
          <p:nvPr/>
        </p:nvSpPr>
        <p:spPr bwMode="auto">
          <a:xfrm>
            <a:off x="7261750" y="3111810"/>
            <a:ext cx="425450" cy="434975"/>
          </a:xfrm>
          <a:custGeom>
            <a:gdLst>
              <a:gd fmla="*/ 101 w 166" name="T0"/>
              <a:gd fmla="*/ 57 h 170" name="T1"/>
              <a:gd fmla="*/ 105 w 166" name="T2"/>
              <a:gd fmla="*/ 57 h 170" name="T3"/>
              <a:gd fmla="*/ 110 w 166" name="T4"/>
              <a:gd fmla="*/ 52 h 170" name="T5"/>
              <a:gd fmla="*/ 100 w 166" name="T6"/>
              <a:gd fmla="*/ 47 h 170" name="T7"/>
              <a:gd fmla="*/ 94 w 166" name="T8"/>
              <a:gd fmla="*/ 47 h 170" name="T9"/>
              <a:gd fmla="*/ 83 w 166" name="T10"/>
              <a:gd fmla="*/ 33 h 170" name="T11"/>
              <a:gd fmla="*/ 88 w 166" name="T12"/>
              <a:gd fmla="*/ 33 h 170" name="T13"/>
              <a:gd fmla="*/ 93 w 166" name="T14"/>
              <a:gd fmla="*/ 29 h 170" name="T15"/>
              <a:gd fmla="*/ 86 w 166" name="T16"/>
              <a:gd fmla="*/ 23 h 170" name="T17"/>
              <a:gd fmla="*/ 76 w 166" name="T18"/>
              <a:gd fmla="*/ 23 h 170" name="T19"/>
              <a:gd fmla="*/ 54 w 166" name="T20"/>
              <a:gd fmla="*/ 0 h 170" name="T21"/>
              <a:gd fmla="*/ 50 w 166" name="T22"/>
              <a:gd fmla="*/ 2 h 170" name="T23"/>
              <a:gd fmla="*/ 47 w 166" name="T24"/>
              <a:gd fmla="*/ 5 h 170" name="T25"/>
              <a:gd fmla="*/ 52 w 166" name="T26"/>
              <a:gd fmla="*/ 15 h 170" name="T27"/>
              <a:gd fmla="*/ 68 w 166" name="T28"/>
              <a:gd fmla="*/ 46 h 170" name="T29"/>
              <a:gd fmla="*/ 78 w 166" name="T30"/>
              <a:gd fmla="*/ 73 h 170" name="T31"/>
              <a:gd fmla="*/ 69 w 166" name="T32"/>
              <a:gd fmla="*/ 76 h 170" name="T33"/>
              <a:gd fmla="*/ 27 w 166" name="T34"/>
              <a:gd fmla="*/ 79 h 170" name="T35"/>
              <a:gd fmla="*/ 19 w 166" name="T36"/>
              <a:gd fmla="*/ 69 h 170" name="T37"/>
              <a:gd fmla="*/ 11 w 166" name="T38"/>
              <a:gd fmla="*/ 60 h 170" name="T39"/>
              <a:gd fmla="*/ 4 w 166" name="T40"/>
              <a:gd fmla="*/ 58 h 170" name="T41"/>
              <a:gd fmla="*/ 0 w 166" name="T42"/>
              <a:gd fmla="*/ 59 h 170" name="T43"/>
              <a:gd fmla="*/ 8 w 166" name="T44"/>
              <a:gd fmla="*/ 85 h 170" name="T45"/>
              <a:gd fmla="*/ 0 w 166" name="T46"/>
              <a:gd fmla="*/ 111 h 170" name="T47"/>
              <a:gd fmla="*/ 4 w 166" name="T48"/>
              <a:gd fmla="*/ 112 h 170" name="T49"/>
              <a:gd fmla="*/ 11 w 166" name="T50"/>
              <a:gd fmla="*/ 111 h 170" name="T51"/>
              <a:gd fmla="*/ 19 w 166" name="T52"/>
              <a:gd fmla="*/ 101 h 170" name="T53"/>
              <a:gd fmla="*/ 27 w 166" name="T54"/>
              <a:gd fmla="*/ 91 h 170" name="T55"/>
              <a:gd fmla="*/ 56 w 166" name="T56"/>
              <a:gd fmla="*/ 94 h 170" name="T57"/>
              <a:gd fmla="*/ 75 w 166" name="T58"/>
              <a:gd fmla="*/ 95 h 170" name="T59"/>
              <a:gd fmla="*/ 78 w 166" name="T60"/>
              <a:gd fmla="*/ 97 h 170" name="T61"/>
              <a:gd fmla="*/ 68 w 166" name="T62"/>
              <a:gd fmla="*/ 124 h 170" name="T63"/>
              <a:gd fmla="*/ 52 w 166" name="T64"/>
              <a:gd fmla="*/ 155 h 170" name="T65"/>
              <a:gd fmla="*/ 47 w 166" name="T66"/>
              <a:gd fmla="*/ 165 h 170" name="T67"/>
              <a:gd fmla="*/ 50 w 166" name="T68"/>
              <a:gd fmla="*/ 168 h 170" name="T69"/>
              <a:gd fmla="*/ 54 w 166" name="T70"/>
              <a:gd fmla="*/ 170 h 170" name="T71"/>
              <a:gd fmla="*/ 76 w 166" name="T72"/>
              <a:gd fmla="*/ 147 h 170" name="T73"/>
              <a:gd fmla="*/ 86 w 166" name="T74"/>
              <a:gd fmla="*/ 147 h 170" name="T75"/>
              <a:gd fmla="*/ 93 w 166" name="T76"/>
              <a:gd fmla="*/ 142 h 170" name="T77"/>
              <a:gd fmla="*/ 88 w 166" name="T78"/>
              <a:gd fmla="*/ 137 h 170" name="T79"/>
              <a:gd fmla="*/ 83 w 166" name="T80"/>
              <a:gd fmla="*/ 137 h 170" name="T81"/>
              <a:gd fmla="*/ 94 w 166" name="T82"/>
              <a:gd fmla="*/ 123 h 170" name="T83"/>
              <a:gd fmla="*/ 100 w 166" name="T84"/>
              <a:gd fmla="*/ 123 h 170" name="T85"/>
              <a:gd fmla="*/ 110 w 166" name="T86"/>
              <a:gd fmla="*/ 118 h 170" name="T87"/>
              <a:gd fmla="*/ 105 w 166" name="T88"/>
              <a:gd fmla="*/ 113 h 170" name="T89"/>
              <a:gd fmla="*/ 101 w 166" name="T90"/>
              <a:gd fmla="*/ 113 h 170" name="T91"/>
              <a:gd fmla="*/ 117 w 166" name="T92"/>
              <a:gd fmla="*/ 94 h 170" name="T93"/>
              <a:gd fmla="*/ 139 w 166" name="T94"/>
              <a:gd fmla="*/ 94 h 170" name="T95"/>
              <a:gd fmla="*/ 166 w 166" name="T96"/>
              <a:gd fmla="*/ 85 h 170" name="T97"/>
              <a:gd fmla="*/ 155 w 166" name="T98"/>
              <a:gd fmla="*/ 79 h 170" name="T99"/>
              <a:gd fmla="*/ 139 w 166" name="T100"/>
              <a:gd fmla="*/ 76 h 170" name="T101"/>
              <a:gd fmla="*/ 117 w 166" name="T102"/>
              <a:gd fmla="*/ 76 h 170" name="T103"/>
              <a:gd fmla="*/ 101 w 166" name="T104"/>
              <a:gd fmla="*/ 57 h 17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0" w="166">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1" name="矩形 20"/>
          <p:cNvSpPr/>
          <p:nvPr/>
        </p:nvSpPr>
        <p:spPr>
          <a:xfrm>
            <a:off x="386535" y="3651870"/>
            <a:ext cx="2655990" cy="822960"/>
          </a:xfrm>
          <a:prstGeom prst="rect">
            <a:avLst/>
          </a:prstGeom>
        </p:spPr>
        <p:txBody>
          <a:bodyPr wrap="square">
            <a:spAutoFit/>
          </a:bodyPr>
          <a:lstStyle/>
          <a:p>
            <a:pPr algn="ctr"/>
            <a:r>
              <a:rPr altLang="zh-CN" lang="en-US" smtClean="0" sz="1200">
                <a:solidFill>
                  <a:prstClr val="black"/>
                </a:solidFill>
                <a:latin charset="0" pitchFamily="2" typeface="Ebrima"/>
                <a:ea charset="0" pitchFamily="2" typeface="Ebrima"/>
                <a:cs charset="0" pitchFamily="2" typeface="Ebrima"/>
              </a:rPr>
              <a:t>Success begins with a fellow's will</a:t>
            </a:r>
          </a:p>
          <a:p>
            <a:pPr algn="ctr"/>
            <a:r>
              <a:rPr altLang="zh-CN" lang="en-US" smtClean="0" sz="1200">
                <a:solidFill>
                  <a:prstClr val="black"/>
                </a:solidFill>
                <a:latin charset="0" pitchFamily="2" typeface="Ebrima"/>
                <a:ea charset="0" pitchFamily="2" typeface="Ebrima"/>
                <a:cs charset="0" pitchFamily="2" typeface="Ebrima"/>
              </a:rPr>
              <a:t>It's all in a state of mind.</a:t>
            </a:r>
          </a:p>
          <a:p>
            <a:pPr algn="ctr"/>
            <a:r>
              <a:rPr altLang="zh-CN" lang="en-US" smtClean="0" sz="1200">
                <a:solidFill>
                  <a:prstClr val="black"/>
                </a:solidFill>
                <a:latin charset="0" pitchFamily="2" typeface="Ebrima"/>
                <a:ea charset="0" pitchFamily="2" typeface="Ebrima"/>
                <a:cs charset="0" pitchFamily="2" typeface="Ebrima"/>
              </a:rPr>
              <a:t>Life's battles don't always go</a:t>
            </a:r>
          </a:p>
          <a:p>
            <a:pPr algn="ctr"/>
            <a:r>
              <a:rPr altLang="zh-CN" lang="en-US" smtClean="0" sz="1200">
                <a:solidFill>
                  <a:prstClr val="black"/>
                </a:solidFill>
                <a:latin charset="0" pitchFamily="2" typeface="Ebrima"/>
                <a:ea charset="0" pitchFamily="2" typeface="Ebrima"/>
                <a:cs charset="0" pitchFamily="2" typeface="Ebrima"/>
              </a:rPr>
              <a:t>To the stronger and faster man</a:t>
            </a:r>
          </a:p>
        </p:txBody>
      </p:sp>
      <p:sp>
        <p:nvSpPr>
          <p:cNvPr id="22" name="矩形 21"/>
          <p:cNvSpPr/>
          <p:nvPr/>
        </p:nvSpPr>
        <p:spPr>
          <a:xfrm>
            <a:off x="3244005" y="3651870"/>
            <a:ext cx="2655990" cy="822960"/>
          </a:xfrm>
          <a:prstGeom prst="rect">
            <a:avLst/>
          </a:prstGeom>
        </p:spPr>
        <p:txBody>
          <a:bodyPr wrap="square">
            <a:spAutoFit/>
          </a:bodyPr>
          <a:lstStyle/>
          <a:p>
            <a:pPr algn="ctr"/>
            <a:r>
              <a:rPr altLang="zh-CN" lang="en-US" smtClean="0" sz="1200">
                <a:solidFill>
                  <a:prstClr val="black"/>
                </a:solidFill>
                <a:latin charset="0" pitchFamily="2" typeface="Ebrima"/>
                <a:ea charset="0" pitchFamily="2" typeface="Ebrima"/>
                <a:cs charset="0" pitchFamily="2" typeface="Ebrima"/>
              </a:rPr>
              <a:t>Success begins with a fellow's will</a:t>
            </a:r>
          </a:p>
          <a:p>
            <a:pPr algn="ctr"/>
            <a:r>
              <a:rPr altLang="zh-CN" lang="en-US" smtClean="0" sz="1200">
                <a:solidFill>
                  <a:prstClr val="black"/>
                </a:solidFill>
                <a:latin charset="0" pitchFamily="2" typeface="Ebrima"/>
                <a:ea charset="0" pitchFamily="2" typeface="Ebrima"/>
                <a:cs charset="0" pitchFamily="2" typeface="Ebrima"/>
              </a:rPr>
              <a:t>It's all in a state of mind.</a:t>
            </a:r>
          </a:p>
          <a:p>
            <a:pPr algn="ctr"/>
            <a:r>
              <a:rPr altLang="zh-CN" lang="en-US" smtClean="0" sz="1200">
                <a:solidFill>
                  <a:prstClr val="black"/>
                </a:solidFill>
                <a:latin charset="0" pitchFamily="2" typeface="Ebrima"/>
                <a:ea charset="0" pitchFamily="2" typeface="Ebrima"/>
                <a:cs charset="0" pitchFamily="2" typeface="Ebrima"/>
              </a:rPr>
              <a:t>Life's battles don't always go</a:t>
            </a:r>
          </a:p>
          <a:p>
            <a:pPr algn="ctr"/>
            <a:r>
              <a:rPr altLang="zh-CN" lang="en-US" smtClean="0" sz="1200">
                <a:solidFill>
                  <a:prstClr val="black"/>
                </a:solidFill>
                <a:latin charset="0" pitchFamily="2" typeface="Ebrima"/>
                <a:ea charset="0" pitchFamily="2" typeface="Ebrima"/>
                <a:cs charset="0" pitchFamily="2" typeface="Ebrima"/>
              </a:rPr>
              <a:t>To the stronger and faster man</a:t>
            </a:r>
          </a:p>
        </p:txBody>
      </p:sp>
      <p:sp>
        <p:nvSpPr>
          <p:cNvPr id="23" name="矩形 22"/>
          <p:cNvSpPr/>
          <p:nvPr/>
        </p:nvSpPr>
        <p:spPr>
          <a:xfrm>
            <a:off x="6146479" y="3651870"/>
            <a:ext cx="2655990" cy="822960"/>
          </a:xfrm>
          <a:prstGeom prst="rect">
            <a:avLst/>
          </a:prstGeom>
        </p:spPr>
        <p:txBody>
          <a:bodyPr wrap="square">
            <a:spAutoFit/>
          </a:bodyPr>
          <a:lstStyle/>
          <a:p>
            <a:pPr algn="ctr"/>
            <a:r>
              <a:rPr altLang="zh-CN" lang="en-US" smtClean="0" sz="1200">
                <a:solidFill>
                  <a:prstClr val="black"/>
                </a:solidFill>
                <a:latin charset="0" pitchFamily="2" typeface="Ebrima"/>
                <a:ea charset="0" pitchFamily="2" typeface="Ebrima"/>
                <a:cs charset="0" pitchFamily="2" typeface="Ebrima"/>
              </a:rPr>
              <a:t>Success begins with a fellow's will</a:t>
            </a:r>
          </a:p>
          <a:p>
            <a:pPr algn="ctr"/>
            <a:r>
              <a:rPr altLang="zh-CN" lang="en-US" smtClean="0" sz="1200">
                <a:solidFill>
                  <a:prstClr val="black"/>
                </a:solidFill>
                <a:latin charset="0" pitchFamily="2" typeface="Ebrima"/>
                <a:ea charset="0" pitchFamily="2" typeface="Ebrima"/>
                <a:cs charset="0" pitchFamily="2" typeface="Ebrima"/>
              </a:rPr>
              <a:t>It's all in a state of mind.</a:t>
            </a:r>
          </a:p>
          <a:p>
            <a:pPr algn="ctr"/>
            <a:r>
              <a:rPr altLang="zh-CN" lang="en-US" smtClean="0" sz="1200">
                <a:solidFill>
                  <a:prstClr val="black"/>
                </a:solidFill>
                <a:latin charset="0" pitchFamily="2" typeface="Ebrima"/>
                <a:ea charset="0" pitchFamily="2" typeface="Ebrima"/>
                <a:cs charset="0" pitchFamily="2" typeface="Ebrima"/>
              </a:rPr>
              <a:t>Life's battles don't always go</a:t>
            </a:r>
          </a:p>
          <a:p>
            <a:pPr algn="ctr"/>
            <a:r>
              <a:rPr altLang="zh-CN" lang="en-US" smtClean="0" sz="1200">
                <a:solidFill>
                  <a:prstClr val="black"/>
                </a:solidFill>
                <a:latin charset="0" pitchFamily="2" typeface="Ebrima"/>
                <a:ea charset="0" pitchFamily="2" typeface="Ebrima"/>
                <a:cs charset="0" pitchFamily="2" typeface="Ebrima"/>
              </a:rPr>
              <a:t>To the stronger and faster man</a:t>
            </a:r>
          </a:p>
        </p:txBody>
      </p:sp>
    </p:spTree>
  </p:cSld>
  <p:clrMapOvr>
    <a:masterClrMapping/>
  </p:clrMapOvr>
  <p:transition advTm="1061">
    <p:wipe dir="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71500" y="674765"/>
            <a:ext cx="3588060" cy="2392040"/>
            <a:chOff x="250825" y="1041580"/>
            <a:chExt cx="3588060" cy="2392040"/>
          </a:xfrm>
        </p:grpSpPr>
        <p:graphicFrame>
          <p:nvGraphicFramePr>
            <p:cNvPr id="2" name="图表 1"/>
            <p:cNvGraphicFramePr/>
            <p:nvPr/>
          </p:nvGraphicFramePr>
          <p:xfrm>
            <a:off x="250825" y="1041580"/>
            <a:ext cx="3588060" cy="2392040"/>
          </p:xfrm>
          <a:graphic>
            <a:graphicData uri="http://schemas.openxmlformats.org/drawingml/2006/chart">
              <c:chart xmlns:c="http://schemas.openxmlformats.org/drawingml/2006/chart" r:id="rId3"/>
            </a:graphicData>
          </a:graphic>
        </p:graphicFrame>
        <p:sp>
          <p:nvSpPr>
            <p:cNvPr id="3" name="TextBox 2"/>
            <p:cNvSpPr txBox="1"/>
            <p:nvPr/>
          </p:nvSpPr>
          <p:spPr>
            <a:xfrm>
              <a:off x="1369780" y="1852880"/>
              <a:ext cx="1350150" cy="762000"/>
            </a:xfrm>
            <a:prstGeom prst="rect">
              <a:avLst/>
            </a:prstGeom>
            <a:noFill/>
          </p:spPr>
          <p:txBody>
            <a:bodyPr rtlCol="0" wrap="square">
              <a:spAutoFit/>
            </a:bodyPr>
            <a:lstStyle/>
            <a:p>
              <a:pPr algn="ctr"/>
              <a:r>
                <a:rPr altLang="zh-CN" b="1" lang="en-US" smtClean="0" sz="4400">
                  <a:solidFill>
                    <a:prstClr val="white"/>
                  </a:solidFill>
                  <a:latin charset="0" pitchFamily="2" typeface="Ebrima"/>
                  <a:ea charset="0" pitchFamily="2" typeface="Ebrima"/>
                  <a:cs charset="0" pitchFamily="2" typeface="Ebrima"/>
                </a:rPr>
                <a:t>50%</a:t>
              </a:r>
            </a:p>
          </p:txBody>
        </p:sp>
        <p:sp>
          <p:nvSpPr>
            <p:cNvPr id="4" name="TextBox 3"/>
            <p:cNvSpPr txBox="1"/>
            <p:nvPr/>
          </p:nvSpPr>
          <p:spPr>
            <a:xfrm>
              <a:off x="1392283" y="2616755"/>
              <a:ext cx="1305145" cy="457200"/>
            </a:xfrm>
            <a:prstGeom prst="rect">
              <a:avLst/>
            </a:prstGeom>
            <a:noFill/>
          </p:spPr>
          <p:txBody>
            <a:bodyPr rtlCol="0" wrap="square">
              <a:spAutoFit/>
            </a:bodyPr>
            <a:lstStyle/>
            <a:p>
              <a:pPr algn="ctr"/>
              <a:r>
                <a:rPr altLang="zh-CN" b="1" lang="en-US" smtClean="0" sz="2400">
                  <a:solidFill>
                    <a:prstClr val="white"/>
                  </a:solidFill>
                  <a:latin charset="0" pitchFamily="2" typeface="Ebrima"/>
                  <a:ea charset="0" pitchFamily="2" typeface="Ebrima"/>
                  <a:cs charset="0" pitchFamily="2" typeface="Ebrima"/>
                </a:rPr>
                <a:t>TEXT</a:t>
              </a:r>
            </a:p>
          </p:txBody>
        </p:sp>
      </p:grpSp>
      <p:grpSp>
        <p:nvGrpSpPr>
          <p:cNvPr id="6" name="组合 5"/>
          <p:cNvGrpSpPr/>
          <p:nvPr/>
        </p:nvGrpSpPr>
        <p:grpSpPr>
          <a:xfrm>
            <a:off x="2777970" y="674765"/>
            <a:ext cx="3588060" cy="2392040"/>
            <a:chOff x="250825" y="1041580"/>
            <a:chExt cx="3588060" cy="2392040"/>
          </a:xfrm>
        </p:grpSpPr>
        <p:graphicFrame>
          <p:nvGraphicFramePr>
            <p:cNvPr id="7" name="图表 6"/>
            <p:cNvGraphicFramePr/>
            <p:nvPr/>
          </p:nvGraphicFramePr>
          <p:xfrm>
            <a:off x="250825" y="1041580"/>
            <a:ext cx="3588060" cy="2392040"/>
          </p:xfrm>
          <a:graphic>
            <a:graphicData uri="http://schemas.openxmlformats.org/drawingml/2006/chart">
              <c:chart xmlns:c="http://schemas.openxmlformats.org/drawingml/2006/chart" r:id="rId4"/>
            </a:graphicData>
          </a:graphic>
        </p:graphicFrame>
        <p:sp>
          <p:nvSpPr>
            <p:cNvPr id="8" name="TextBox 7"/>
            <p:cNvSpPr txBox="1"/>
            <p:nvPr/>
          </p:nvSpPr>
          <p:spPr>
            <a:xfrm>
              <a:off x="1369780" y="1852880"/>
              <a:ext cx="1350150" cy="762000"/>
            </a:xfrm>
            <a:prstGeom prst="rect">
              <a:avLst/>
            </a:prstGeom>
            <a:noFill/>
          </p:spPr>
          <p:txBody>
            <a:bodyPr rtlCol="0" wrap="square">
              <a:spAutoFit/>
            </a:bodyPr>
            <a:lstStyle/>
            <a:p>
              <a:pPr algn="ctr"/>
              <a:r>
                <a:rPr altLang="zh-CN" b="1" lang="en-US" smtClean="0" sz="4400">
                  <a:solidFill>
                    <a:prstClr val="white"/>
                  </a:solidFill>
                  <a:latin charset="0" pitchFamily="2" typeface="Ebrima"/>
                  <a:ea charset="0" pitchFamily="2" typeface="Ebrima"/>
                  <a:cs charset="0" pitchFamily="2" typeface="Ebrima"/>
                </a:rPr>
                <a:t>22%</a:t>
              </a:r>
            </a:p>
          </p:txBody>
        </p:sp>
        <p:sp>
          <p:nvSpPr>
            <p:cNvPr id="9" name="TextBox 8"/>
            <p:cNvSpPr txBox="1"/>
            <p:nvPr/>
          </p:nvSpPr>
          <p:spPr>
            <a:xfrm>
              <a:off x="1392283" y="2616755"/>
              <a:ext cx="1305145" cy="457200"/>
            </a:xfrm>
            <a:prstGeom prst="rect">
              <a:avLst/>
            </a:prstGeom>
            <a:noFill/>
          </p:spPr>
          <p:txBody>
            <a:bodyPr rtlCol="0" wrap="square">
              <a:spAutoFit/>
            </a:bodyPr>
            <a:lstStyle/>
            <a:p>
              <a:pPr algn="ctr"/>
              <a:r>
                <a:rPr altLang="zh-CN" b="1" lang="en-US" smtClean="0" sz="2400">
                  <a:solidFill>
                    <a:prstClr val="white"/>
                  </a:solidFill>
                  <a:latin charset="0" pitchFamily="2" typeface="Ebrima"/>
                  <a:ea charset="0" pitchFamily="2" typeface="Ebrima"/>
                  <a:cs charset="0" pitchFamily="2" typeface="Ebrima"/>
                </a:rPr>
                <a:t>TEXT</a:t>
              </a:r>
            </a:p>
          </p:txBody>
        </p:sp>
      </p:grpSp>
      <p:grpSp>
        <p:nvGrpSpPr>
          <p:cNvPr id="10" name="组合 9"/>
          <p:cNvGrpSpPr/>
          <p:nvPr/>
        </p:nvGrpSpPr>
        <p:grpSpPr>
          <a:xfrm>
            <a:off x="5484440" y="674765"/>
            <a:ext cx="3588060" cy="2392040"/>
            <a:chOff x="250825" y="1041580"/>
            <a:chExt cx="3588060" cy="2392040"/>
          </a:xfrm>
        </p:grpSpPr>
        <p:graphicFrame>
          <p:nvGraphicFramePr>
            <p:cNvPr id="11" name="图表 10"/>
            <p:cNvGraphicFramePr/>
            <p:nvPr/>
          </p:nvGraphicFramePr>
          <p:xfrm>
            <a:off x="250825" y="1041580"/>
            <a:ext cx="3588060" cy="2392040"/>
          </p:xfrm>
          <a:graphic>
            <a:graphicData uri="http://schemas.openxmlformats.org/drawingml/2006/chart">
              <c:chart xmlns:c="http://schemas.openxmlformats.org/drawingml/2006/chart" r:id="rId5"/>
            </a:graphicData>
          </a:graphic>
        </p:graphicFrame>
        <p:sp>
          <p:nvSpPr>
            <p:cNvPr id="12" name="TextBox 11"/>
            <p:cNvSpPr txBox="1"/>
            <p:nvPr/>
          </p:nvSpPr>
          <p:spPr>
            <a:xfrm>
              <a:off x="1369781" y="1852880"/>
              <a:ext cx="1350150" cy="762000"/>
            </a:xfrm>
            <a:prstGeom prst="rect">
              <a:avLst/>
            </a:prstGeom>
            <a:noFill/>
          </p:spPr>
          <p:txBody>
            <a:bodyPr rtlCol="0" wrap="square">
              <a:spAutoFit/>
            </a:bodyPr>
            <a:lstStyle/>
            <a:p>
              <a:pPr algn="ctr"/>
              <a:r>
                <a:rPr altLang="zh-CN" b="1" lang="en-US" smtClean="0" sz="4400">
                  <a:solidFill>
                    <a:prstClr val="white"/>
                  </a:solidFill>
                  <a:latin charset="0" pitchFamily="2" typeface="Ebrima"/>
                  <a:ea charset="0" pitchFamily="2" typeface="Ebrima"/>
                  <a:cs charset="0" pitchFamily="2" typeface="Ebrima"/>
                </a:rPr>
                <a:t>36%</a:t>
              </a:r>
            </a:p>
          </p:txBody>
        </p:sp>
        <p:sp>
          <p:nvSpPr>
            <p:cNvPr id="13" name="TextBox 12"/>
            <p:cNvSpPr txBox="1"/>
            <p:nvPr/>
          </p:nvSpPr>
          <p:spPr>
            <a:xfrm>
              <a:off x="1392284" y="2616755"/>
              <a:ext cx="1305145" cy="457200"/>
            </a:xfrm>
            <a:prstGeom prst="rect">
              <a:avLst/>
            </a:prstGeom>
            <a:noFill/>
          </p:spPr>
          <p:txBody>
            <a:bodyPr rtlCol="0" wrap="square">
              <a:spAutoFit/>
            </a:bodyPr>
            <a:lstStyle/>
            <a:p>
              <a:pPr algn="ctr"/>
              <a:r>
                <a:rPr altLang="zh-CN" b="1" lang="en-US" smtClean="0" sz="2400">
                  <a:solidFill>
                    <a:prstClr val="white"/>
                  </a:solidFill>
                  <a:latin charset="0" pitchFamily="2" typeface="Ebrima"/>
                  <a:ea charset="0" pitchFamily="2" typeface="Ebrima"/>
                  <a:cs charset="0" pitchFamily="2" typeface="Ebrima"/>
                </a:rPr>
                <a:t>TEXT</a:t>
              </a:r>
            </a:p>
          </p:txBody>
        </p:sp>
      </p:grpSp>
      <p:sp>
        <p:nvSpPr>
          <p:cNvPr id="14" name="矩形 13"/>
          <p:cNvSpPr/>
          <p:nvPr/>
        </p:nvSpPr>
        <p:spPr>
          <a:xfrm>
            <a:off x="0" y="3201988"/>
            <a:ext cx="9144000" cy="194151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5" name="组合 14"/>
          <p:cNvGrpSpPr/>
          <p:nvPr/>
        </p:nvGrpSpPr>
        <p:grpSpPr>
          <a:xfrm>
            <a:off x="521550" y="3921900"/>
            <a:ext cx="945105" cy="810090"/>
            <a:chOff x="8937626" y="4622801"/>
            <a:chExt cx="333375" cy="285750"/>
          </a:xfrm>
          <a:solidFill>
            <a:schemeClr val="bg1"/>
          </a:solidFill>
        </p:grpSpPr>
        <p:sp>
          <p:nvSpPr>
            <p:cNvPr id="16"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7"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9"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1"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22" name="TextBox 21"/>
          <p:cNvSpPr txBox="1"/>
          <p:nvPr/>
        </p:nvSpPr>
        <p:spPr>
          <a:xfrm>
            <a:off x="521550" y="3381840"/>
            <a:ext cx="3059850" cy="518160"/>
          </a:xfrm>
          <a:prstGeom prst="rect">
            <a:avLst/>
          </a:prstGeom>
          <a:noFill/>
        </p:spPr>
        <p:txBody>
          <a:bodyPr rtlCol="0" wrap="square">
            <a:spAutoFit/>
          </a:bodyPr>
          <a:lstStyle/>
          <a:p>
            <a:r>
              <a:rPr altLang="zh-CN" b="1" lang="en-US" smtClean="0" sz="2800">
                <a:solidFill>
                  <a:prstClr val="white"/>
                </a:solidFill>
                <a:latin charset="0" pitchFamily="2" typeface="Ebrima"/>
                <a:ea charset="0" pitchFamily="2" typeface="Ebrima"/>
                <a:cs charset="0" pitchFamily="2" typeface="Ebrima"/>
              </a:rPr>
              <a:t>POWER  POINT</a:t>
            </a:r>
          </a:p>
        </p:txBody>
      </p:sp>
      <p:sp>
        <p:nvSpPr>
          <p:cNvPr id="23" name="TextBox 22"/>
          <p:cNvSpPr txBox="1"/>
          <p:nvPr/>
        </p:nvSpPr>
        <p:spPr>
          <a:xfrm>
            <a:off x="1646675" y="3831890"/>
            <a:ext cx="7246500" cy="914400"/>
          </a:xfrm>
          <a:prstGeom prst="rect">
            <a:avLst/>
          </a:prstGeom>
          <a:noFill/>
        </p:spPr>
        <p:txBody>
          <a:bodyPr rtlCol="0" wrap="square">
            <a:spAutoFit/>
          </a:bodyPr>
          <a:lstStyle/>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If you think you are beaten, you are, If you think you are beaten, you are, If you think you are beaten</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If you think you dare not, you don't, If you think you dare not, you don't</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If you want to win but think you can't</a:t>
            </a:r>
          </a:p>
        </p:txBody>
      </p:sp>
    </p:spTree>
  </p:cSld>
  <p:clrMapOvr>
    <a:masterClrMapping/>
  </p:clrMapOvr>
  <p:transition advTm="1280">
    <p:wipe dir="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descr="apple-imac-ipad-workplace-freelancer-computer.jpg" id="6" name="图片 5"/>
          <p:cNvPicPr>
            <a:picLocks noChangeAspect="1"/>
          </p:cNvPicPr>
          <p:nvPr/>
        </p:nvPicPr>
        <p:blipFill>
          <a:blip r:embed="rId3"/>
          <a:stretch>
            <a:fillRect/>
          </a:stretch>
        </p:blipFill>
        <p:spPr>
          <a:xfrm>
            <a:off x="250825" y="1163125"/>
            <a:ext cx="2880000" cy="1913399"/>
          </a:xfrm>
          <a:prstGeom prst="rect">
            <a:avLst/>
          </a:prstGeom>
        </p:spPr>
      </p:pic>
      <p:pic>
        <p:nvPicPr>
          <p:cNvPr descr="ipad-samsung-music-play-google-tablet-internet.jpg" id="7" name="图片 6"/>
          <p:cNvPicPr>
            <a:picLocks noChangeAspect="1"/>
          </p:cNvPicPr>
          <p:nvPr/>
        </p:nvPicPr>
        <p:blipFill>
          <a:blip r:embed="rId4"/>
          <a:stretch>
            <a:fillRect/>
          </a:stretch>
        </p:blipFill>
        <p:spPr>
          <a:xfrm>
            <a:off x="6012160" y="1163125"/>
            <a:ext cx="2880000" cy="1911600"/>
          </a:xfrm>
          <a:prstGeom prst="rect">
            <a:avLst/>
          </a:prstGeom>
        </p:spPr>
      </p:pic>
      <p:pic>
        <p:nvPicPr>
          <p:cNvPr descr="ipad-mockup-apple-business-computer-tablet-2.jpg" id="8" name="图片 7"/>
          <p:cNvPicPr>
            <a:picLocks noChangeAspect="1"/>
          </p:cNvPicPr>
          <p:nvPr/>
        </p:nvPicPr>
        <p:blipFill>
          <a:blip r:embed="rId5"/>
          <a:stretch>
            <a:fillRect/>
          </a:stretch>
        </p:blipFill>
        <p:spPr>
          <a:xfrm>
            <a:off x="3131492" y="1163125"/>
            <a:ext cx="2880000" cy="1913399"/>
          </a:xfrm>
          <a:prstGeom prst="rect">
            <a:avLst/>
          </a:prstGeom>
        </p:spPr>
      </p:pic>
      <p:sp>
        <p:nvSpPr>
          <p:cNvPr id="9" name="矩形 8"/>
          <p:cNvSpPr/>
          <p:nvPr/>
        </p:nvSpPr>
        <p:spPr>
          <a:xfrm>
            <a:off x="250825" y="3066805"/>
            <a:ext cx="2881015" cy="36004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ADD  YOUR  TEXT</a:t>
            </a:r>
          </a:p>
        </p:txBody>
      </p:sp>
      <p:sp>
        <p:nvSpPr>
          <p:cNvPr id="10" name="矩形 9"/>
          <p:cNvSpPr/>
          <p:nvPr/>
        </p:nvSpPr>
        <p:spPr>
          <a:xfrm>
            <a:off x="3131492" y="3066805"/>
            <a:ext cx="2881015" cy="36004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ADD  YOUR  TEXT</a:t>
            </a:r>
          </a:p>
        </p:txBody>
      </p:sp>
      <p:sp>
        <p:nvSpPr>
          <p:cNvPr id="11" name="矩形 10"/>
          <p:cNvSpPr/>
          <p:nvPr/>
        </p:nvSpPr>
        <p:spPr>
          <a:xfrm>
            <a:off x="6012160" y="3066805"/>
            <a:ext cx="2881015" cy="3600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ADD  YOUR  TEXT</a:t>
            </a:r>
          </a:p>
        </p:txBody>
      </p:sp>
      <p:sp>
        <p:nvSpPr>
          <p:cNvPr id="12" name="矩形 11"/>
          <p:cNvSpPr/>
          <p:nvPr/>
        </p:nvSpPr>
        <p:spPr>
          <a:xfrm>
            <a:off x="250825" y="3561860"/>
            <a:ext cx="2655990" cy="1188720"/>
          </a:xfrm>
          <a:prstGeom prst="rect">
            <a:avLst/>
          </a:prstGeom>
        </p:spPr>
        <p:txBody>
          <a:bodyPr wrap="square">
            <a:spAutoFit/>
          </a:bodyPr>
          <a:lstStyle/>
          <a:p>
            <a:pPr>
              <a:lnSpc>
                <a:spcPct val="150000"/>
              </a:lnSpc>
              <a:buClr>
                <a:srgbClr val="CC99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Success begins with a fellow's will</a:t>
            </a:r>
          </a:p>
          <a:p>
            <a:pPr>
              <a:lnSpc>
                <a:spcPct val="150000"/>
              </a:lnSpc>
              <a:buClr>
                <a:srgbClr val="CC99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It's all in a state of mind.</a:t>
            </a:r>
          </a:p>
          <a:p>
            <a:pPr>
              <a:lnSpc>
                <a:spcPct val="150000"/>
              </a:lnSpc>
              <a:buClr>
                <a:srgbClr val="CC99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Life's battles don't always go</a:t>
            </a:r>
          </a:p>
          <a:p>
            <a:pPr>
              <a:lnSpc>
                <a:spcPct val="150000"/>
              </a:lnSpc>
              <a:buClr>
                <a:srgbClr val="CC99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To the stronger and faster man</a:t>
            </a:r>
          </a:p>
        </p:txBody>
      </p:sp>
      <p:sp>
        <p:nvSpPr>
          <p:cNvPr id="13" name="矩形 12"/>
          <p:cNvSpPr/>
          <p:nvPr/>
        </p:nvSpPr>
        <p:spPr>
          <a:xfrm>
            <a:off x="3131493" y="3561860"/>
            <a:ext cx="2655990" cy="1188720"/>
          </a:xfrm>
          <a:prstGeom prst="rect">
            <a:avLst/>
          </a:prstGeom>
        </p:spPr>
        <p:txBody>
          <a:bodyPr wrap="square">
            <a:spAutoFit/>
          </a:bodyPr>
          <a:lstStyle/>
          <a:p>
            <a:pPr>
              <a:lnSpc>
                <a:spcPct val="150000"/>
              </a:lnSpc>
              <a:buClr>
                <a:srgbClr val="996633"/>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Success begins with a fellow's will</a:t>
            </a:r>
          </a:p>
          <a:p>
            <a:pPr>
              <a:lnSpc>
                <a:spcPct val="150000"/>
              </a:lnSpc>
              <a:buClr>
                <a:srgbClr val="996633"/>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It's all in a state of mind.</a:t>
            </a:r>
          </a:p>
          <a:p>
            <a:pPr>
              <a:lnSpc>
                <a:spcPct val="150000"/>
              </a:lnSpc>
              <a:buClr>
                <a:srgbClr val="996633"/>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Life's battles don't always go</a:t>
            </a:r>
          </a:p>
          <a:p>
            <a:pPr>
              <a:lnSpc>
                <a:spcPct val="150000"/>
              </a:lnSpc>
              <a:buClr>
                <a:srgbClr val="996633"/>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To the stronger and faster man</a:t>
            </a:r>
          </a:p>
        </p:txBody>
      </p:sp>
      <p:sp>
        <p:nvSpPr>
          <p:cNvPr id="14" name="矩形 13"/>
          <p:cNvSpPr/>
          <p:nvPr/>
        </p:nvSpPr>
        <p:spPr>
          <a:xfrm>
            <a:off x="6012160" y="3561860"/>
            <a:ext cx="2655990" cy="1188720"/>
          </a:xfrm>
          <a:prstGeom prst="rect">
            <a:avLst/>
          </a:prstGeom>
        </p:spPr>
        <p:txBody>
          <a:bodyPr wrap="square">
            <a:spAutoFit/>
          </a:bodyPr>
          <a:lstStyle/>
          <a:p>
            <a:pPr>
              <a:lnSpc>
                <a:spcPct val="150000"/>
              </a:lnSpc>
              <a:buClr>
                <a:srgbClr val="F79646">
                  <a:lumMod val="60000"/>
                  <a:lumOff val="40000"/>
                </a:srgbClr>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Success begins with a fellow's will</a:t>
            </a:r>
          </a:p>
          <a:p>
            <a:pPr>
              <a:lnSpc>
                <a:spcPct val="150000"/>
              </a:lnSpc>
              <a:buClr>
                <a:srgbClr val="F79646">
                  <a:lumMod val="60000"/>
                  <a:lumOff val="40000"/>
                </a:srgbClr>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It's all in a state of mind.</a:t>
            </a:r>
          </a:p>
          <a:p>
            <a:pPr>
              <a:lnSpc>
                <a:spcPct val="150000"/>
              </a:lnSpc>
              <a:buClr>
                <a:srgbClr val="F79646">
                  <a:lumMod val="60000"/>
                  <a:lumOff val="40000"/>
                </a:srgbClr>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Life's battles don't always go</a:t>
            </a:r>
          </a:p>
          <a:p>
            <a:pPr>
              <a:lnSpc>
                <a:spcPct val="150000"/>
              </a:lnSpc>
              <a:buClr>
                <a:srgbClr val="F79646">
                  <a:lumMod val="60000"/>
                  <a:lumOff val="40000"/>
                </a:srgbClr>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To the stronger and faster man</a:t>
            </a:r>
          </a:p>
        </p:txBody>
      </p:sp>
    </p:spTree>
  </p:cSld>
  <p:clrMapOvr>
    <a:masterClrMapping/>
  </p:clrMapOvr>
  <p:transition advTm="1466">
    <p:wipe dir="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apple-imac-ipad-workplace-freelancer-computer.jpg" id="2" name="图片 1"/>
          <p:cNvPicPr>
            <a:picLocks noChangeAspect="1"/>
          </p:cNvPicPr>
          <p:nvPr/>
        </p:nvPicPr>
        <p:blipFill>
          <a:blip r:embed="rId3"/>
          <a:stretch>
            <a:fillRect/>
          </a:stretch>
        </p:blipFill>
        <p:spPr>
          <a:xfrm>
            <a:off x="250825" y="1413306"/>
            <a:ext cx="1440000" cy="956699"/>
          </a:xfrm>
          <a:prstGeom prst="roundRect">
            <a:avLst/>
          </a:prstGeom>
          <a:noFill/>
          <a:ln w="3175">
            <a:noFill/>
          </a:ln>
        </p:spPr>
      </p:pic>
      <p:pic>
        <p:nvPicPr>
          <p:cNvPr descr="ipad-samsung-music-play-google-tablet-internet.jpg" id="3" name="图片 2"/>
          <p:cNvPicPr>
            <a:picLocks noChangeAspect="1"/>
          </p:cNvPicPr>
          <p:nvPr/>
        </p:nvPicPr>
        <p:blipFill>
          <a:blip r:embed="rId4"/>
          <a:stretch>
            <a:fillRect/>
          </a:stretch>
        </p:blipFill>
        <p:spPr>
          <a:xfrm>
            <a:off x="250825" y="3461155"/>
            <a:ext cx="1440000" cy="955800"/>
          </a:xfrm>
          <a:prstGeom prst="roundRect">
            <a:avLst/>
          </a:prstGeom>
          <a:noFill/>
          <a:ln w="3175">
            <a:noFill/>
          </a:ln>
        </p:spPr>
      </p:pic>
      <p:pic>
        <p:nvPicPr>
          <p:cNvPr descr="ipad-mockup-apple-business-computer-tablet-2.jpg" id="4" name="图片 3"/>
          <p:cNvPicPr>
            <a:picLocks noChangeAspect="1"/>
          </p:cNvPicPr>
          <p:nvPr/>
        </p:nvPicPr>
        <p:blipFill>
          <a:blip r:embed="rId5"/>
          <a:stretch>
            <a:fillRect/>
          </a:stretch>
        </p:blipFill>
        <p:spPr>
          <a:xfrm>
            <a:off x="250825" y="2437231"/>
            <a:ext cx="1440000" cy="956699"/>
          </a:xfrm>
          <a:prstGeom prst="roundRect">
            <a:avLst/>
          </a:prstGeom>
          <a:noFill/>
          <a:ln w="3175">
            <a:noFill/>
          </a:ln>
        </p:spPr>
      </p:pic>
      <p:grpSp>
        <p:nvGrpSpPr>
          <p:cNvPr id="5" name="组合 8"/>
          <p:cNvGrpSpPr/>
          <p:nvPr/>
        </p:nvGrpSpPr>
        <p:grpSpPr>
          <a:xfrm>
            <a:off x="251520" y="76610"/>
            <a:ext cx="4321175" cy="829955"/>
            <a:chOff x="251520" y="141480"/>
            <a:chExt cx="4321175" cy="829955"/>
          </a:xfrm>
        </p:grpSpPr>
        <p:sp>
          <p:nvSpPr>
            <p:cNvPr id="10" name="TextBox 9"/>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11" name="TextBox 10"/>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12" name="直接连接符 11"/>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flipV="1">
            <a:off x="2051720" y="1412702"/>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51720" y="4404664"/>
            <a:ext cx="6390710" cy="12291"/>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051720" y="2410023"/>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051720" y="3407344"/>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17"/>
          <p:cNvGrpSpPr/>
          <p:nvPr/>
        </p:nvGrpSpPr>
        <p:grpSpPr>
          <a:xfrm>
            <a:off x="2186735" y="2686625"/>
            <a:ext cx="534228" cy="457910"/>
            <a:chOff x="8937626" y="4622801"/>
            <a:chExt cx="333375" cy="285750"/>
          </a:xfrm>
          <a:solidFill>
            <a:schemeClr val="bg1"/>
          </a:solidFill>
        </p:grpSpPr>
        <p:sp>
          <p:nvSpPr>
            <p:cNvPr id="19"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1"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3"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4"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25" name="Freeform 802"/>
          <p:cNvSpPr>
            <a:spLocks noEditPoints="1"/>
          </p:cNvSpPr>
          <p:nvPr/>
        </p:nvSpPr>
        <p:spPr bwMode="auto">
          <a:xfrm>
            <a:off x="2186735" y="1631751"/>
            <a:ext cx="495055" cy="519808"/>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7" name="组合 25"/>
          <p:cNvGrpSpPr/>
          <p:nvPr/>
        </p:nvGrpSpPr>
        <p:grpSpPr>
          <a:xfrm>
            <a:off x="2186735" y="3716034"/>
            <a:ext cx="582645" cy="446043"/>
            <a:chOff x="4260851" y="2633664"/>
            <a:chExt cx="331788" cy="254000"/>
          </a:xfrm>
          <a:solidFill>
            <a:schemeClr val="bg1"/>
          </a:solidFill>
        </p:grpSpPr>
        <p:sp>
          <p:nvSpPr>
            <p:cNvPr id="27" name="Freeform 819"/>
            <p:cNvSpPr>
              <a:spLocks noEditPoints="1"/>
            </p:cNvSpPr>
            <p:nvPr/>
          </p:nvSpPr>
          <p:spPr bwMode="auto">
            <a:xfrm>
              <a:off x="4297364" y="2633664"/>
              <a:ext cx="260350" cy="174625"/>
            </a:xfrm>
            <a:custGeom>
              <a:gdLst>
                <a:gd fmla="*/ 225 w 225" name="T0"/>
                <a:gd fmla="*/ 13 h 150" name="T1"/>
                <a:gd fmla="*/ 212 w 225" name="T2"/>
                <a:gd fmla="*/ 0 h 150" name="T3"/>
                <a:gd fmla="*/ 13 w 225" name="T4"/>
                <a:gd fmla="*/ 0 h 150" name="T5"/>
                <a:gd fmla="*/ 0 w 225" name="T6"/>
                <a:gd fmla="*/ 13 h 150" name="T7"/>
                <a:gd fmla="*/ 0 w 225" name="T8"/>
                <a:gd fmla="*/ 150 h 150" name="T9"/>
                <a:gd fmla="*/ 225 w 225" name="T10"/>
                <a:gd fmla="*/ 150 h 150" name="T11"/>
                <a:gd fmla="*/ 225 w 225" name="T12"/>
                <a:gd fmla="*/ 13 h 150" name="T13"/>
                <a:gd fmla="*/ 207 w 225" name="T14"/>
                <a:gd fmla="*/ 132 h 150" name="T15"/>
                <a:gd fmla="*/ 18 w 225" name="T16"/>
                <a:gd fmla="*/ 132 h 150" name="T17"/>
                <a:gd fmla="*/ 18 w 225" name="T18"/>
                <a:gd fmla="*/ 19 h 150" name="T19"/>
                <a:gd fmla="*/ 207 w 225" name="T20"/>
                <a:gd fmla="*/ 19 h 150" name="T21"/>
                <a:gd fmla="*/ 207 w 225" name="T22"/>
                <a:gd fmla="*/ 132 h 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0" w="225">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8" name="Freeform 820"/>
            <p:cNvSpPr>
              <a:spLocks noEditPoints="1"/>
            </p:cNvSpPr>
            <p:nvPr/>
          </p:nvSpPr>
          <p:spPr bwMode="auto">
            <a:xfrm>
              <a:off x="4260851" y="2822576"/>
              <a:ext cx="331788" cy="38100"/>
            </a:xfrm>
            <a:custGeom>
              <a:gdLst>
                <a:gd fmla="*/ 187 w 209" name="T0"/>
                <a:gd fmla="*/ 0 h 24" name="T1"/>
                <a:gd fmla="*/ 23 w 209" name="T2"/>
                <a:gd fmla="*/ 0 h 24" name="T3"/>
                <a:gd fmla="*/ 0 w 209" name="T4"/>
                <a:gd fmla="*/ 24 h 24" name="T5"/>
                <a:gd fmla="*/ 209 w 209" name="T6"/>
                <a:gd fmla="*/ 24 h 24" name="T7"/>
                <a:gd fmla="*/ 187 w 209" name="T8"/>
                <a:gd fmla="*/ 0 h 24" name="T9"/>
                <a:gd fmla="*/ 80 w 209" name="T10"/>
                <a:gd fmla="*/ 17 h 24" name="T11"/>
                <a:gd fmla="*/ 89 w 209" name="T12"/>
                <a:gd fmla="*/ 8 h 24" name="T13"/>
                <a:gd fmla="*/ 121 w 209" name="T14"/>
                <a:gd fmla="*/ 8 h 24" name="T15"/>
                <a:gd fmla="*/ 129 w 209" name="T16"/>
                <a:gd fmla="*/ 17 h 24" name="T17"/>
                <a:gd fmla="*/ 80 w 209" name="T18"/>
                <a:gd fmla="*/ 17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09">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Freeform 821"/>
            <p:cNvSpPr/>
            <p:nvPr/>
          </p:nvSpPr>
          <p:spPr bwMode="auto">
            <a:xfrm>
              <a:off x="4260851" y="2874964"/>
              <a:ext cx="331788" cy="12700"/>
            </a:xfrm>
            <a:custGeom>
              <a:gdLst>
                <a:gd fmla="*/ 9 w 286" name="T0"/>
                <a:gd fmla="*/ 12 h 12" name="T1"/>
                <a:gd fmla="*/ 277 w 286" name="T2"/>
                <a:gd fmla="*/ 12 h 12" name="T3"/>
                <a:gd fmla="*/ 286 w 286" name="T4"/>
                <a:gd fmla="*/ 0 h 12" name="T5"/>
                <a:gd fmla="*/ 0 w 286" name="T6"/>
                <a:gd fmla="*/ 0 h 12" name="T7"/>
                <a:gd fmla="*/ 9 w 286" name="T8"/>
                <a:gd fmla="*/ 12 h 12" name="T9"/>
              </a:gdLst>
              <a:cxnLst>
                <a:cxn ang="0">
                  <a:pos x="T0" y="T1"/>
                </a:cxn>
                <a:cxn ang="0">
                  <a:pos x="T2" y="T3"/>
                </a:cxn>
                <a:cxn ang="0">
                  <a:pos x="T4" y="T5"/>
                </a:cxn>
                <a:cxn ang="0">
                  <a:pos x="T6" y="T7"/>
                </a:cxn>
                <a:cxn ang="0">
                  <a:pos x="T8" y="T9"/>
                </a:cxn>
              </a:cxnLst>
              <a:rect b="b" l="0" r="r" t="0"/>
              <a:pathLst>
                <a:path h="12" w="286">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30" name="TextBox 29"/>
          <p:cNvSpPr txBox="1"/>
          <p:nvPr/>
        </p:nvSpPr>
        <p:spPr>
          <a:xfrm>
            <a:off x="2771800" y="1482338"/>
            <a:ext cx="1890210" cy="365760"/>
          </a:xfrm>
          <a:prstGeom prst="rect">
            <a:avLst/>
          </a:prstGeom>
          <a:noFill/>
        </p:spPr>
        <p:txBody>
          <a:bodyPr rtlCol="0" wrap="square">
            <a:spAutoFit/>
          </a:bodyPr>
          <a:lstStyle/>
          <a:p>
            <a:r>
              <a:rPr altLang="zh-CN" b="1" lang="en-US" smtClean="0">
                <a:solidFill>
                  <a:srgbClr val="FFC000"/>
                </a:solidFill>
                <a:latin charset="0" pitchFamily="2" typeface="Ebrima"/>
                <a:ea charset="0" pitchFamily="2" typeface="Ebrima"/>
                <a:cs charset="0" pitchFamily="2" typeface="Ebrima"/>
              </a:rPr>
              <a:t>YOUR  TITLE</a:t>
            </a:r>
          </a:p>
        </p:txBody>
      </p:sp>
      <p:sp>
        <p:nvSpPr>
          <p:cNvPr id="31" name="TextBox 30"/>
          <p:cNvSpPr txBox="1"/>
          <p:nvPr/>
        </p:nvSpPr>
        <p:spPr>
          <a:xfrm>
            <a:off x="2771800" y="2481740"/>
            <a:ext cx="1890210" cy="365760"/>
          </a:xfrm>
          <a:prstGeom prst="rect">
            <a:avLst/>
          </a:prstGeom>
          <a:noFill/>
        </p:spPr>
        <p:txBody>
          <a:bodyPr rtlCol="0" wrap="square">
            <a:spAutoFit/>
          </a:bodyPr>
          <a:lstStyle/>
          <a:p>
            <a:r>
              <a:rPr altLang="zh-CN" b="1" lang="en-US" smtClean="0">
                <a:solidFill>
                  <a:srgbClr val="FFC000"/>
                </a:solidFill>
                <a:latin charset="0" pitchFamily="2" typeface="Ebrima"/>
                <a:ea charset="0" pitchFamily="2" typeface="Ebrima"/>
                <a:cs charset="0" pitchFamily="2" typeface="Ebrima"/>
              </a:rPr>
              <a:t>YOUR  TITLE</a:t>
            </a:r>
          </a:p>
        </p:txBody>
      </p:sp>
      <p:sp>
        <p:nvSpPr>
          <p:cNvPr id="32" name="TextBox 31"/>
          <p:cNvSpPr txBox="1"/>
          <p:nvPr/>
        </p:nvSpPr>
        <p:spPr>
          <a:xfrm>
            <a:off x="2771800" y="3471850"/>
            <a:ext cx="1890210" cy="365760"/>
          </a:xfrm>
          <a:prstGeom prst="rect">
            <a:avLst/>
          </a:prstGeom>
          <a:noFill/>
        </p:spPr>
        <p:txBody>
          <a:bodyPr rtlCol="0" wrap="square">
            <a:spAutoFit/>
          </a:bodyPr>
          <a:lstStyle/>
          <a:p>
            <a:r>
              <a:rPr altLang="zh-CN" b="1" lang="en-US" smtClean="0">
                <a:solidFill>
                  <a:srgbClr val="FFC000"/>
                </a:solidFill>
                <a:latin charset="0" pitchFamily="2" typeface="Ebrima"/>
                <a:ea charset="0" pitchFamily="2" typeface="Ebrima"/>
                <a:cs charset="0" pitchFamily="2" typeface="Ebrima"/>
              </a:rPr>
              <a:t>YOUR  TITLE</a:t>
            </a:r>
          </a:p>
        </p:txBody>
      </p:sp>
      <p:sp>
        <p:nvSpPr>
          <p:cNvPr id="33" name="矩形 32"/>
          <p:cNvSpPr/>
          <p:nvPr/>
        </p:nvSpPr>
        <p:spPr>
          <a:xfrm>
            <a:off x="2771800" y="1806665"/>
            <a:ext cx="6121375" cy="640080"/>
          </a:xfrm>
          <a:prstGeom prst="rect">
            <a:avLst/>
          </a:prstGeom>
        </p:spPr>
        <p:txBody>
          <a:bodyPr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sp>
        <p:nvSpPr>
          <p:cNvPr id="34" name="矩形 33"/>
          <p:cNvSpPr/>
          <p:nvPr/>
        </p:nvSpPr>
        <p:spPr>
          <a:xfrm>
            <a:off x="2771800" y="2796775"/>
            <a:ext cx="6121375" cy="640080"/>
          </a:xfrm>
          <a:prstGeom prst="rect">
            <a:avLst/>
          </a:prstGeom>
        </p:spPr>
        <p:txBody>
          <a:bodyPr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sp>
        <p:nvSpPr>
          <p:cNvPr id="35" name="矩形 34"/>
          <p:cNvSpPr/>
          <p:nvPr/>
        </p:nvSpPr>
        <p:spPr>
          <a:xfrm>
            <a:off x="2771800" y="3786885"/>
            <a:ext cx="6121375" cy="640080"/>
          </a:xfrm>
          <a:prstGeom prst="rect">
            <a:avLst/>
          </a:prstGeom>
        </p:spPr>
        <p:txBody>
          <a:bodyPr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spTree>
  </p:cSld>
  <p:clrMapOvr>
    <a:masterClrMapping/>
  </p:clrMapOvr>
  <p:transition advTm="1513">
    <p:wipe dir="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3000"/>
            <a:lum/>
          </a:blip>
          <a:stretch>
            <a:fillRect b="-18000" t="-7000"/>
          </a:stretch>
        </a:blipFill>
        <a:effectLst/>
      </p:bgPr>
    </p:bg>
    <p:spTree>
      <p:nvGrpSpPr>
        <p:cNvPr id="1" name=""/>
        <p:cNvGrpSpPr/>
        <p:nvPr/>
      </p:nvGrpSpPr>
      <p:grpSpPr>
        <a:xfrm>
          <a:off x="0" y="0"/>
          <a:ext cx="0" cy="0"/>
        </a:xfrm>
      </p:grpSpPr>
      <p:sp>
        <p:nvSpPr>
          <p:cNvPr id="3" name="椭圆 2"/>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TextBox 9"/>
          <p:cNvSpPr txBox="1"/>
          <p:nvPr/>
        </p:nvSpPr>
        <p:spPr>
          <a:xfrm>
            <a:off x="1736195" y="1752515"/>
            <a:ext cx="2835805" cy="365760"/>
          </a:xfrm>
          <a:prstGeom prst="rect">
            <a:avLst/>
          </a:prstGeom>
          <a:noFill/>
        </p:spPr>
        <p:txBody>
          <a:bodyPr rtlCol="0" wrap="square">
            <a:spAutoFit/>
          </a:bodyPr>
          <a:lstStyle/>
          <a:p>
            <a:r>
              <a:rPr altLang="zh-CN" lang="en-US" smtClean="0">
                <a:solidFill>
                  <a:prstClr val="white"/>
                </a:solidFill>
              </a:rPr>
              <a:t>Add  your  title  here  please</a:t>
            </a:r>
          </a:p>
        </p:txBody>
      </p:sp>
      <p:sp>
        <p:nvSpPr>
          <p:cNvPr id="11" name="TextBox 10"/>
          <p:cNvSpPr txBox="1"/>
          <p:nvPr/>
        </p:nvSpPr>
        <p:spPr>
          <a:xfrm>
            <a:off x="1736195" y="2229881"/>
            <a:ext cx="5985665" cy="640080"/>
          </a:xfrm>
          <a:prstGeom prst="rect">
            <a:avLst/>
          </a:prstGeom>
          <a:noFill/>
        </p:spPr>
        <p:txBody>
          <a:bodyPr rtlCol="0"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sp>
        <p:nvSpPr>
          <p:cNvPr id="12" name="Freeform 802"/>
          <p:cNvSpPr>
            <a:spLocks noEditPoints="1"/>
          </p:cNvSpPr>
          <p:nvPr/>
        </p:nvSpPr>
        <p:spPr bwMode="auto">
          <a:xfrm>
            <a:off x="1060377" y="1770494"/>
            <a:ext cx="317500" cy="333375"/>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Tree>
  </p:cSld>
  <p:clrMapOvr>
    <a:masterClrMapping/>
  </p:clrMapOvr>
  <p:transition advTm="1326">
    <p:wipe dir="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组合 20"/>
          <p:cNvGrpSpPr/>
          <p:nvPr/>
        </p:nvGrpSpPr>
        <p:grpSpPr>
          <a:xfrm>
            <a:off x="3883031" y="2679313"/>
            <a:ext cx="1332932" cy="1332932"/>
            <a:chOff x="3896925" y="1896675"/>
            <a:chExt cx="1332932" cy="1332932"/>
          </a:xfrm>
        </p:grpSpPr>
        <p:sp>
          <p:nvSpPr>
            <p:cNvPr id="6" name="椭圆 5"/>
            <p:cNvSpPr/>
            <p:nvPr/>
          </p:nvSpPr>
          <p:spPr>
            <a:xfrm>
              <a:off x="3933154" y="19329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1" name="组合 8"/>
            <p:cNvGrpSpPr/>
            <p:nvPr/>
          </p:nvGrpSpPr>
          <p:grpSpPr>
            <a:xfrm>
              <a:off x="4179605" y="2201930"/>
              <a:ext cx="767573" cy="722423"/>
              <a:chOff x="10136188" y="3846513"/>
              <a:chExt cx="296862" cy="279400"/>
            </a:xfrm>
            <a:solidFill>
              <a:schemeClr val="bg1"/>
            </a:solidFill>
          </p:grpSpPr>
          <p:sp>
            <p:nvSpPr>
              <p:cNvPr id="7" name="Freeform 247"/>
              <p:cNvSpPr>
                <a:spLocks noEditPoints="1"/>
              </p:cNvSpPr>
              <p:nvPr/>
            </p:nvSpPr>
            <p:spPr bwMode="auto">
              <a:xfrm>
                <a:off x="10136188" y="3881438"/>
                <a:ext cx="244475" cy="244475"/>
              </a:xfrm>
              <a:custGeom>
                <a:gdLst>
                  <a:gd fmla="*/ 45 w 154" name="T0"/>
                  <a:gd fmla="*/ 127 h 154" name="T1"/>
                  <a:gd fmla="*/ 38 w 154" name="T2"/>
                  <a:gd fmla="*/ 120 h 154" name="T3"/>
                  <a:gd fmla="*/ 140 w 154" name="T4"/>
                  <a:gd fmla="*/ 18 h 154" name="T5"/>
                  <a:gd fmla="*/ 136 w 154" name="T6"/>
                  <a:gd fmla="*/ 14 h 154" name="T7"/>
                  <a:gd fmla="*/ 35 w 154" name="T8"/>
                  <a:gd fmla="*/ 116 h 154" name="T9"/>
                  <a:gd fmla="*/ 27 w 154" name="T10"/>
                  <a:gd fmla="*/ 110 h 154" name="T11"/>
                  <a:gd fmla="*/ 129 w 154" name="T12"/>
                  <a:gd fmla="*/ 7 h 154" name="T13"/>
                  <a:gd fmla="*/ 122 w 154" name="T14"/>
                  <a:gd fmla="*/ 0 h 154" name="T15"/>
                  <a:gd fmla="*/ 15 w 154" name="T16"/>
                  <a:gd fmla="*/ 108 h 154" name="T17"/>
                  <a:gd fmla="*/ 15 w 154" name="T18"/>
                  <a:gd fmla="*/ 108 h 154" name="T19"/>
                  <a:gd fmla="*/ 15 w 154" name="T20"/>
                  <a:gd fmla="*/ 108 h 154" name="T21"/>
                  <a:gd fmla="*/ 15 w 154" name="T22"/>
                  <a:gd fmla="*/ 108 h 154" name="T23"/>
                  <a:gd fmla="*/ 15 w 154" name="T24"/>
                  <a:gd fmla="*/ 108 h 154" name="T25"/>
                  <a:gd fmla="*/ 0 w 154" name="T26"/>
                  <a:gd fmla="*/ 154 h 154" name="T27"/>
                  <a:gd fmla="*/ 47 w 154" name="T28"/>
                  <a:gd fmla="*/ 140 h 154" name="T29"/>
                  <a:gd fmla="*/ 47 w 154" name="T30"/>
                  <a:gd fmla="*/ 140 h 154" name="T31"/>
                  <a:gd fmla="*/ 47 w 154" name="T32"/>
                  <a:gd fmla="*/ 140 h 154" name="T33"/>
                  <a:gd fmla="*/ 47 w 154" name="T34"/>
                  <a:gd fmla="*/ 140 h 154" name="T35"/>
                  <a:gd fmla="*/ 154 w 154" name="T36"/>
                  <a:gd fmla="*/ 32 h 154" name="T37"/>
                  <a:gd fmla="*/ 147 w 154" name="T38"/>
                  <a:gd fmla="*/ 25 h 154" name="T39"/>
                  <a:gd fmla="*/ 45 w 154" name="T40"/>
                  <a:gd fmla="*/ 127 h 154" name="T41"/>
                  <a:gd fmla="*/ 21 w 154" name="T42"/>
                  <a:gd fmla="*/ 121 h 154" name="T43"/>
                  <a:gd fmla="*/ 33 w 154" name="T44"/>
                  <a:gd fmla="*/ 133 h 154" name="T45"/>
                  <a:gd fmla="*/ 15 w 154" name="T46"/>
                  <a:gd fmla="*/ 140 h 154" name="T47"/>
                  <a:gd fmla="*/ 21 w 154" name="T48"/>
                  <a:gd fmla="*/ 121 h 15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4" w="154">
                    <a:moveTo>
                      <a:pt x="45" y="127"/>
                    </a:moveTo>
                    <a:lnTo>
                      <a:pt x="38" y="120"/>
                    </a:lnTo>
                    <a:lnTo>
                      <a:pt x="140" y="18"/>
                    </a:lnTo>
                    <a:lnTo>
                      <a:pt x="136" y="14"/>
                    </a:lnTo>
                    <a:lnTo>
                      <a:pt x="35" y="116"/>
                    </a:lnTo>
                    <a:lnTo>
                      <a:pt x="27" y="110"/>
                    </a:lnTo>
                    <a:lnTo>
                      <a:pt x="129" y="7"/>
                    </a:lnTo>
                    <a:lnTo>
                      <a:pt x="122" y="0"/>
                    </a:lnTo>
                    <a:lnTo>
                      <a:pt x="15" y="108"/>
                    </a:lnTo>
                    <a:lnTo>
                      <a:pt x="15" y="108"/>
                    </a:lnTo>
                    <a:lnTo>
                      <a:pt x="15" y="108"/>
                    </a:lnTo>
                    <a:lnTo>
                      <a:pt x="15" y="108"/>
                    </a:lnTo>
                    <a:lnTo>
                      <a:pt x="15" y="108"/>
                    </a:lnTo>
                    <a:lnTo>
                      <a:pt x="0" y="154"/>
                    </a:lnTo>
                    <a:lnTo>
                      <a:pt x="47" y="140"/>
                    </a:lnTo>
                    <a:lnTo>
                      <a:pt x="47" y="140"/>
                    </a:lnTo>
                    <a:lnTo>
                      <a:pt x="47" y="140"/>
                    </a:lnTo>
                    <a:lnTo>
                      <a:pt x="47" y="140"/>
                    </a:lnTo>
                    <a:lnTo>
                      <a:pt x="154" y="32"/>
                    </a:lnTo>
                    <a:lnTo>
                      <a:pt x="147" y="25"/>
                    </a:lnTo>
                    <a:lnTo>
                      <a:pt x="45" y="127"/>
                    </a:lnTo>
                    <a:close/>
                    <a:moveTo>
                      <a:pt x="21" y="121"/>
                    </a:moveTo>
                    <a:lnTo>
                      <a:pt x="33" y="133"/>
                    </a:lnTo>
                    <a:lnTo>
                      <a:pt x="15" y="140"/>
                    </a:lnTo>
                    <a:lnTo>
                      <a:pt x="21" y="1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 name="Freeform 248"/>
              <p:cNvSpPr/>
              <p:nvPr/>
            </p:nvSpPr>
            <p:spPr bwMode="auto">
              <a:xfrm>
                <a:off x="10347325" y="3846513"/>
                <a:ext cx="85725" cy="69850"/>
              </a:xfrm>
              <a:custGeom>
                <a:gdLst>
                  <a:gd fmla="*/ 52 w 89" name="T0"/>
                  <a:gd fmla="*/ 71 h 71" name="T1"/>
                  <a:gd fmla="*/ 55 w 89" name="T2"/>
                  <a:gd fmla="*/ 68 h 71" name="T3"/>
                  <a:gd fmla="*/ 59 w 89" name="T4"/>
                  <a:gd fmla="*/ 12 h 71" name="T5"/>
                  <a:gd fmla="*/ 33 w 89" name="T6"/>
                  <a:gd fmla="*/ 0 h 71" name="T7"/>
                  <a:gd fmla="*/ 3 w 89" name="T8"/>
                  <a:gd fmla="*/ 16 h 71" name="T9"/>
                  <a:gd fmla="*/ 0 w 89" name="T10"/>
                  <a:gd fmla="*/ 19 h 71" name="T11"/>
                  <a:gd fmla="*/ 52 w 89"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89">
                    <a:moveTo>
                      <a:pt x="52" y="71"/>
                    </a:moveTo>
                    <a:cubicBezTo>
                      <a:pt x="55" y="68"/>
                      <a:pt x="55" y="68"/>
                      <a:pt x="55" y="68"/>
                    </a:cubicBezTo>
                    <a:cubicBezTo>
                      <a:pt x="55" y="68"/>
                      <a:pt x="89" y="42"/>
                      <a:pt x="59" y="12"/>
                    </a:cubicBezTo>
                    <a:cubicBezTo>
                      <a:pt x="49" y="3"/>
                      <a:pt x="41" y="0"/>
                      <a:pt x="33" y="0"/>
                    </a:cubicBezTo>
                    <a:cubicBezTo>
                      <a:pt x="15" y="0"/>
                      <a:pt x="3" y="16"/>
                      <a:pt x="3" y="16"/>
                    </a:cubicBezTo>
                    <a:cubicBezTo>
                      <a:pt x="0" y="19"/>
                      <a:pt x="0" y="19"/>
                      <a:pt x="0" y="19"/>
                    </a:cubicBezTo>
                    <a:lnTo>
                      <a:pt x="52" y="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10" name="椭圆 9"/>
            <p:cNvSpPr/>
            <p:nvPr/>
          </p:nvSpPr>
          <p:spPr>
            <a:xfrm>
              <a:off x="3896925" y="18966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4" name="组合 13"/>
          <p:cNvGrpSpPr/>
          <p:nvPr/>
        </p:nvGrpSpPr>
        <p:grpSpPr>
          <a:xfrm>
            <a:off x="5337085" y="3975682"/>
            <a:ext cx="846318" cy="846318"/>
            <a:chOff x="4049325" y="2049075"/>
            <a:chExt cx="1332932" cy="1332932"/>
          </a:xfrm>
        </p:grpSpPr>
        <p:sp>
          <p:nvSpPr>
            <p:cNvPr id="12" name="椭圆 11"/>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椭圆 12"/>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5" name="组合 14"/>
          <p:cNvGrpSpPr/>
          <p:nvPr/>
        </p:nvGrpSpPr>
        <p:grpSpPr>
          <a:xfrm>
            <a:off x="2960597" y="3975682"/>
            <a:ext cx="846318" cy="846318"/>
            <a:chOff x="4049325" y="2049075"/>
            <a:chExt cx="1332932" cy="1332932"/>
          </a:xfrm>
        </p:grpSpPr>
        <p:sp>
          <p:nvSpPr>
            <p:cNvPr id="16" name="椭圆 15"/>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椭圆 16"/>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8" name="组合 17"/>
          <p:cNvGrpSpPr/>
          <p:nvPr/>
        </p:nvGrpSpPr>
        <p:grpSpPr>
          <a:xfrm>
            <a:off x="4148841" y="1230377"/>
            <a:ext cx="846318" cy="846318"/>
            <a:chOff x="4049325" y="2049075"/>
            <a:chExt cx="1332932" cy="1332932"/>
          </a:xfrm>
        </p:grpSpPr>
        <p:sp>
          <p:nvSpPr>
            <p:cNvPr id="19" name="椭圆 18"/>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椭圆 19"/>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1" name="组合 21"/>
          <p:cNvGrpSpPr/>
          <p:nvPr/>
        </p:nvGrpSpPr>
        <p:grpSpPr>
          <a:xfrm>
            <a:off x="2600557" y="2292383"/>
            <a:ext cx="846318" cy="846318"/>
            <a:chOff x="4049325" y="2049075"/>
            <a:chExt cx="1332932" cy="1332932"/>
          </a:xfrm>
        </p:grpSpPr>
        <p:sp>
          <p:nvSpPr>
            <p:cNvPr id="23" name="椭圆 22"/>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椭圆 23"/>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2" name="组合 24"/>
          <p:cNvGrpSpPr/>
          <p:nvPr/>
        </p:nvGrpSpPr>
        <p:grpSpPr>
          <a:xfrm>
            <a:off x="5697125" y="2292383"/>
            <a:ext cx="846318" cy="846318"/>
            <a:chOff x="4049325" y="2049075"/>
            <a:chExt cx="1332932" cy="1332932"/>
          </a:xfrm>
        </p:grpSpPr>
        <p:sp>
          <p:nvSpPr>
            <p:cNvPr id="26" name="椭圆 25"/>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椭圆 26"/>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cxnSp>
        <p:nvCxnSpPr>
          <p:cNvPr id="30" name="直接连接符 29"/>
          <p:cNvCxnSpPr>
            <a:stCxn id="10" idx="0"/>
            <a:endCxn id="20" idx="4"/>
          </p:cNvCxnSpPr>
          <p:nvPr/>
        </p:nvCxnSpPr>
        <p:spPr>
          <a:xfrm flipV="1">
            <a:off x="4549497" y="2076695"/>
            <a:ext cx="22503" cy="60261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0" idx="5"/>
          </p:cNvCxnSpPr>
          <p:nvPr/>
        </p:nvCxnSpPr>
        <p:spPr>
          <a:xfrm>
            <a:off x="5020759" y="3817042"/>
            <a:ext cx="451341" cy="33866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10" idx="3"/>
            <a:endCxn id="17" idx="7"/>
          </p:cNvCxnSpPr>
          <p:nvPr/>
        </p:nvCxnSpPr>
        <p:spPr>
          <a:xfrm flipH="1">
            <a:off x="3682975" y="3817042"/>
            <a:ext cx="395260" cy="28258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157065" y="2850557"/>
            <a:ext cx="585065" cy="2250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3401870" y="2886785"/>
            <a:ext cx="540062" cy="2338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Freeform 802"/>
          <p:cNvSpPr>
            <a:spLocks noEditPoints="1"/>
          </p:cNvSpPr>
          <p:nvPr/>
        </p:nvSpPr>
        <p:spPr bwMode="auto">
          <a:xfrm>
            <a:off x="2861810" y="2571750"/>
            <a:ext cx="317500" cy="333375"/>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25" name="组合 44"/>
          <p:cNvGrpSpPr/>
          <p:nvPr/>
        </p:nvGrpSpPr>
        <p:grpSpPr>
          <a:xfrm>
            <a:off x="4405312" y="1491630"/>
            <a:ext cx="333375" cy="285750"/>
            <a:chOff x="8937626" y="4622801"/>
            <a:chExt cx="333375" cy="285750"/>
          </a:xfrm>
          <a:solidFill>
            <a:srgbClr val="FFC000"/>
          </a:solidFill>
        </p:grpSpPr>
        <p:sp>
          <p:nvSpPr>
            <p:cNvPr id="46"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7"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8"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9"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0"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1"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8" name="组合 51"/>
          <p:cNvGrpSpPr/>
          <p:nvPr/>
        </p:nvGrpSpPr>
        <p:grpSpPr>
          <a:xfrm>
            <a:off x="5975802" y="2526745"/>
            <a:ext cx="306388" cy="334963"/>
            <a:chOff x="930276" y="5935664"/>
            <a:chExt cx="306388" cy="334963"/>
          </a:xfrm>
          <a:solidFill>
            <a:srgbClr val="FFC000"/>
          </a:solidFill>
        </p:grpSpPr>
        <p:sp>
          <p:nvSpPr>
            <p:cNvPr id="53" name="Freeform 665"/>
            <p:cNvSpPr/>
            <p:nvPr/>
          </p:nvSpPr>
          <p:spPr bwMode="auto">
            <a:xfrm>
              <a:off x="930276" y="5935664"/>
              <a:ext cx="306388" cy="23653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4" name="Rectangle 666"/>
            <p:cNvSpPr>
              <a:spLocks noChangeArrowheads="1"/>
            </p:cNvSpPr>
            <p:nvPr/>
          </p:nvSpPr>
          <p:spPr bwMode="auto">
            <a:xfrm>
              <a:off x="957264" y="6189664"/>
              <a:ext cx="44450" cy="809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5" name="Rectangle 667"/>
            <p:cNvSpPr>
              <a:spLocks noChangeArrowheads="1"/>
            </p:cNvSpPr>
            <p:nvPr/>
          </p:nvSpPr>
          <p:spPr bwMode="auto">
            <a:xfrm>
              <a:off x="1030289" y="6149976"/>
              <a:ext cx="44450"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6" name="Rectangle 668"/>
            <p:cNvSpPr>
              <a:spLocks noChangeArrowheads="1"/>
            </p:cNvSpPr>
            <p:nvPr/>
          </p:nvSpPr>
          <p:spPr bwMode="auto">
            <a:xfrm>
              <a:off x="1104901" y="6110289"/>
              <a:ext cx="44450" cy="160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7" name="Rectangle 669"/>
            <p:cNvSpPr>
              <a:spLocks noChangeArrowheads="1"/>
            </p:cNvSpPr>
            <p:nvPr/>
          </p:nvSpPr>
          <p:spPr bwMode="auto">
            <a:xfrm>
              <a:off x="1177926" y="6070601"/>
              <a:ext cx="44450" cy="2000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9" name="组合 57"/>
          <p:cNvGrpSpPr/>
          <p:nvPr/>
        </p:nvGrpSpPr>
        <p:grpSpPr>
          <a:xfrm>
            <a:off x="5555641" y="4236935"/>
            <a:ext cx="411514" cy="315034"/>
            <a:chOff x="4260851" y="2633664"/>
            <a:chExt cx="331788" cy="254000"/>
          </a:xfrm>
          <a:solidFill>
            <a:srgbClr val="FFC000"/>
          </a:solidFill>
        </p:grpSpPr>
        <p:sp>
          <p:nvSpPr>
            <p:cNvPr id="59" name="Freeform 819"/>
            <p:cNvSpPr>
              <a:spLocks noEditPoints="1"/>
            </p:cNvSpPr>
            <p:nvPr/>
          </p:nvSpPr>
          <p:spPr bwMode="auto">
            <a:xfrm>
              <a:off x="4297364" y="2633664"/>
              <a:ext cx="260350" cy="174625"/>
            </a:xfrm>
            <a:custGeom>
              <a:gdLst>
                <a:gd fmla="*/ 225 w 225" name="T0"/>
                <a:gd fmla="*/ 13 h 150" name="T1"/>
                <a:gd fmla="*/ 212 w 225" name="T2"/>
                <a:gd fmla="*/ 0 h 150" name="T3"/>
                <a:gd fmla="*/ 13 w 225" name="T4"/>
                <a:gd fmla="*/ 0 h 150" name="T5"/>
                <a:gd fmla="*/ 0 w 225" name="T6"/>
                <a:gd fmla="*/ 13 h 150" name="T7"/>
                <a:gd fmla="*/ 0 w 225" name="T8"/>
                <a:gd fmla="*/ 150 h 150" name="T9"/>
                <a:gd fmla="*/ 225 w 225" name="T10"/>
                <a:gd fmla="*/ 150 h 150" name="T11"/>
                <a:gd fmla="*/ 225 w 225" name="T12"/>
                <a:gd fmla="*/ 13 h 150" name="T13"/>
                <a:gd fmla="*/ 207 w 225" name="T14"/>
                <a:gd fmla="*/ 132 h 150" name="T15"/>
                <a:gd fmla="*/ 18 w 225" name="T16"/>
                <a:gd fmla="*/ 132 h 150" name="T17"/>
                <a:gd fmla="*/ 18 w 225" name="T18"/>
                <a:gd fmla="*/ 19 h 150" name="T19"/>
                <a:gd fmla="*/ 207 w 225" name="T20"/>
                <a:gd fmla="*/ 19 h 150" name="T21"/>
                <a:gd fmla="*/ 207 w 225" name="T22"/>
                <a:gd fmla="*/ 132 h 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0" w="225">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0" name="Freeform 820"/>
            <p:cNvSpPr>
              <a:spLocks noEditPoints="1"/>
            </p:cNvSpPr>
            <p:nvPr/>
          </p:nvSpPr>
          <p:spPr bwMode="auto">
            <a:xfrm>
              <a:off x="4260851" y="2822576"/>
              <a:ext cx="331788" cy="38100"/>
            </a:xfrm>
            <a:custGeom>
              <a:gdLst>
                <a:gd fmla="*/ 187 w 209" name="T0"/>
                <a:gd fmla="*/ 0 h 24" name="T1"/>
                <a:gd fmla="*/ 23 w 209" name="T2"/>
                <a:gd fmla="*/ 0 h 24" name="T3"/>
                <a:gd fmla="*/ 0 w 209" name="T4"/>
                <a:gd fmla="*/ 24 h 24" name="T5"/>
                <a:gd fmla="*/ 209 w 209" name="T6"/>
                <a:gd fmla="*/ 24 h 24" name="T7"/>
                <a:gd fmla="*/ 187 w 209" name="T8"/>
                <a:gd fmla="*/ 0 h 24" name="T9"/>
                <a:gd fmla="*/ 80 w 209" name="T10"/>
                <a:gd fmla="*/ 17 h 24" name="T11"/>
                <a:gd fmla="*/ 89 w 209" name="T12"/>
                <a:gd fmla="*/ 8 h 24" name="T13"/>
                <a:gd fmla="*/ 121 w 209" name="T14"/>
                <a:gd fmla="*/ 8 h 24" name="T15"/>
                <a:gd fmla="*/ 129 w 209" name="T16"/>
                <a:gd fmla="*/ 17 h 24" name="T17"/>
                <a:gd fmla="*/ 80 w 209" name="T18"/>
                <a:gd fmla="*/ 17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09">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1" name="Freeform 821"/>
            <p:cNvSpPr/>
            <p:nvPr/>
          </p:nvSpPr>
          <p:spPr bwMode="auto">
            <a:xfrm>
              <a:off x="4260851" y="2874964"/>
              <a:ext cx="331788" cy="12700"/>
            </a:xfrm>
            <a:custGeom>
              <a:gdLst>
                <a:gd fmla="*/ 9 w 286" name="T0"/>
                <a:gd fmla="*/ 12 h 12" name="T1"/>
                <a:gd fmla="*/ 277 w 286" name="T2"/>
                <a:gd fmla="*/ 12 h 12" name="T3"/>
                <a:gd fmla="*/ 286 w 286" name="T4"/>
                <a:gd fmla="*/ 0 h 12" name="T5"/>
                <a:gd fmla="*/ 0 w 286" name="T6"/>
                <a:gd fmla="*/ 0 h 12" name="T7"/>
                <a:gd fmla="*/ 9 w 286" name="T8"/>
                <a:gd fmla="*/ 12 h 12" name="T9"/>
              </a:gdLst>
              <a:cxnLst>
                <a:cxn ang="0">
                  <a:pos x="T0" y="T1"/>
                </a:cxn>
                <a:cxn ang="0">
                  <a:pos x="T2" y="T3"/>
                </a:cxn>
                <a:cxn ang="0">
                  <a:pos x="T4" y="T5"/>
                </a:cxn>
                <a:cxn ang="0">
                  <a:pos x="T6" y="T7"/>
                </a:cxn>
                <a:cxn ang="0">
                  <a:pos x="T8" y="T9"/>
                </a:cxn>
              </a:cxnLst>
              <a:rect b="b" l="0" r="r" t="0"/>
              <a:pathLst>
                <a:path h="12" w="286">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31" name="组合 63"/>
          <p:cNvGrpSpPr/>
          <p:nvPr/>
        </p:nvGrpSpPr>
        <p:grpSpPr>
          <a:xfrm>
            <a:off x="3221850" y="4236935"/>
            <a:ext cx="335877" cy="272540"/>
            <a:chOff x="1220788" y="3875088"/>
            <a:chExt cx="277813" cy="225425"/>
          </a:xfrm>
        </p:grpSpPr>
        <p:sp>
          <p:nvSpPr>
            <p:cNvPr id="62" name="Freeform 316"/>
            <p:cNvSpPr/>
            <p:nvPr/>
          </p:nvSpPr>
          <p:spPr bwMode="auto">
            <a:xfrm>
              <a:off x="1220788" y="3875088"/>
              <a:ext cx="277813" cy="107950"/>
            </a:xfrm>
            <a:custGeom>
              <a:gdLst>
                <a:gd fmla="*/ 284 w 288" name="T0"/>
                <a:gd fmla="*/ 43 h 111" name="T1"/>
                <a:gd fmla="*/ 144 w 288" name="T2"/>
                <a:gd fmla="*/ 0 h 111" name="T3"/>
                <a:gd fmla="*/ 3 w 288" name="T4"/>
                <a:gd fmla="*/ 43 h 111" name="T5"/>
                <a:gd fmla="*/ 0 w 288" name="T6"/>
                <a:gd fmla="*/ 54 h 111" name="T7"/>
                <a:gd fmla="*/ 0 w 288" name="T8"/>
                <a:gd fmla="*/ 106 h 111" name="T9"/>
                <a:gd fmla="*/ 5 w 288" name="T10"/>
                <a:gd fmla="*/ 110 h 111" name="T11"/>
                <a:gd fmla="*/ 66 w 288" name="T12"/>
                <a:gd fmla="*/ 94 h 111" name="T13"/>
                <a:gd fmla="*/ 72 w 288" name="T14"/>
                <a:gd fmla="*/ 87 h 111" name="T15"/>
                <a:gd fmla="*/ 72 w 288" name="T16"/>
                <a:gd fmla="*/ 64 h 111" name="T17"/>
                <a:gd fmla="*/ 76 w 288" name="T18"/>
                <a:gd fmla="*/ 54 h 111" name="T19"/>
                <a:gd fmla="*/ 144 w 288" name="T20"/>
                <a:gd fmla="*/ 40 h 111" name="T21"/>
                <a:gd fmla="*/ 212 w 288" name="T22"/>
                <a:gd fmla="*/ 54 h 111" name="T23"/>
                <a:gd fmla="*/ 216 w 288" name="T24"/>
                <a:gd fmla="*/ 64 h 111" name="T25"/>
                <a:gd fmla="*/ 216 w 288" name="T26"/>
                <a:gd fmla="*/ 84 h 111" name="T27"/>
                <a:gd fmla="*/ 221 w 288" name="T28"/>
                <a:gd fmla="*/ 91 h 111" name="T29"/>
                <a:gd fmla="*/ 282 w 288" name="T30"/>
                <a:gd fmla="*/ 110 h 111" name="T31"/>
                <a:gd fmla="*/ 287 w 288" name="T32"/>
                <a:gd fmla="*/ 106 h 111" name="T33"/>
                <a:gd fmla="*/ 288 w 288" name="T34"/>
                <a:gd fmla="*/ 54 h 111" name="T35"/>
                <a:gd fmla="*/ 284 w 288" name="T36"/>
                <a:gd fmla="*/ 43 h 1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288">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3" name="Freeform 317"/>
            <p:cNvSpPr>
              <a:spLocks noEditPoints="1"/>
            </p:cNvSpPr>
            <p:nvPr/>
          </p:nvSpPr>
          <p:spPr bwMode="auto">
            <a:xfrm>
              <a:off x="1233488" y="3932238"/>
              <a:ext cx="249238" cy="168275"/>
            </a:xfrm>
            <a:custGeom>
              <a:gdLst>
                <a:gd fmla="*/ 177 w 258" name="T0"/>
                <a:gd fmla="*/ 12 h 174" name="T1"/>
                <a:gd fmla="*/ 74 w 258" name="T2"/>
                <a:gd fmla="*/ 45 h 174" name="T3"/>
                <a:gd fmla="*/ 1 w 258" name="T4"/>
                <a:gd fmla="*/ 162 h 174" name="T5"/>
                <a:gd fmla="*/ 255 w 258" name="T6"/>
                <a:gd fmla="*/ 119 h 174" name="T7"/>
                <a:gd fmla="*/ 159 w 258" name="T8"/>
                <a:gd fmla="*/ 101 h 174" name="T9"/>
                <a:gd fmla="*/ 185 w 258" name="T10"/>
                <a:gd fmla="*/ 99 h 174" name="T11"/>
                <a:gd fmla="*/ 189 w 258" name="T12"/>
                <a:gd fmla="*/ 102 h 174" name="T13"/>
                <a:gd fmla="*/ 187 w 258" name="T14"/>
                <a:gd fmla="*/ 113 h 174" name="T15"/>
                <a:gd fmla="*/ 161 w 258" name="T16"/>
                <a:gd fmla="*/ 112 h 174" name="T17"/>
                <a:gd fmla="*/ 143 w 258" name="T18"/>
                <a:gd fmla="*/ 111 h 174" name="T19"/>
                <a:gd fmla="*/ 117 w 258" name="T20"/>
                <a:gd fmla="*/ 113 h 174" name="T21"/>
                <a:gd fmla="*/ 113 w 258" name="T22"/>
                <a:gd fmla="*/ 110 h 174" name="T23"/>
                <a:gd fmla="*/ 116 w 258" name="T24"/>
                <a:gd fmla="*/ 99 h 174" name="T25"/>
                <a:gd fmla="*/ 142 w 258" name="T26"/>
                <a:gd fmla="*/ 100 h 174" name="T27"/>
                <a:gd fmla="*/ 97 w 258" name="T28"/>
                <a:gd fmla="*/ 111 h 174" name="T29"/>
                <a:gd fmla="*/ 71 w 258" name="T30"/>
                <a:gd fmla="*/ 113 h 174" name="T31"/>
                <a:gd fmla="*/ 67 w 258" name="T32"/>
                <a:gd fmla="*/ 110 h 174" name="T33"/>
                <a:gd fmla="*/ 70 w 258" name="T34"/>
                <a:gd fmla="*/ 99 h 174" name="T35"/>
                <a:gd fmla="*/ 97 w 258" name="T36"/>
                <a:gd fmla="*/ 100 h 174" name="T37"/>
                <a:gd fmla="*/ 97 w 258" name="T38"/>
                <a:gd fmla="*/ 111 h 174" name="T39"/>
                <a:gd fmla="*/ 72 w 258" name="T40"/>
                <a:gd fmla="*/ 73 h 174" name="T41"/>
                <a:gd fmla="*/ 97 w 258" name="T42"/>
                <a:gd fmla="*/ 73 h 174" name="T43"/>
                <a:gd fmla="*/ 98 w 258" name="T44"/>
                <a:gd fmla="*/ 84 h 174" name="T45"/>
                <a:gd fmla="*/ 73 w 258" name="T46"/>
                <a:gd fmla="*/ 86 h 174" name="T47"/>
                <a:gd fmla="*/ 69 w 258" name="T48"/>
                <a:gd fmla="*/ 83 h 174" name="T49"/>
                <a:gd fmla="*/ 143 w 258" name="T50"/>
                <a:gd fmla="*/ 74 h 174" name="T51"/>
                <a:gd fmla="*/ 142 w 258" name="T52"/>
                <a:gd fmla="*/ 85 h 174" name="T53"/>
                <a:gd fmla="*/ 116 w 258" name="T54"/>
                <a:gd fmla="*/ 85 h 174" name="T55"/>
                <a:gd fmla="*/ 114 w 258" name="T56"/>
                <a:gd fmla="*/ 75 h 174" name="T57"/>
                <a:gd fmla="*/ 118 w 258" name="T58"/>
                <a:gd fmla="*/ 73 h 174" name="T59"/>
                <a:gd fmla="*/ 187 w 258" name="T60"/>
                <a:gd fmla="*/ 85 h 174" name="T61"/>
                <a:gd fmla="*/ 161 w 258" name="T62"/>
                <a:gd fmla="*/ 85 h 174" name="T63"/>
                <a:gd fmla="*/ 158 w 258" name="T64"/>
                <a:gd fmla="*/ 75 h 174" name="T65"/>
                <a:gd fmla="*/ 162 w 258" name="T66"/>
                <a:gd fmla="*/ 73 h 174" name="T67"/>
                <a:gd fmla="*/ 187 w 258" name="T68"/>
                <a:gd fmla="*/ 74 h 174" name="T69"/>
                <a:gd fmla="*/ 69 w 258" name="T70"/>
                <a:gd fmla="*/ 142 h 174" name="T71"/>
                <a:gd fmla="*/ 65 w 258" name="T72"/>
                <a:gd fmla="*/ 139 h 174" name="T73"/>
                <a:gd fmla="*/ 67 w 258" name="T74"/>
                <a:gd fmla="*/ 128 h 174" name="T75"/>
                <a:gd fmla="*/ 94 w 258" name="T76"/>
                <a:gd fmla="*/ 128 h 174" name="T77"/>
                <a:gd fmla="*/ 97 w 258" name="T78"/>
                <a:gd fmla="*/ 139 h 174" name="T79"/>
                <a:gd fmla="*/ 92 w 258" name="T80"/>
                <a:gd fmla="*/ 142 h 174" name="T81"/>
                <a:gd fmla="*/ 114 w 258" name="T82"/>
                <a:gd fmla="*/ 141 h 174" name="T83"/>
                <a:gd fmla="*/ 113 w 258" name="T84"/>
                <a:gd fmla="*/ 130 h 174" name="T85"/>
                <a:gd fmla="*/ 140 w 258" name="T86"/>
                <a:gd fmla="*/ 127 h 174" name="T87"/>
                <a:gd fmla="*/ 144 w 258" name="T88"/>
                <a:gd fmla="*/ 131 h 174" name="T89"/>
                <a:gd fmla="*/ 141 w 258" name="T90"/>
                <a:gd fmla="*/ 142 h 174" name="T91"/>
                <a:gd fmla="*/ 163 w 258" name="T92"/>
                <a:gd fmla="*/ 142 h 174" name="T93"/>
                <a:gd fmla="*/ 160 w 258" name="T94"/>
                <a:gd fmla="*/ 131 h 174" name="T95"/>
                <a:gd fmla="*/ 164 w 258" name="T96"/>
                <a:gd fmla="*/ 127 h 174" name="T97"/>
                <a:gd fmla="*/ 191 w 258" name="T98"/>
                <a:gd fmla="*/ 130 h 174" name="T99"/>
                <a:gd fmla="*/ 191 w 258" name="T100"/>
                <a:gd fmla="*/ 140 h 174" name="T101"/>
                <a:gd fmla="*/ 165 w 258" name="T102"/>
                <a:gd fmla="*/ 142 h 17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4" w="258">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65" name="TextBox 64"/>
          <p:cNvSpPr txBox="1"/>
          <p:nvPr/>
        </p:nvSpPr>
        <p:spPr>
          <a:xfrm>
            <a:off x="5022050" y="1311610"/>
            <a:ext cx="1620180" cy="640080"/>
          </a:xfrm>
          <a:prstGeom prst="rect">
            <a:avLst/>
          </a:prstGeom>
          <a:noFill/>
        </p:spPr>
        <p:txBody>
          <a:bodyPr rtlCol="0" wrap="square">
            <a:spAutoFit/>
          </a:bodyPr>
          <a:lstStyle/>
          <a:p>
            <a:r>
              <a:rPr altLang="zh-CN" b="1" lang="en-US" smtClean="0" sz="1200">
                <a:solidFill>
                  <a:srgbClr val="FFC000"/>
                </a:solidFill>
                <a:latin charset="0" pitchFamily="2" typeface="Ebrima"/>
                <a:ea charset="0" pitchFamily="2" typeface="Ebrima"/>
                <a:cs charset="0" pitchFamily="2" typeface="Ebrima"/>
              </a:rPr>
              <a:t>Your  title</a:t>
            </a:r>
          </a:p>
          <a:p>
            <a:r>
              <a:rPr altLang="zh-CN" b="1" lang="en-US" smtClean="0" sz="1200">
                <a:solidFill>
                  <a:srgbClr val="FFC000"/>
                </a:solidFill>
                <a:latin charset="0" pitchFamily="2" typeface="Ebrima"/>
                <a:ea charset="0" pitchFamily="2" typeface="Ebrima"/>
                <a:cs charset="0" pitchFamily="2" typeface="Ebrima"/>
              </a:rPr>
              <a:t>Success begins with a fellow's will</a:t>
            </a:r>
          </a:p>
        </p:txBody>
      </p:sp>
      <p:sp>
        <p:nvSpPr>
          <p:cNvPr id="66" name="TextBox 65"/>
          <p:cNvSpPr txBox="1"/>
          <p:nvPr/>
        </p:nvSpPr>
        <p:spPr>
          <a:xfrm>
            <a:off x="6552219" y="2391730"/>
            <a:ext cx="1620180" cy="640080"/>
          </a:xfrm>
          <a:prstGeom prst="rect">
            <a:avLst/>
          </a:prstGeom>
          <a:noFill/>
        </p:spPr>
        <p:txBody>
          <a:bodyPr rtlCol="0" wrap="square">
            <a:spAutoFit/>
          </a:bodyPr>
          <a:lstStyle/>
          <a:p>
            <a:r>
              <a:rPr altLang="zh-CN" b="1" lang="en-US" smtClean="0" sz="1200">
                <a:solidFill>
                  <a:srgbClr val="FFC000"/>
                </a:solidFill>
                <a:latin charset="0" pitchFamily="2" typeface="Ebrima"/>
                <a:ea charset="0" pitchFamily="2" typeface="Ebrima"/>
                <a:cs charset="0" pitchFamily="2" typeface="Ebrima"/>
              </a:rPr>
              <a:t>Your  title</a:t>
            </a:r>
          </a:p>
          <a:p>
            <a:r>
              <a:rPr altLang="zh-CN" b="1" lang="en-US" smtClean="0" sz="1200">
                <a:solidFill>
                  <a:srgbClr val="FFC000"/>
                </a:solidFill>
                <a:latin charset="0" pitchFamily="2" typeface="Ebrima"/>
                <a:ea charset="0" pitchFamily="2" typeface="Ebrima"/>
                <a:cs charset="0" pitchFamily="2" typeface="Ebrima"/>
              </a:rPr>
              <a:t>Success begins with a fellow's will</a:t>
            </a:r>
          </a:p>
        </p:txBody>
      </p:sp>
      <p:sp>
        <p:nvSpPr>
          <p:cNvPr id="67" name="TextBox 66"/>
          <p:cNvSpPr txBox="1"/>
          <p:nvPr/>
        </p:nvSpPr>
        <p:spPr>
          <a:xfrm>
            <a:off x="6192180" y="4093790"/>
            <a:ext cx="1620180" cy="640080"/>
          </a:xfrm>
          <a:prstGeom prst="rect">
            <a:avLst/>
          </a:prstGeom>
          <a:noFill/>
        </p:spPr>
        <p:txBody>
          <a:bodyPr rtlCol="0" wrap="square">
            <a:spAutoFit/>
          </a:bodyPr>
          <a:lstStyle/>
          <a:p>
            <a:r>
              <a:rPr altLang="zh-CN" b="1" lang="en-US" smtClean="0" sz="1200">
                <a:solidFill>
                  <a:srgbClr val="FFC000"/>
                </a:solidFill>
                <a:latin charset="0" pitchFamily="2" typeface="Ebrima"/>
                <a:ea charset="0" pitchFamily="2" typeface="Ebrima"/>
                <a:cs charset="0" pitchFamily="2" typeface="Ebrima"/>
              </a:rPr>
              <a:t>Your  title</a:t>
            </a:r>
          </a:p>
          <a:p>
            <a:r>
              <a:rPr altLang="zh-CN" b="1" lang="en-US" smtClean="0" sz="1200">
                <a:solidFill>
                  <a:srgbClr val="FFC000"/>
                </a:solidFill>
                <a:latin charset="0" pitchFamily="2" typeface="Ebrima"/>
                <a:ea charset="0" pitchFamily="2" typeface="Ebrima"/>
                <a:cs charset="0" pitchFamily="2" typeface="Ebrima"/>
              </a:rPr>
              <a:t>Success begins with a fellow's will</a:t>
            </a:r>
          </a:p>
        </p:txBody>
      </p:sp>
      <p:sp>
        <p:nvSpPr>
          <p:cNvPr id="68" name="TextBox 67"/>
          <p:cNvSpPr txBox="1"/>
          <p:nvPr/>
        </p:nvSpPr>
        <p:spPr>
          <a:xfrm>
            <a:off x="1331640" y="4093790"/>
            <a:ext cx="1620180" cy="640080"/>
          </a:xfrm>
          <a:prstGeom prst="rect">
            <a:avLst/>
          </a:prstGeom>
          <a:noFill/>
        </p:spPr>
        <p:txBody>
          <a:bodyPr rtlCol="0" wrap="square">
            <a:spAutoFit/>
          </a:bodyPr>
          <a:lstStyle/>
          <a:p>
            <a:pPr algn="r"/>
            <a:r>
              <a:rPr altLang="zh-CN" b="1" lang="en-US" smtClean="0" sz="1200">
                <a:solidFill>
                  <a:srgbClr val="FFC000"/>
                </a:solidFill>
                <a:latin charset="0" pitchFamily="2" typeface="Ebrima"/>
                <a:ea charset="0" pitchFamily="2" typeface="Ebrima"/>
                <a:cs charset="0" pitchFamily="2" typeface="Ebrima"/>
              </a:rPr>
              <a:t>Your  title</a:t>
            </a:r>
          </a:p>
          <a:p>
            <a:pPr algn="r"/>
            <a:r>
              <a:rPr altLang="zh-CN" b="1" lang="en-US" smtClean="0" sz="1200">
                <a:solidFill>
                  <a:srgbClr val="FFC000"/>
                </a:solidFill>
                <a:latin charset="0" pitchFamily="2" typeface="Ebrima"/>
                <a:ea charset="0" pitchFamily="2" typeface="Ebrima"/>
                <a:cs charset="0" pitchFamily="2" typeface="Ebrima"/>
              </a:rPr>
              <a:t>Success begins with a fellow's will</a:t>
            </a:r>
          </a:p>
        </p:txBody>
      </p:sp>
      <p:sp>
        <p:nvSpPr>
          <p:cNvPr id="69" name="TextBox 68"/>
          <p:cNvSpPr txBox="1"/>
          <p:nvPr/>
        </p:nvSpPr>
        <p:spPr>
          <a:xfrm>
            <a:off x="971600" y="2391730"/>
            <a:ext cx="1620180" cy="640080"/>
          </a:xfrm>
          <a:prstGeom prst="rect">
            <a:avLst/>
          </a:prstGeom>
          <a:noFill/>
        </p:spPr>
        <p:txBody>
          <a:bodyPr rtlCol="0" wrap="square">
            <a:spAutoFit/>
          </a:bodyPr>
          <a:lstStyle/>
          <a:p>
            <a:pPr algn="r"/>
            <a:r>
              <a:rPr altLang="zh-CN" b="1" lang="en-US" smtClean="0" sz="1200">
                <a:solidFill>
                  <a:srgbClr val="FFC000"/>
                </a:solidFill>
                <a:latin charset="0" pitchFamily="2" typeface="Ebrima"/>
                <a:ea charset="0" pitchFamily="2" typeface="Ebrima"/>
                <a:cs charset="0" pitchFamily="2" typeface="Ebrima"/>
              </a:rPr>
              <a:t>Your  title</a:t>
            </a:r>
          </a:p>
          <a:p>
            <a:pPr algn="r"/>
            <a:r>
              <a:rPr altLang="zh-CN" b="1" lang="en-US" smtClean="0" sz="1200">
                <a:solidFill>
                  <a:srgbClr val="FFC000"/>
                </a:solidFill>
                <a:latin charset="0" pitchFamily="2" typeface="Ebrima"/>
                <a:ea charset="0" pitchFamily="2" typeface="Ebrima"/>
                <a:cs charset="0" pitchFamily="2" typeface="Ebrima"/>
              </a:rPr>
              <a:t>Success begins with a fellow's will</a:t>
            </a:r>
          </a:p>
        </p:txBody>
      </p:sp>
    </p:spTree>
  </p:cSld>
  <p:clrMapOvr>
    <a:masterClrMapping/>
  </p:clrMapOvr>
  <p:transition advTm="1186">
    <p:wipe dir="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62545_125923171118_2.jpg" id="17" name="图片 16"/>
          <p:cNvPicPr>
            <a:picLocks noChangeAspect="1"/>
          </p:cNvPicPr>
          <p:nvPr/>
        </p:nvPicPr>
        <p:blipFill>
          <a:blip r:embed="rId3"/>
          <a:srcRect b="14042"/>
          <a:stretch>
            <a:fillRect/>
          </a:stretch>
        </p:blipFill>
        <p:spPr>
          <a:xfrm>
            <a:off x="3131839" y="1604661"/>
            <a:ext cx="3375375" cy="1935215"/>
          </a:xfrm>
          <a:prstGeom prst="rect">
            <a:avLst/>
          </a:prstGeom>
        </p:spPr>
      </p:pic>
      <p:pic>
        <p:nvPicPr>
          <p:cNvPr descr="apple-imac-ipad-workplace-freelancer-computer.jpg" id="2" name="图片 1"/>
          <p:cNvPicPr>
            <a:picLocks noChangeAspect="1"/>
          </p:cNvPicPr>
          <p:nvPr/>
        </p:nvPicPr>
        <p:blipFill>
          <a:blip r:embed="rId4"/>
          <a:stretch>
            <a:fillRect/>
          </a:stretch>
        </p:blipFill>
        <p:spPr>
          <a:xfrm>
            <a:off x="250825" y="1086585"/>
            <a:ext cx="2880000" cy="1913399"/>
          </a:xfrm>
          <a:prstGeom prst="rect">
            <a:avLst/>
          </a:prstGeom>
        </p:spPr>
      </p:pic>
      <p:grpSp>
        <p:nvGrpSpPr>
          <p:cNvPr id="3" name="组合 2"/>
          <p:cNvGrpSpPr/>
          <p:nvPr/>
        </p:nvGrpSpPr>
        <p:grpSpPr>
          <a:xfrm>
            <a:off x="251520" y="76610"/>
            <a:ext cx="4321175" cy="829955"/>
            <a:chOff x="251520" y="141480"/>
            <a:chExt cx="4321175" cy="829955"/>
          </a:xfrm>
        </p:grpSpPr>
        <p:sp>
          <p:nvSpPr>
            <p:cNvPr id="4" name="TextBox 3"/>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5" name="TextBox 4"/>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6" name="直接连接符 5"/>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250825" y="2999984"/>
            <a:ext cx="2881015" cy="674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ADD  YOUR  TEXT  HERE</a:t>
            </a:r>
          </a:p>
        </p:txBody>
      </p:sp>
      <p:sp>
        <p:nvSpPr>
          <p:cNvPr id="9" name="矩形 8"/>
          <p:cNvSpPr/>
          <p:nvPr/>
        </p:nvSpPr>
        <p:spPr>
          <a:xfrm>
            <a:off x="3131840" y="1086585"/>
            <a:ext cx="3375375" cy="12831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矩形 9"/>
          <p:cNvSpPr/>
          <p:nvPr/>
        </p:nvSpPr>
        <p:spPr>
          <a:xfrm>
            <a:off x="3131492" y="2999984"/>
            <a:ext cx="3375723" cy="67490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ADD  YOUR  TEXT  HERE</a:t>
            </a:r>
          </a:p>
        </p:txBody>
      </p:sp>
      <p:grpSp>
        <p:nvGrpSpPr>
          <p:cNvPr id="8" name="组合 10"/>
          <p:cNvGrpSpPr/>
          <p:nvPr/>
        </p:nvGrpSpPr>
        <p:grpSpPr>
          <a:xfrm>
            <a:off x="4436985" y="1320937"/>
            <a:ext cx="765085" cy="836440"/>
            <a:chOff x="930276" y="5935664"/>
            <a:chExt cx="306388" cy="334963"/>
          </a:xfrm>
          <a:solidFill>
            <a:schemeClr val="bg1"/>
          </a:solidFill>
        </p:grpSpPr>
        <p:sp>
          <p:nvSpPr>
            <p:cNvPr id="12" name="Freeform 665"/>
            <p:cNvSpPr/>
            <p:nvPr/>
          </p:nvSpPr>
          <p:spPr bwMode="auto">
            <a:xfrm>
              <a:off x="930276" y="5935664"/>
              <a:ext cx="306388" cy="23653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3" name="Rectangle 666"/>
            <p:cNvSpPr>
              <a:spLocks noChangeArrowheads="1"/>
            </p:cNvSpPr>
            <p:nvPr/>
          </p:nvSpPr>
          <p:spPr bwMode="auto">
            <a:xfrm>
              <a:off x="957264" y="6189664"/>
              <a:ext cx="44450" cy="809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Rectangle 667"/>
            <p:cNvSpPr>
              <a:spLocks noChangeArrowheads="1"/>
            </p:cNvSpPr>
            <p:nvPr/>
          </p:nvSpPr>
          <p:spPr bwMode="auto">
            <a:xfrm>
              <a:off x="1030289" y="6149976"/>
              <a:ext cx="44450"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5" name="Rectangle 668"/>
            <p:cNvSpPr>
              <a:spLocks noChangeArrowheads="1"/>
            </p:cNvSpPr>
            <p:nvPr/>
          </p:nvSpPr>
          <p:spPr bwMode="auto">
            <a:xfrm>
              <a:off x="1104901" y="6110289"/>
              <a:ext cx="44450" cy="160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Rectangle 669"/>
            <p:cNvSpPr>
              <a:spLocks noChangeArrowheads="1"/>
            </p:cNvSpPr>
            <p:nvPr/>
          </p:nvSpPr>
          <p:spPr bwMode="auto">
            <a:xfrm>
              <a:off x="1177926" y="6070601"/>
              <a:ext cx="44450" cy="2000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18" name="矩形 17"/>
          <p:cNvSpPr/>
          <p:nvPr/>
        </p:nvSpPr>
        <p:spPr>
          <a:xfrm>
            <a:off x="6507216" y="2369746"/>
            <a:ext cx="990109" cy="62990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矩形 19"/>
          <p:cNvSpPr/>
          <p:nvPr/>
        </p:nvSpPr>
        <p:spPr>
          <a:xfrm>
            <a:off x="6507215" y="2999984"/>
            <a:ext cx="990458" cy="674907"/>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Freeform 802"/>
          <p:cNvSpPr>
            <a:spLocks noEditPoints="1"/>
          </p:cNvSpPr>
          <p:nvPr/>
        </p:nvSpPr>
        <p:spPr bwMode="auto">
          <a:xfrm>
            <a:off x="6822250" y="2504761"/>
            <a:ext cx="317500" cy="333375"/>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11" name="组合 21"/>
          <p:cNvGrpSpPr/>
          <p:nvPr/>
        </p:nvGrpSpPr>
        <p:grpSpPr>
          <a:xfrm>
            <a:off x="6777245" y="3179836"/>
            <a:ext cx="411514" cy="315034"/>
            <a:chOff x="4260851" y="2633664"/>
            <a:chExt cx="331788" cy="254000"/>
          </a:xfrm>
          <a:solidFill>
            <a:schemeClr val="bg1"/>
          </a:solidFill>
        </p:grpSpPr>
        <p:sp>
          <p:nvSpPr>
            <p:cNvPr id="23" name="Freeform 819"/>
            <p:cNvSpPr>
              <a:spLocks noEditPoints="1"/>
            </p:cNvSpPr>
            <p:nvPr/>
          </p:nvSpPr>
          <p:spPr bwMode="auto">
            <a:xfrm>
              <a:off x="4297364" y="2633664"/>
              <a:ext cx="260350" cy="174625"/>
            </a:xfrm>
            <a:custGeom>
              <a:gdLst>
                <a:gd fmla="*/ 225 w 225" name="T0"/>
                <a:gd fmla="*/ 13 h 150" name="T1"/>
                <a:gd fmla="*/ 212 w 225" name="T2"/>
                <a:gd fmla="*/ 0 h 150" name="T3"/>
                <a:gd fmla="*/ 13 w 225" name="T4"/>
                <a:gd fmla="*/ 0 h 150" name="T5"/>
                <a:gd fmla="*/ 0 w 225" name="T6"/>
                <a:gd fmla="*/ 13 h 150" name="T7"/>
                <a:gd fmla="*/ 0 w 225" name="T8"/>
                <a:gd fmla="*/ 150 h 150" name="T9"/>
                <a:gd fmla="*/ 225 w 225" name="T10"/>
                <a:gd fmla="*/ 150 h 150" name="T11"/>
                <a:gd fmla="*/ 225 w 225" name="T12"/>
                <a:gd fmla="*/ 13 h 150" name="T13"/>
                <a:gd fmla="*/ 207 w 225" name="T14"/>
                <a:gd fmla="*/ 132 h 150" name="T15"/>
                <a:gd fmla="*/ 18 w 225" name="T16"/>
                <a:gd fmla="*/ 132 h 150" name="T17"/>
                <a:gd fmla="*/ 18 w 225" name="T18"/>
                <a:gd fmla="*/ 19 h 150" name="T19"/>
                <a:gd fmla="*/ 207 w 225" name="T20"/>
                <a:gd fmla="*/ 19 h 150" name="T21"/>
                <a:gd fmla="*/ 207 w 225" name="T22"/>
                <a:gd fmla="*/ 132 h 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0" w="225">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4" name="Freeform 820"/>
            <p:cNvSpPr>
              <a:spLocks noEditPoints="1"/>
            </p:cNvSpPr>
            <p:nvPr/>
          </p:nvSpPr>
          <p:spPr bwMode="auto">
            <a:xfrm>
              <a:off x="4260851" y="2822576"/>
              <a:ext cx="331788" cy="38100"/>
            </a:xfrm>
            <a:custGeom>
              <a:gdLst>
                <a:gd fmla="*/ 187 w 209" name="T0"/>
                <a:gd fmla="*/ 0 h 24" name="T1"/>
                <a:gd fmla="*/ 23 w 209" name="T2"/>
                <a:gd fmla="*/ 0 h 24" name="T3"/>
                <a:gd fmla="*/ 0 w 209" name="T4"/>
                <a:gd fmla="*/ 24 h 24" name="T5"/>
                <a:gd fmla="*/ 209 w 209" name="T6"/>
                <a:gd fmla="*/ 24 h 24" name="T7"/>
                <a:gd fmla="*/ 187 w 209" name="T8"/>
                <a:gd fmla="*/ 0 h 24" name="T9"/>
                <a:gd fmla="*/ 80 w 209" name="T10"/>
                <a:gd fmla="*/ 17 h 24" name="T11"/>
                <a:gd fmla="*/ 89 w 209" name="T12"/>
                <a:gd fmla="*/ 8 h 24" name="T13"/>
                <a:gd fmla="*/ 121 w 209" name="T14"/>
                <a:gd fmla="*/ 8 h 24" name="T15"/>
                <a:gd fmla="*/ 129 w 209" name="T16"/>
                <a:gd fmla="*/ 17 h 24" name="T17"/>
                <a:gd fmla="*/ 80 w 209" name="T18"/>
                <a:gd fmla="*/ 17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09">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Freeform 821"/>
            <p:cNvSpPr/>
            <p:nvPr/>
          </p:nvSpPr>
          <p:spPr bwMode="auto">
            <a:xfrm>
              <a:off x="4260851" y="2874964"/>
              <a:ext cx="331788" cy="12700"/>
            </a:xfrm>
            <a:custGeom>
              <a:gdLst>
                <a:gd fmla="*/ 9 w 286" name="T0"/>
                <a:gd fmla="*/ 12 h 12" name="T1"/>
                <a:gd fmla="*/ 277 w 286" name="T2"/>
                <a:gd fmla="*/ 12 h 12" name="T3"/>
                <a:gd fmla="*/ 286 w 286" name="T4"/>
                <a:gd fmla="*/ 0 h 12" name="T5"/>
                <a:gd fmla="*/ 0 w 286" name="T6"/>
                <a:gd fmla="*/ 0 h 12" name="T7"/>
                <a:gd fmla="*/ 9 w 286" name="T8"/>
                <a:gd fmla="*/ 12 h 12" name="T9"/>
              </a:gdLst>
              <a:cxnLst>
                <a:cxn ang="0">
                  <a:pos x="T0" y="T1"/>
                </a:cxn>
                <a:cxn ang="0">
                  <a:pos x="T2" y="T3"/>
                </a:cxn>
                <a:cxn ang="0">
                  <a:pos x="T4" y="T5"/>
                </a:cxn>
                <a:cxn ang="0">
                  <a:pos x="T6" y="T7"/>
                </a:cxn>
                <a:cxn ang="0">
                  <a:pos x="T8" y="T9"/>
                </a:cxn>
              </a:cxnLst>
              <a:rect b="b" l="0" r="r" t="0"/>
              <a:pathLst>
                <a:path h="12" w="286">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pic>
        <p:nvPicPr>
          <p:cNvPr descr="ipad-samsung-music-play-google-tablet-internet.jpg" id="26" name="图片 25"/>
          <p:cNvPicPr>
            <a:picLocks noChangeAspect="1"/>
          </p:cNvPicPr>
          <p:nvPr/>
        </p:nvPicPr>
        <p:blipFill>
          <a:blip r:embed="rId5"/>
          <a:srcRect b="18976"/>
          <a:stretch>
            <a:fillRect/>
          </a:stretch>
        </p:blipFill>
        <p:spPr>
          <a:xfrm>
            <a:off x="6507215" y="1086585"/>
            <a:ext cx="2385960" cy="1283161"/>
          </a:xfrm>
          <a:prstGeom prst="rect">
            <a:avLst/>
          </a:prstGeom>
        </p:spPr>
      </p:pic>
      <p:sp>
        <p:nvSpPr>
          <p:cNvPr id="27" name="矩形 26"/>
          <p:cNvSpPr/>
          <p:nvPr/>
        </p:nvSpPr>
        <p:spPr>
          <a:xfrm>
            <a:off x="7497325" y="2370082"/>
            <a:ext cx="1395850" cy="314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The text</a:t>
            </a:r>
          </a:p>
        </p:txBody>
      </p:sp>
      <p:sp>
        <p:nvSpPr>
          <p:cNvPr id="28" name="矩形 27"/>
          <p:cNvSpPr/>
          <p:nvPr/>
        </p:nvSpPr>
        <p:spPr>
          <a:xfrm>
            <a:off x="7497325" y="2685285"/>
            <a:ext cx="1395850" cy="3146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The text</a:t>
            </a:r>
          </a:p>
        </p:txBody>
      </p:sp>
      <p:sp>
        <p:nvSpPr>
          <p:cNvPr id="29" name="矩形 28"/>
          <p:cNvSpPr/>
          <p:nvPr/>
        </p:nvSpPr>
        <p:spPr>
          <a:xfrm>
            <a:off x="7497325" y="2999984"/>
            <a:ext cx="1395850" cy="3598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The text</a:t>
            </a:r>
          </a:p>
        </p:txBody>
      </p:sp>
      <p:sp>
        <p:nvSpPr>
          <p:cNvPr id="30" name="矩形 29"/>
          <p:cNvSpPr/>
          <p:nvPr/>
        </p:nvSpPr>
        <p:spPr>
          <a:xfrm>
            <a:off x="7497325" y="3359856"/>
            <a:ext cx="1395850" cy="3146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rPr>
              <a:t>The text</a:t>
            </a:r>
          </a:p>
        </p:txBody>
      </p:sp>
      <p:sp>
        <p:nvSpPr>
          <p:cNvPr id="31" name="TextBox 30"/>
          <p:cNvSpPr txBox="1"/>
          <p:nvPr/>
        </p:nvSpPr>
        <p:spPr>
          <a:xfrm>
            <a:off x="250825" y="3831890"/>
            <a:ext cx="8642350" cy="914400"/>
          </a:xfrm>
          <a:prstGeom prst="rect">
            <a:avLst/>
          </a:prstGeom>
          <a:noFill/>
        </p:spPr>
        <p:txBody>
          <a:bodyPr rtlCol="0"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a:p>
            <a:pPr>
              <a:lnSpc>
                <a:spcPct val="150000"/>
              </a:lnSpc>
            </a:pPr>
            <a:r>
              <a:rPr altLang="zh-CN" lang="en-US" smtClean="0" sz="1200">
                <a:solidFill>
                  <a:prstClr val="white"/>
                </a:solidFill>
                <a:latin charset="0" pitchFamily="2" typeface="Ebrima"/>
                <a:ea charset="0" pitchFamily="2" typeface="Ebrima"/>
                <a:cs charset="0" pitchFamily="2" typeface="Ebrima"/>
              </a:rPr>
              <a:t>Originally, this world, can produce a chemical reaction to an event, in addition to resolutely, have to do, and time.</a:t>
            </a:r>
          </a:p>
        </p:txBody>
      </p:sp>
    </p:spTree>
  </p:cSld>
  <p:clrMapOvr>
    <a:masterClrMapping/>
  </p:clrMapOvr>
  <p:transition advTm="1263">
    <p:wipe dir="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4572000" y="0"/>
            <a:ext cx="4572000" cy="5143500"/>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836585" y="1086585"/>
            <a:ext cx="3453045" cy="2302030"/>
            <a:chOff x="250825" y="1420735"/>
            <a:chExt cx="3453045" cy="2302030"/>
          </a:xfrm>
        </p:grpSpPr>
        <p:graphicFrame>
          <p:nvGraphicFramePr>
            <p:cNvPr id="6" name="图表 5"/>
            <p:cNvGraphicFramePr/>
            <p:nvPr/>
          </p:nvGraphicFramePr>
          <p:xfrm>
            <a:off x="250825" y="1420735"/>
            <a:ext cx="3453045" cy="2302030"/>
          </p:xfrm>
          <a:graphic>
            <a:graphicData uri="http://schemas.openxmlformats.org/drawingml/2006/chart">
              <c:chart xmlns:c="http://schemas.openxmlformats.org/drawingml/2006/chart" r:id="rId3"/>
            </a:graphicData>
          </a:graphic>
        </p:graphicFrame>
        <p:sp>
          <p:nvSpPr>
            <p:cNvPr id="7" name="TextBox 6"/>
            <p:cNvSpPr txBox="1"/>
            <p:nvPr/>
          </p:nvSpPr>
          <p:spPr>
            <a:xfrm>
              <a:off x="1392282" y="2248585"/>
              <a:ext cx="1170130" cy="640080"/>
            </a:xfrm>
            <a:prstGeom prst="rect">
              <a:avLst/>
            </a:prstGeom>
            <a:noFill/>
          </p:spPr>
          <p:txBody>
            <a:bodyPr rtlCol="0" wrap="square">
              <a:spAutoFit/>
            </a:bodyPr>
            <a:lstStyle/>
            <a:p>
              <a:r>
                <a:rPr altLang="zh-CN" b="1" lang="en-US" smtClean="0" sz="3600">
                  <a:solidFill>
                    <a:prstClr val="white"/>
                  </a:solidFill>
                  <a:latin charset="0" pitchFamily="2" typeface="Ebrima"/>
                  <a:ea charset="0" pitchFamily="2" typeface="Ebrima"/>
                  <a:cs charset="0" pitchFamily="2" typeface="Ebrima"/>
                </a:rPr>
                <a:t>80%</a:t>
              </a:r>
            </a:p>
          </p:txBody>
        </p:sp>
      </p:grpSp>
      <p:grpSp>
        <p:nvGrpSpPr>
          <p:cNvPr id="9" name="组合 8"/>
          <p:cNvGrpSpPr/>
          <p:nvPr/>
        </p:nvGrpSpPr>
        <p:grpSpPr>
          <a:xfrm>
            <a:off x="4854370" y="1086585"/>
            <a:ext cx="3453045" cy="2302030"/>
            <a:chOff x="250825" y="1420735"/>
            <a:chExt cx="3453045" cy="2302030"/>
          </a:xfrm>
        </p:grpSpPr>
        <p:graphicFrame>
          <p:nvGraphicFramePr>
            <p:cNvPr id="10" name="图表 9"/>
            <p:cNvGraphicFramePr/>
            <p:nvPr/>
          </p:nvGraphicFramePr>
          <p:xfrm>
            <a:off x="250825" y="1420735"/>
            <a:ext cx="3453045" cy="2302030"/>
          </p:xfrm>
          <a:graphic>
            <a:graphicData uri="http://schemas.openxmlformats.org/drawingml/2006/chart">
              <c:chart xmlns:c="http://schemas.openxmlformats.org/drawingml/2006/chart" r:id="rId4"/>
            </a:graphicData>
          </a:graphic>
        </p:graphicFrame>
        <p:sp>
          <p:nvSpPr>
            <p:cNvPr id="11" name="TextBox 10"/>
            <p:cNvSpPr txBox="1"/>
            <p:nvPr/>
          </p:nvSpPr>
          <p:spPr>
            <a:xfrm>
              <a:off x="1392282" y="2248585"/>
              <a:ext cx="1170130" cy="640080"/>
            </a:xfrm>
            <a:prstGeom prst="rect">
              <a:avLst/>
            </a:prstGeom>
            <a:noFill/>
          </p:spPr>
          <p:txBody>
            <a:bodyPr rtlCol="0" wrap="square">
              <a:spAutoFit/>
            </a:bodyPr>
            <a:lstStyle/>
            <a:p>
              <a:r>
                <a:rPr altLang="zh-CN" b="1" lang="en-US" smtClean="0" sz="3600">
                  <a:solidFill>
                    <a:prstClr val="white"/>
                  </a:solidFill>
                  <a:latin charset="0" pitchFamily="2" typeface="Ebrima"/>
                  <a:ea charset="0" pitchFamily="2" typeface="Ebrima"/>
                  <a:cs charset="0" pitchFamily="2" typeface="Ebrima"/>
                </a:rPr>
                <a:t>75%</a:t>
              </a:r>
            </a:p>
          </p:txBody>
        </p:sp>
      </p:grpSp>
      <p:sp>
        <p:nvSpPr>
          <p:cNvPr id="12" name="直角三角形 11"/>
          <p:cNvSpPr/>
          <p:nvPr/>
        </p:nvSpPr>
        <p:spPr>
          <a:xfrm rot="-2700000">
            <a:off x="2360585" y="3150693"/>
            <a:ext cx="405045" cy="40504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直角三角形 12"/>
          <p:cNvSpPr/>
          <p:nvPr/>
        </p:nvSpPr>
        <p:spPr>
          <a:xfrm rot="-2700000">
            <a:off x="6378370" y="3150693"/>
            <a:ext cx="405045" cy="40504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矩形 13"/>
          <p:cNvSpPr/>
          <p:nvPr/>
        </p:nvSpPr>
        <p:spPr>
          <a:xfrm>
            <a:off x="1286635" y="3876895"/>
            <a:ext cx="2556520" cy="640080"/>
          </a:xfrm>
          <a:prstGeom prst="rect">
            <a:avLst/>
          </a:prstGeom>
        </p:spPr>
        <p:txBody>
          <a:bodyPr wrap="square">
            <a:spAutoFit/>
          </a:bodyPr>
          <a:lstStyle/>
          <a:p>
            <a:pPr algn="ctr">
              <a:lnSpc>
                <a:spcPct val="150000"/>
              </a:lnSpc>
              <a:buClr>
                <a:srgbClr val="CC9900"/>
              </a:buClr>
            </a:pPr>
            <a:r>
              <a:rPr altLang="zh-CN" lang="en-US" smtClean="0" sz="1200">
                <a:solidFill>
                  <a:srgbClr val="FFC000"/>
                </a:solidFill>
                <a:latin charset="0" pitchFamily="2" typeface="Ebrima"/>
                <a:ea charset="0" pitchFamily="2" typeface="Ebrima"/>
                <a:cs charset="0" pitchFamily="2" typeface="Ebrima"/>
              </a:rPr>
              <a:t>Success begins with a fellow's will</a:t>
            </a:r>
          </a:p>
          <a:p>
            <a:pPr algn="ctr">
              <a:lnSpc>
                <a:spcPct val="150000"/>
              </a:lnSpc>
              <a:buClr>
                <a:srgbClr val="CC9900"/>
              </a:buClr>
            </a:pPr>
            <a:r>
              <a:rPr altLang="zh-CN" lang="en-US" smtClean="0" sz="1200">
                <a:solidFill>
                  <a:srgbClr val="FFC000"/>
                </a:solidFill>
                <a:latin charset="0" pitchFamily="2" typeface="Ebrima"/>
                <a:ea charset="0" pitchFamily="2" typeface="Ebrima"/>
                <a:cs charset="0" pitchFamily="2" typeface="Ebrima"/>
              </a:rPr>
              <a:t>It's all in a state of mind.</a:t>
            </a:r>
          </a:p>
        </p:txBody>
      </p:sp>
      <p:sp>
        <p:nvSpPr>
          <p:cNvPr id="15" name="矩形 14"/>
          <p:cNvSpPr/>
          <p:nvPr/>
        </p:nvSpPr>
        <p:spPr>
          <a:xfrm>
            <a:off x="5292080" y="3876895"/>
            <a:ext cx="2556520" cy="640080"/>
          </a:xfrm>
          <a:prstGeom prst="rect">
            <a:avLst/>
          </a:prstGeom>
        </p:spPr>
        <p:txBody>
          <a:bodyPr wrap="square">
            <a:spAutoFit/>
          </a:bodyPr>
          <a:lstStyle/>
          <a:p>
            <a:pPr algn="ctr">
              <a:lnSpc>
                <a:spcPct val="150000"/>
              </a:lnSpc>
              <a:buClr>
                <a:srgbClr val="CC9900"/>
              </a:buClr>
            </a:pPr>
            <a:r>
              <a:rPr altLang="zh-CN" lang="en-US" smtClean="0" sz="1200">
                <a:solidFill>
                  <a:prstClr val="white"/>
                </a:solidFill>
                <a:latin charset="0" pitchFamily="2" typeface="Ebrima"/>
                <a:ea charset="0" pitchFamily="2" typeface="Ebrima"/>
                <a:cs charset="0" pitchFamily="2" typeface="Ebrima"/>
              </a:rPr>
              <a:t>Success begins with a fellow's will</a:t>
            </a:r>
          </a:p>
          <a:p>
            <a:pPr algn="ctr">
              <a:lnSpc>
                <a:spcPct val="150000"/>
              </a:lnSpc>
              <a:buClr>
                <a:srgbClr val="CC9900"/>
              </a:buClr>
            </a:pPr>
            <a:r>
              <a:rPr altLang="zh-CN" lang="en-US" smtClean="0" sz="1200">
                <a:solidFill>
                  <a:prstClr val="white"/>
                </a:solidFill>
                <a:latin charset="0" pitchFamily="2" typeface="Ebrima"/>
                <a:ea charset="0" pitchFamily="2" typeface="Ebrima"/>
                <a:cs charset="0" pitchFamily="2" typeface="Ebrima"/>
              </a:rPr>
              <a:t>It's all in a state of mind.</a:t>
            </a:r>
          </a:p>
        </p:txBody>
      </p:sp>
    </p:spTree>
  </p:cSld>
  <p:clrMapOvr>
    <a:masterClrMapping/>
  </p:clrMapOvr>
  <p:transition advTm="1138">
    <p:wipe dir="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a:off x="881590" y="2729268"/>
            <a:ext cx="73358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40"/>
          <p:cNvGrpSpPr/>
          <p:nvPr/>
        </p:nvGrpSpPr>
        <p:grpSpPr>
          <a:xfrm>
            <a:off x="161510" y="1514133"/>
            <a:ext cx="1530170" cy="1282642"/>
            <a:chOff x="71500" y="1356615"/>
            <a:chExt cx="1530170" cy="1282642"/>
          </a:xfrm>
        </p:grpSpPr>
        <p:sp>
          <p:nvSpPr>
            <p:cNvPr id="8" name="椭圆 7"/>
            <p:cNvSpPr/>
            <p:nvPr/>
          </p:nvSpPr>
          <p:spPr>
            <a:xfrm>
              <a:off x="769078"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2" name="组合 35"/>
            <p:cNvGrpSpPr/>
            <p:nvPr/>
          </p:nvGrpSpPr>
          <p:grpSpPr>
            <a:xfrm>
              <a:off x="499048" y="1356615"/>
              <a:ext cx="675075" cy="675075"/>
              <a:chOff x="499048" y="1181393"/>
              <a:chExt cx="675075" cy="675075"/>
            </a:xfrm>
          </p:grpSpPr>
          <p:sp>
            <p:nvSpPr>
              <p:cNvPr id="13" name="泪滴形 12"/>
              <p:cNvSpPr/>
              <p:nvPr/>
            </p:nvSpPr>
            <p:spPr>
              <a:xfrm rot="8100000">
                <a:off x="499048"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Freeform 802"/>
              <p:cNvSpPr>
                <a:spLocks noEditPoints="1"/>
              </p:cNvSpPr>
              <p:nvPr/>
            </p:nvSpPr>
            <p:spPr bwMode="auto">
              <a:xfrm>
                <a:off x="677835" y="1356617"/>
                <a:ext cx="317500" cy="333375"/>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32" name="TextBox 31"/>
            <p:cNvSpPr txBox="1"/>
            <p:nvPr/>
          </p:nvSpPr>
          <p:spPr>
            <a:xfrm>
              <a:off x="71500" y="2211710"/>
              <a:ext cx="1530170" cy="259080"/>
            </a:xfrm>
            <a:prstGeom prst="rect">
              <a:avLst/>
            </a:prstGeom>
            <a:noFill/>
          </p:spPr>
          <p:txBody>
            <a:bodyPr rtlCol="0" wrap="square">
              <a:spAutoFit/>
            </a:bodyPr>
            <a:lstStyle/>
            <a:p>
              <a:pPr algn="ctr"/>
              <a:r>
                <a:rPr altLang="zh-CN" b="1" lang="en-US" smtClean="0" sz="1100">
                  <a:solidFill>
                    <a:srgbClr val="FFC000"/>
                  </a:solidFill>
                  <a:latin charset="0" pitchFamily="2" typeface="Ebrima"/>
                  <a:ea charset="0" pitchFamily="2" typeface="Ebrima"/>
                  <a:cs charset="0" pitchFamily="2" typeface="Ebrima"/>
                </a:rPr>
                <a:t>ADD  YOUR  TEXT</a:t>
              </a:r>
            </a:p>
          </p:txBody>
        </p:sp>
      </p:grpSp>
      <p:grpSp>
        <p:nvGrpSpPr>
          <p:cNvPr id="18" name="组合 39"/>
          <p:cNvGrpSpPr/>
          <p:nvPr/>
        </p:nvGrpSpPr>
        <p:grpSpPr>
          <a:xfrm>
            <a:off x="2576778" y="1514133"/>
            <a:ext cx="1530170" cy="1282642"/>
            <a:chOff x="2546775" y="1356615"/>
            <a:chExt cx="1530170" cy="1282642"/>
          </a:xfrm>
        </p:grpSpPr>
        <p:sp>
          <p:nvSpPr>
            <p:cNvPr id="9" name="椭圆 8"/>
            <p:cNvSpPr/>
            <p:nvPr/>
          </p:nvSpPr>
          <p:spPr>
            <a:xfrm>
              <a:off x="324435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5" name="组合 36"/>
            <p:cNvGrpSpPr/>
            <p:nvPr/>
          </p:nvGrpSpPr>
          <p:grpSpPr>
            <a:xfrm>
              <a:off x="2974323" y="1356615"/>
              <a:ext cx="675075" cy="675075"/>
              <a:chOff x="3001623" y="1181393"/>
              <a:chExt cx="675075" cy="675075"/>
            </a:xfrm>
          </p:grpSpPr>
          <p:sp>
            <p:nvSpPr>
              <p:cNvPr id="14" name="泪滴形 13"/>
              <p:cNvSpPr/>
              <p:nvPr/>
            </p:nvSpPr>
            <p:spPr>
              <a:xfrm rot="8100000">
                <a:off x="3001623"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8" name="组合 17"/>
              <p:cNvGrpSpPr/>
              <p:nvPr/>
            </p:nvGrpSpPr>
            <p:grpSpPr>
              <a:xfrm>
                <a:off x="3176845" y="1380429"/>
                <a:ext cx="333375" cy="285750"/>
                <a:chOff x="8937626" y="4622801"/>
                <a:chExt cx="333375" cy="285750"/>
              </a:xfrm>
              <a:solidFill>
                <a:srgbClr val="FFC000"/>
              </a:solidFill>
            </p:grpSpPr>
            <p:sp>
              <p:nvSpPr>
                <p:cNvPr id="19"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1"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3"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4"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33" name="TextBox 32"/>
            <p:cNvSpPr txBox="1"/>
            <p:nvPr/>
          </p:nvSpPr>
          <p:spPr>
            <a:xfrm>
              <a:off x="2546775" y="2211710"/>
              <a:ext cx="1530170" cy="259080"/>
            </a:xfrm>
            <a:prstGeom prst="rect">
              <a:avLst/>
            </a:prstGeom>
            <a:noFill/>
          </p:spPr>
          <p:txBody>
            <a:bodyPr rtlCol="0" wrap="square">
              <a:spAutoFit/>
            </a:bodyPr>
            <a:lstStyle/>
            <a:p>
              <a:pPr algn="ctr"/>
              <a:r>
                <a:rPr altLang="zh-CN" b="1" lang="en-US" smtClean="0" sz="1100">
                  <a:solidFill>
                    <a:srgbClr val="FFC000"/>
                  </a:solidFill>
                  <a:latin charset="0" pitchFamily="2" typeface="Ebrima"/>
                  <a:ea charset="0" pitchFamily="2" typeface="Ebrima"/>
                  <a:cs charset="0" pitchFamily="2" typeface="Ebrima"/>
                </a:rPr>
                <a:t>ADD  YOUR  TEXT</a:t>
              </a:r>
            </a:p>
          </p:txBody>
        </p:sp>
      </p:grpSp>
      <p:grpSp>
        <p:nvGrpSpPr>
          <p:cNvPr id="36" name="组合 41"/>
          <p:cNvGrpSpPr/>
          <p:nvPr/>
        </p:nvGrpSpPr>
        <p:grpSpPr>
          <a:xfrm>
            <a:off x="4992046" y="1514133"/>
            <a:ext cx="1530170" cy="1282642"/>
            <a:chOff x="4977045" y="1356615"/>
            <a:chExt cx="1530170" cy="1282642"/>
          </a:xfrm>
        </p:grpSpPr>
        <p:sp>
          <p:nvSpPr>
            <p:cNvPr id="10" name="椭圆 9"/>
            <p:cNvSpPr/>
            <p:nvPr/>
          </p:nvSpPr>
          <p:spPr>
            <a:xfrm>
              <a:off x="567462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7" name="组合 37"/>
            <p:cNvGrpSpPr/>
            <p:nvPr/>
          </p:nvGrpSpPr>
          <p:grpSpPr>
            <a:xfrm>
              <a:off x="5404593" y="1356615"/>
              <a:ext cx="675075" cy="675075"/>
              <a:chOff x="5431892" y="1181393"/>
              <a:chExt cx="675075" cy="675075"/>
            </a:xfrm>
          </p:grpSpPr>
          <p:sp>
            <p:nvSpPr>
              <p:cNvPr id="15" name="泪滴形 14"/>
              <p:cNvSpPr/>
              <p:nvPr/>
            </p:nvSpPr>
            <p:spPr>
              <a:xfrm rot="8100000">
                <a:off x="5431892"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8" name="组合 24"/>
              <p:cNvGrpSpPr/>
              <p:nvPr/>
            </p:nvGrpSpPr>
            <p:grpSpPr>
              <a:xfrm>
                <a:off x="5607115" y="1387034"/>
                <a:ext cx="335877" cy="272540"/>
                <a:chOff x="1220788" y="3875088"/>
                <a:chExt cx="277813" cy="225425"/>
              </a:xfrm>
            </p:grpSpPr>
            <p:sp>
              <p:nvSpPr>
                <p:cNvPr id="26" name="Freeform 316"/>
                <p:cNvSpPr/>
                <p:nvPr/>
              </p:nvSpPr>
              <p:spPr bwMode="auto">
                <a:xfrm>
                  <a:off x="1220788" y="3875088"/>
                  <a:ext cx="277813" cy="107950"/>
                </a:xfrm>
                <a:custGeom>
                  <a:gdLst>
                    <a:gd fmla="*/ 284 w 288" name="T0"/>
                    <a:gd fmla="*/ 43 h 111" name="T1"/>
                    <a:gd fmla="*/ 144 w 288" name="T2"/>
                    <a:gd fmla="*/ 0 h 111" name="T3"/>
                    <a:gd fmla="*/ 3 w 288" name="T4"/>
                    <a:gd fmla="*/ 43 h 111" name="T5"/>
                    <a:gd fmla="*/ 0 w 288" name="T6"/>
                    <a:gd fmla="*/ 54 h 111" name="T7"/>
                    <a:gd fmla="*/ 0 w 288" name="T8"/>
                    <a:gd fmla="*/ 106 h 111" name="T9"/>
                    <a:gd fmla="*/ 5 w 288" name="T10"/>
                    <a:gd fmla="*/ 110 h 111" name="T11"/>
                    <a:gd fmla="*/ 66 w 288" name="T12"/>
                    <a:gd fmla="*/ 94 h 111" name="T13"/>
                    <a:gd fmla="*/ 72 w 288" name="T14"/>
                    <a:gd fmla="*/ 87 h 111" name="T15"/>
                    <a:gd fmla="*/ 72 w 288" name="T16"/>
                    <a:gd fmla="*/ 64 h 111" name="T17"/>
                    <a:gd fmla="*/ 76 w 288" name="T18"/>
                    <a:gd fmla="*/ 54 h 111" name="T19"/>
                    <a:gd fmla="*/ 144 w 288" name="T20"/>
                    <a:gd fmla="*/ 40 h 111" name="T21"/>
                    <a:gd fmla="*/ 212 w 288" name="T22"/>
                    <a:gd fmla="*/ 54 h 111" name="T23"/>
                    <a:gd fmla="*/ 216 w 288" name="T24"/>
                    <a:gd fmla="*/ 64 h 111" name="T25"/>
                    <a:gd fmla="*/ 216 w 288" name="T26"/>
                    <a:gd fmla="*/ 84 h 111" name="T27"/>
                    <a:gd fmla="*/ 221 w 288" name="T28"/>
                    <a:gd fmla="*/ 91 h 111" name="T29"/>
                    <a:gd fmla="*/ 282 w 288" name="T30"/>
                    <a:gd fmla="*/ 110 h 111" name="T31"/>
                    <a:gd fmla="*/ 287 w 288" name="T32"/>
                    <a:gd fmla="*/ 106 h 111" name="T33"/>
                    <a:gd fmla="*/ 288 w 288" name="T34"/>
                    <a:gd fmla="*/ 54 h 111" name="T35"/>
                    <a:gd fmla="*/ 284 w 288" name="T36"/>
                    <a:gd fmla="*/ 43 h 1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288">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7" name="Freeform 317"/>
                <p:cNvSpPr>
                  <a:spLocks noEditPoints="1"/>
                </p:cNvSpPr>
                <p:nvPr/>
              </p:nvSpPr>
              <p:spPr bwMode="auto">
                <a:xfrm>
                  <a:off x="1233488" y="3932238"/>
                  <a:ext cx="249238" cy="168275"/>
                </a:xfrm>
                <a:custGeom>
                  <a:gdLst>
                    <a:gd fmla="*/ 177 w 258" name="T0"/>
                    <a:gd fmla="*/ 12 h 174" name="T1"/>
                    <a:gd fmla="*/ 74 w 258" name="T2"/>
                    <a:gd fmla="*/ 45 h 174" name="T3"/>
                    <a:gd fmla="*/ 1 w 258" name="T4"/>
                    <a:gd fmla="*/ 162 h 174" name="T5"/>
                    <a:gd fmla="*/ 255 w 258" name="T6"/>
                    <a:gd fmla="*/ 119 h 174" name="T7"/>
                    <a:gd fmla="*/ 159 w 258" name="T8"/>
                    <a:gd fmla="*/ 101 h 174" name="T9"/>
                    <a:gd fmla="*/ 185 w 258" name="T10"/>
                    <a:gd fmla="*/ 99 h 174" name="T11"/>
                    <a:gd fmla="*/ 189 w 258" name="T12"/>
                    <a:gd fmla="*/ 102 h 174" name="T13"/>
                    <a:gd fmla="*/ 187 w 258" name="T14"/>
                    <a:gd fmla="*/ 113 h 174" name="T15"/>
                    <a:gd fmla="*/ 161 w 258" name="T16"/>
                    <a:gd fmla="*/ 112 h 174" name="T17"/>
                    <a:gd fmla="*/ 143 w 258" name="T18"/>
                    <a:gd fmla="*/ 111 h 174" name="T19"/>
                    <a:gd fmla="*/ 117 w 258" name="T20"/>
                    <a:gd fmla="*/ 113 h 174" name="T21"/>
                    <a:gd fmla="*/ 113 w 258" name="T22"/>
                    <a:gd fmla="*/ 110 h 174" name="T23"/>
                    <a:gd fmla="*/ 116 w 258" name="T24"/>
                    <a:gd fmla="*/ 99 h 174" name="T25"/>
                    <a:gd fmla="*/ 142 w 258" name="T26"/>
                    <a:gd fmla="*/ 100 h 174" name="T27"/>
                    <a:gd fmla="*/ 97 w 258" name="T28"/>
                    <a:gd fmla="*/ 111 h 174" name="T29"/>
                    <a:gd fmla="*/ 71 w 258" name="T30"/>
                    <a:gd fmla="*/ 113 h 174" name="T31"/>
                    <a:gd fmla="*/ 67 w 258" name="T32"/>
                    <a:gd fmla="*/ 110 h 174" name="T33"/>
                    <a:gd fmla="*/ 70 w 258" name="T34"/>
                    <a:gd fmla="*/ 99 h 174" name="T35"/>
                    <a:gd fmla="*/ 97 w 258" name="T36"/>
                    <a:gd fmla="*/ 100 h 174" name="T37"/>
                    <a:gd fmla="*/ 97 w 258" name="T38"/>
                    <a:gd fmla="*/ 111 h 174" name="T39"/>
                    <a:gd fmla="*/ 72 w 258" name="T40"/>
                    <a:gd fmla="*/ 73 h 174" name="T41"/>
                    <a:gd fmla="*/ 97 w 258" name="T42"/>
                    <a:gd fmla="*/ 73 h 174" name="T43"/>
                    <a:gd fmla="*/ 98 w 258" name="T44"/>
                    <a:gd fmla="*/ 84 h 174" name="T45"/>
                    <a:gd fmla="*/ 73 w 258" name="T46"/>
                    <a:gd fmla="*/ 86 h 174" name="T47"/>
                    <a:gd fmla="*/ 69 w 258" name="T48"/>
                    <a:gd fmla="*/ 83 h 174" name="T49"/>
                    <a:gd fmla="*/ 143 w 258" name="T50"/>
                    <a:gd fmla="*/ 74 h 174" name="T51"/>
                    <a:gd fmla="*/ 142 w 258" name="T52"/>
                    <a:gd fmla="*/ 85 h 174" name="T53"/>
                    <a:gd fmla="*/ 116 w 258" name="T54"/>
                    <a:gd fmla="*/ 85 h 174" name="T55"/>
                    <a:gd fmla="*/ 114 w 258" name="T56"/>
                    <a:gd fmla="*/ 75 h 174" name="T57"/>
                    <a:gd fmla="*/ 118 w 258" name="T58"/>
                    <a:gd fmla="*/ 73 h 174" name="T59"/>
                    <a:gd fmla="*/ 187 w 258" name="T60"/>
                    <a:gd fmla="*/ 85 h 174" name="T61"/>
                    <a:gd fmla="*/ 161 w 258" name="T62"/>
                    <a:gd fmla="*/ 85 h 174" name="T63"/>
                    <a:gd fmla="*/ 158 w 258" name="T64"/>
                    <a:gd fmla="*/ 75 h 174" name="T65"/>
                    <a:gd fmla="*/ 162 w 258" name="T66"/>
                    <a:gd fmla="*/ 73 h 174" name="T67"/>
                    <a:gd fmla="*/ 187 w 258" name="T68"/>
                    <a:gd fmla="*/ 74 h 174" name="T69"/>
                    <a:gd fmla="*/ 69 w 258" name="T70"/>
                    <a:gd fmla="*/ 142 h 174" name="T71"/>
                    <a:gd fmla="*/ 65 w 258" name="T72"/>
                    <a:gd fmla="*/ 139 h 174" name="T73"/>
                    <a:gd fmla="*/ 67 w 258" name="T74"/>
                    <a:gd fmla="*/ 128 h 174" name="T75"/>
                    <a:gd fmla="*/ 94 w 258" name="T76"/>
                    <a:gd fmla="*/ 128 h 174" name="T77"/>
                    <a:gd fmla="*/ 97 w 258" name="T78"/>
                    <a:gd fmla="*/ 139 h 174" name="T79"/>
                    <a:gd fmla="*/ 92 w 258" name="T80"/>
                    <a:gd fmla="*/ 142 h 174" name="T81"/>
                    <a:gd fmla="*/ 114 w 258" name="T82"/>
                    <a:gd fmla="*/ 141 h 174" name="T83"/>
                    <a:gd fmla="*/ 113 w 258" name="T84"/>
                    <a:gd fmla="*/ 130 h 174" name="T85"/>
                    <a:gd fmla="*/ 140 w 258" name="T86"/>
                    <a:gd fmla="*/ 127 h 174" name="T87"/>
                    <a:gd fmla="*/ 144 w 258" name="T88"/>
                    <a:gd fmla="*/ 131 h 174" name="T89"/>
                    <a:gd fmla="*/ 141 w 258" name="T90"/>
                    <a:gd fmla="*/ 142 h 174" name="T91"/>
                    <a:gd fmla="*/ 163 w 258" name="T92"/>
                    <a:gd fmla="*/ 142 h 174" name="T93"/>
                    <a:gd fmla="*/ 160 w 258" name="T94"/>
                    <a:gd fmla="*/ 131 h 174" name="T95"/>
                    <a:gd fmla="*/ 164 w 258" name="T96"/>
                    <a:gd fmla="*/ 127 h 174" name="T97"/>
                    <a:gd fmla="*/ 191 w 258" name="T98"/>
                    <a:gd fmla="*/ 130 h 174" name="T99"/>
                    <a:gd fmla="*/ 191 w 258" name="T100"/>
                    <a:gd fmla="*/ 140 h 174" name="T101"/>
                    <a:gd fmla="*/ 165 w 258" name="T102"/>
                    <a:gd fmla="*/ 142 h 17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4" w="258">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34" name="TextBox 33"/>
            <p:cNvSpPr txBox="1"/>
            <p:nvPr/>
          </p:nvSpPr>
          <p:spPr>
            <a:xfrm>
              <a:off x="4977045" y="2211710"/>
              <a:ext cx="1530170" cy="259080"/>
            </a:xfrm>
            <a:prstGeom prst="rect">
              <a:avLst/>
            </a:prstGeom>
            <a:noFill/>
          </p:spPr>
          <p:txBody>
            <a:bodyPr rtlCol="0" wrap="square">
              <a:spAutoFit/>
            </a:bodyPr>
            <a:lstStyle/>
            <a:p>
              <a:pPr algn="ctr"/>
              <a:r>
                <a:rPr altLang="zh-CN" b="1" lang="en-US" smtClean="0" sz="1100">
                  <a:solidFill>
                    <a:srgbClr val="FFC000"/>
                  </a:solidFill>
                  <a:latin charset="0" pitchFamily="2" typeface="Ebrima"/>
                  <a:ea charset="0" pitchFamily="2" typeface="Ebrima"/>
                  <a:cs charset="0" pitchFamily="2" typeface="Ebrima"/>
                </a:rPr>
                <a:t>ADD  YOUR  TEXT</a:t>
              </a:r>
            </a:p>
          </p:txBody>
        </p:sp>
      </p:grpSp>
      <p:grpSp>
        <p:nvGrpSpPr>
          <p:cNvPr id="39" name="组合 42"/>
          <p:cNvGrpSpPr/>
          <p:nvPr/>
        </p:nvGrpSpPr>
        <p:grpSpPr>
          <a:xfrm>
            <a:off x="7407315" y="1514133"/>
            <a:ext cx="1530170" cy="1282642"/>
            <a:chOff x="7363005" y="1356615"/>
            <a:chExt cx="1530170" cy="1282642"/>
          </a:xfrm>
        </p:grpSpPr>
        <p:sp>
          <p:nvSpPr>
            <p:cNvPr id="11" name="椭圆 10"/>
            <p:cNvSpPr/>
            <p:nvPr/>
          </p:nvSpPr>
          <p:spPr>
            <a:xfrm>
              <a:off x="806058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0" name="组合 38"/>
            <p:cNvGrpSpPr/>
            <p:nvPr/>
          </p:nvGrpSpPr>
          <p:grpSpPr>
            <a:xfrm>
              <a:off x="7790553" y="1356615"/>
              <a:ext cx="675075" cy="675075"/>
              <a:chOff x="7952172" y="1181393"/>
              <a:chExt cx="675075" cy="675075"/>
            </a:xfrm>
          </p:grpSpPr>
          <p:sp>
            <p:nvSpPr>
              <p:cNvPr id="16" name="泪滴形 15"/>
              <p:cNvSpPr/>
              <p:nvPr/>
            </p:nvSpPr>
            <p:spPr>
              <a:xfrm rot="8100000">
                <a:off x="7952172"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1" name="组合 27"/>
              <p:cNvGrpSpPr/>
              <p:nvPr/>
            </p:nvGrpSpPr>
            <p:grpSpPr>
              <a:xfrm>
                <a:off x="8082390" y="1365787"/>
                <a:ext cx="411514" cy="315034"/>
                <a:chOff x="4260851" y="2633664"/>
                <a:chExt cx="331788" cy="254000"/>
              </a:xfrm>
              <a:solidFill>
                <a:srgbClr val="FFC000"/>
              </a:solidFill>
            </p:grpSpPr>
            <p:sp>
              <p:nvSpPr>
                <p:cNvPr id="29" name="Freeform 819"/>
                <p:cNvSpPr>
                  <a:spLocks noEditPoints="1"/>
                </p:cNvSpPr>
                <p:nvPr/>
              </p:nvSpPr>
              <p:spPr bwMode="auto">
                <a:xfrm>
                  <a:off x="4297364" y="2633664"/>
                  <a:ext cx="260350" cy="174625"/>
                </a:xfrm>
                <a:custGeom>
                  <a:gdLst>
                    <a:gd fmla="*/ 225 w 225" name="T0"/>
                    <a:gd fmla="*/ 13 h 150" name="T1"/>
                    <a:gd fmla="*/ 212 w 225" name="T2"/>
                    <a:gd fmla="*/ 0 h 150" name="T3"/>
                    <a:gd fmla="*/ 13 w 225" name="T4"/>
                    <a:gd fmla="*/ 0 h 150" name="T5"/>
                    <a:gd fmla="*/ 0 w 225" name="T6"/>
                    <a:gd fmla="*/ 13 h 150" name="T7"/>
                    <a:gd fmla="*/ 0 w 225" name="T8"/>
                    <a:gd fmla="*/ 150 h 150" name="T9"/>
                    <a:gd fmla="*/ 225 w 225" name="T10"/>
                    <a:gd fmla="*/ 150 h 150" name="T11"/>
                    <a:gd fmla="*/ 225 w 225" name="T12"/>
                    <a:gd fmla="*/ 13 h 150" name="T13"/>
                    <a:gd fmla="*/ 207 w 225" name="T14"/>
                    <a:gd fmla="*/ 132 h 150" name="T15"/>
                    <a:gd fmla="*/ 18 w 225" name="T16"/>
                    <a:gd fmla="*/ 132 h 150" name="T17"/>
                    <a:gd fmla="*/ 18 w 225" name="T18"/>
                    <a:gd fmla="*/ 19 h 150" name="T19"/>
                    <a:gd fmla="*/ 207 w 225" name="T20"/>
                    <a:gd fmla="*/ 19 h 150" name="T21"/>
                    <a:gd fmla="*/ 207 w 225" name="T22"/>
                    <a:gd fmla="*/ 132 h 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0" w="225">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0" name="Freeform 820"/>
                <p:cNvSpPr>
                  <a:spLocks noEditPoints="1"/>
                </p:cNvSpPr>
                <p:nvPr/>
              </p:nvSpPr>
              <p:spPr bwMode="auto">
                <a:xfrm>
                  <a:off x="4260851" y="2822576"/>
                  <a:ext cx="331788" cy="38100"/>
                </a:xfrm>
                <a:custGeom>
                  <a:gdLst>
                    <a:gd fmla="*/ 187 w 209" name="T0"/>
                    <a:gd fmla="*/ 0 h 24" name="T1"/>
                    <a:gd fmla="*/ 23 w 209" name="T2"/>
                    <a:gd fmla="*/ 0 h 24" name="T3"/>
                    <a:gd fmla="*/ 0 w 209" name="T4"/>
                    <a:gd fmla="*/ 24 h 24" name="T5"/>
                    <a:gd fmla="*/ 209 w 209" name="T6"/>
                    <a:gd fmla="*/ 24 h 24" name="T7"/>
                    <a:gd fmla="*/ 187 w 209" name="T8"/>
                    <a:gd fmla="*/ 0 h 24" name="T9"/>
                    <a:gd fmla="*/ 80 w 209" name="T10"/>
                    <a:gd fmla="*/ 17 h 24" name="T11"/>
                    <a:gd fmla="*/ 89 w 209" name="T12"/>
                    <a:gd fmla="*/ 8 h 24" name="T13"/>
                    <a:gd fmla="*/ 121 w 209" name="T14"/>
                    <a:gd fmla="*/ 8 h 24" name="T15"/>
                    <a:gd fmla="*/ 129 w 209" name="T16"/>
                    <a:gd fmla="*/ 17 h 24" name="T17"/>
                    <a:gd fmla="*/ 80 w 209" name="T18"/>
                    <a:gd fmla="*/ 17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09">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1" name="Freeform 821"/>
                <p:cNvSpPr/>
                <p:nvPr/>
              </p:nvSpPr>
              <p:spPr bwMode="auto">
                <a:xfrm>
                  <a:off x="4260851" y="2874964"/>
                  <a:ext cx="331788" cy="12700"/>
                </a:xfrm>
                <a:custGeom>
                  <a:gdLst>
                    <a:gd fmla="*/ 9 w 286" name="T0"/>
                    <a:gd fmla="*/ 12 h 12" name="T1"/>
                    <a:gd fmla="*/ 277 w 286" name="T2"/>
                    <a:gd fmla="*/ 12 h 12" name="T3"/>
                    <a:gd fmla="*/ 286 w 286" name="T4"/>
                    <a:gd fmla="*/ 0 h 12" name="T5"/>
                    <a:gd fmla="*/ 0 w 286" name="T6"/>
                    <a:gd fmla="*/ 0 h 12" name="T7"/>
                    <a:gd fmla="*/ 9 w 286" name="T8"/>
                    <a:gd fmla="*/ 12 h 12" name="T9"/>
                  </a:gdLst>
                  <a:cxnLst>
                    <a:cxn ang="0">
                      <a:pos x="T0" y="T1"/>
                    </a:cxn>
                    <a:cxn ang="0">
                      <a:pos x="T2" y="T3"/>
                    </a:cxn>
                    <a:cxn ang="0">
                      <a:pos x="T4" y="T5"/>
                    </a:cxn>
                    <a:cxn ang="0">
                      <a:pos x="T6" y="T7"/>
                    </a:cxn>
                    <a:cxn ang="0">
                      <a:pos x="T8" y="T9"/>
                    </a:cxn>
                  </a:cxnLst>
                  <a:rect b="b" l="0" r="r" t="0"/>
                  <a:pathLst>
                    <a:path h="12" w="286">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35" name="TextBox 34"/>
            <p:cNvSpPr txBox="1"/>
            <p:nvPr/>
          </p:nvSpPr>
          <p:spPr>
            <a:xfrm>
              <a:off x="7363006" y="2211710"/>
              <a:ext cx="1530170" cy="259080"/>
            </a:xfrm>
            <a:prstGeom prst="rect">
              <a:avLst/>
            </a:prstGeom>
            <a:noFill/>
          </p:spPr>
          <p:txBody>
            <a:bodyPr rtlCol="0" wrap="square">
              <a:spAutoFit/>
            </a:bodyPr>
            <a:lstStyle/>
            <a:p>
              <a:pPr algn="ctr"/>
              <a:r>
                <a:rPr altLang="zh-CN" b="1" lang="en-US" smtClean="0" sz="1100">
                  <a:solidFill>
                    <a:srgbClr val="FFC000"/>
                  </a:solidFill>
                  <a:latin charset="0" pitchFamily="2" typeface="Ebrima"/>
                  <a:ea charset="0" pitchFamily="2" typeface="Ebrima"/>
                  <a:cs charset="0" pitchFamily="2" typeface="Ebrima"/>
                </a:rPr>
                <a:t>ADD  YOUR  TEXT</a:t>
              </a:r>
            </a:p>
          </p:txBody>
        </p:sp>
      </p:grpSp>
      <p:sp>
        <p:nvSpPr>
          <p:cNvPr id="44" name="矩形 43"/>
          <p:cNvSpPr/>
          <p:nvPr/>
        </p:nvSpPr>
        <p:spPr>
          <a:xfrm>
            <a:off x="70805" y="2886785"/>
            <a:ext cx="1755890" cy="1188720"/>
          </a:xfrm>
          <a:prstGeom prst="rect">
            <a:avLst/>
          </a:prstGeom>
        </p:spPr>
        <p:txBody>
          <a:bodyPr wrap="square">
            <a:spAutoFit/>
          </a:bodyPr>
          <a:lstStyle/>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p:txBody>
      </p:sp>
      <p:sp>
        <p:nvSpPr>
          <p:cNvPr id="45" name="矩形 44"/>
          <p:cNvSpPr/>
          <p:nvPr/>
        </p:nvSpPr>
        <p:spPr>
          <a:xfrm>
            <a:off x="2456765" y="2886785"/>
            <a:ext cx="1755890" cy="1188720"/>
          </a:xfrm>
          <a:prstGeom prst="rect">
            <a:avLst/>
          </a:prstGeom>
        </p:spPr>
        <p:txBody>
          <a:bodyPr wrap="square">
            <a:spAutoFit/>
          </a:bodyPr>
          <a:lstStyle/>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p:txBody>
      </p:sp>
      <p:sp>
        <p:nvSpPr>
          <p:cNvPr id="46" name="矩形 45"/>
          <p:cNvSpPr/>
          <p:nvPr/>
        </p:nvSpPr>
        <p:spPr>
          <a:xfrm>
            <a:off x="4886340" y="2886785"/>
            <a:ext cx="1755890" cy="1188720"/>
          </a:xfrm>
          <a:prstGeom prst="rect">
            <a:avLst/>
          </a:prstGeom>
        </p:spPr>
        <p:txBody>
          <a:bodyPr wrap="square">
            <a:spAutoFit/>
          </a:bodyPr>
          <a:lstStyle/>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p:txBody>
      </p:sp>
      <p:sp>
        <p:nvSpPr>
          <p:cNvPr id="47" name="矩形 46"/>
          <p:cNvSpPr/>
          <p:nvPr/>
        </p:nvSpPr>
        <p:spPr>
          <a:xfrm>
            <a:off x="7272301" y="2886785"/>
            <a:ext cx="1755890" cy="1188720"/>
          </a:xfrm>
          <a:prstGeom prst="rect">
            <a:avLst/>
          </a:prstGeom>
        </p:spPr>
        <p:txBody>
          <a:bodyPr wrap="square">
            <a:spAutoFit/>
          </a:bodyPr>
          <a:lstStyle/>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a:p>
            <a:pPr algn="ctr">
              <a:lnSpc>
                <a:spcPct val="150000"/>
              </a:lnSpc>
            </a:pPr>
            <a:r>
              <a:rPr altLang="zh-CN" lang="en-US" smtClean="0" sz="1200">
                <a:solidFill>
                  <a:prstClr val="white"/>
                </a:solidFill>
                <a:latin charset="0" pitchFamily="2" typeface="Ebrima"/>
                <a:ea charset="0" pitchFamily="2" typeface="Ebrima"/>
                <a:cs charset="0" pitchFamily="2" typeface="Ebrima"/>
              </a:rPr>
              <a:t>Add  your  text  here</a:t>
            </a:r>
          </a:p>
        </p:txBody>
      </p:sp>
    </p:spTree>
  </p:cSld>
  <p:clrMapOvr>
    <a:masterClrMapping/>
  </p:clrMapOvr>
  <p:transition advTm="764">
    <p:wipe dir="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013761" y="1131590"/>
            <a:ext cx="1116478" cy="1220605"/>
            <a:chOff x="930276" y="5935664"/>
            <a:chExt cx="306388" cy="334963"/>
          </a:xfrm>
          <a:solidFill>
            <a:srgbClr val="FFC000"/>
          </a:solidFill>
        </p:grpSpPr>
        <p:sp>
          <p:nvSpPr>
            <p:cNvPr id="7" name="Freeform 665"/>
            <p:cNvSpPr/>
            <p:nvPr/>
          </p:nvSpPr>
          <p:spPr bwMode="auto">
            <a:xfrm>
              <a:off x="930276" y="5935664"/>
              <a:ext cx="306388" cy="23653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 name="Rectangle 666"/>
            <p:cNvSpPr>
              <a:spLocks noChangeArrowheads="1"/>
            </p:cNvSpPr>
            <p:nvPr/>
          </p:nvSpPr>
          <p:spPr bwMode="auto">
            <a:xfrm>
              <a:off x="957264" y="6189664"/>
              <a:ext cx="44450" cy="809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 name="Rectangle 667"/>
            <p:cNvSpPr>
              <a:spLocks noChangeArrowheads="1"/>
            </p:cNvSpPr>
            <p:nvPr/>
          </p:nvSpPr>
          <p:spPr bwMode="auto">
            <a:xfrm>
              <a:off x="1030289" y="6149976"/>
              <a:ext cx="44450"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0" name="Rectangle 668"/>
            <p:cNvSpPr>
              <a:spLocks noChangeArrowheads="1"/>
            </p:cNvSpPr>
            <p:nvPr/>
          </p:nvSpPr>
          <p:spPr bwMode="auto">
            <a:xfrm>
              <a:off x="1104901" y="6110289"/>
              <a:ext cx="44450" cy="160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 name="Rectangle 669"/>
            <p:cNvSpPr>
              <a:spLocks noChangeArrowheads="1"/>
            </p:cNvSpPr>
            <p:nvPr/>
          </p:nvSpPr>
          <p:spPr bwMode="auto">
            <a:xfrm>
              <a:off x="1177926" y="6070601"/>
              <a:ext cx="44450" cy="2000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12" name="圆角右箭头 11"/>
          <p:cNvSpPr/>
          <p:nvPr/>
        </p:nvSpPr>
        <p:spPr>
          <a:xfrm rot="5400000">
            <a:off x="5494847" y="1919423"/>
            <a:ext cx="1125125" cy="989620"/>
          </a:xfrm>
          <a:prstGeom prst="bentArrow">
            <a:avLst>
              <a:gd fmla="val 15760" name="adj1"/>
              <a:gd fmla="val 25000" name="adj2"/>
              <a:gd fmla="val 25000" name="adj3"/>
              <a:gd fmla="val 43750" name="adj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13" name="圆角右箭头 12"/>
          <p:cNvSpPr/>
          <p:nvPr/>
        </p:nvSpPr>
        <p:spPr>
          <a:xfrm flipH="1" rot="16200000">
            <a:off x="2524027" y="1919422"/>
            <a:ext cx="1125125" cy="989620"/>
          </a:xfrm>
          <a:prstGeom prst="bentArrow">
            <a:avLst>
              <a:gd fmla="val 15760" name="adj1"/>
              <a:gd fmla="val 25000" name="adj2"/>
              <a:gd fmla="val 25000" name="adj3"/>
              <a:gd fmla="val 43750" name="adj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14" name="下箭头 13"/>
          <p:cNvSpPr/>
          <p:nvPr/>
        </p:nvSpPr>
        <p:spPr>
          <a:xfrm>
            <a:off x="4346975" y="2571750"/>
            <a:ext cx="405045" cy="108012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5" name="组合 20"/>
          <p:cNvGrpSpPr/>
          <p:nvPr/>
        </p:nvGrpSpPr>
        <p:grpSpPr>
          <a:xfrm>
            <a:off x="250825" y="3066805"/>
            <a:ext cx="3151045" cy="585065"/>
            <a:chOff x="250825" y="3066805"/>
            <a:chExt cx="3151045" cy="585065"/>
          </a:xfrm>
        </p:grpSpPr>
        <p:grpSp>
          <p:nvGrpSpPr>
            <p:cNvPr id="16" name="组合 18"/>
            <p:cNvGrpSpPr/>
            <p:nvPr/>
          </p:nvGrpSpPr>
          <p:grpSpPr>
            <a:xfrm>
              <a:off x="250825" y="3066805"/>
              <a:ext cx="585065" cy="585065"/>
              <a:chOff x="926595" y="1644649"/>
              <a:chExt cx="585065" cy="585065"/>
            </a:xfrm>
          </p:grpSpPr>
          <p:sp>
            <p:nvSpPr>
              <p:cNvPr id="17" name="椭圆 16"/>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Freeform 802"/>
              <p:cNvSpPr>
                <a:spLocks noEditPoints="1"/>
              </p:cNvSpPr>
              <p:nvPr/>
            </p:nvSpPr>
            <p:spPr bwMode="auto">
              <a:xfrm>
                <a:off x="1060377" y="1770494"/>
                <a:ext cx="317500" cy="333375"/>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20" name="TextBox 19"/>
            <p:cNvSpPr txBox="1"/>
            <p:nvPr/>
          </p:nvSpPr>
          <p:spPr>
            <a:xfrm>
              <a:off x="836585" y="3097727"/>
              <a:ext cx="2565285" cy="518160"/>
            </a:xfrm>
            <a:prstGeom prst="rect">
              <a:avLst/>
            </a:prstGeom>
            <a:noFill/>
          </p:spPr>
          <p:txBody>
            <a:bodyPr rtlCol="0" wrap="square">
              <a:spAutoFit/>
            </a:bodyPr>
            <a:lstStyle/>
            <a:p>
              <a:r>
                <a:rPr altLang="zh-CN" b="1" lang="en-US" smtClean="0" sz="1400">
                  <a:solidFill>
                    <a:srgbClr val="FFC000"/>
                  </a:solidFill>
                  <a:latin charset="0" pitchFamily="2" typeface="Ebrima"/>
                  <a:ea charset="0" pitchFamily="2" typeface="Ebrima"/>
                  <a:cs charset="0" pitchFamily="2" typeface="Ebrima"/>
                </a:rPr>
                <a:t>Add  your  text  here  please</a:t>
              </a:r>
            </a:p>
            <a:p>
              <a:r>
                <a:rPr altLang="zh-CN" b="1" lang="en-US" smtClean="0" sz="1400">
                  <a:solidFill>
                    <a:srgbClr val="FFC000"/>
                  </a:solidFill>
                  <a:latin charset="0" pitchFamily="2" typeface="Ebrima"/>
                  <a:ea charset="0" pitchFamily="2" typeface="Ebrima"/>
                  <a:cs charset="0" pitchFamily="2" typeface="Ebrima"/>
                </a:rPr>
                <a:t>Add  your  text  here</a:t>
              </a:r>
            </a:p>
          </p:txBody>
        </p:sp>
      </p:grpSp>
      <p:grpSp>
        <p:nvGrpSpPr>
          <p:cNvPr id="19" name="组合 21"/>
          <p:cNvGrpSpPr/>
          <p:nvPr/>
        </p:nvGrpSpPr>
        <p:grpSpPr>
          <a:xfrm>
            <a:off x="5742130" y="3066805"/>
            <a:ext cx="3151045" cy="585065"/>
            <a:chOff x="250825" y="3066805"/>
            <a:chExt cx="3151045" cy="585065"/>
          </a:xfrm>
        </p:grpSpPr>
        <p:sp>
          <p:nvSpPr>
            <p:cNvPr id="25" name="椭圆 24"/>
            <p:cNvSpPr/>
            <p:nvPr/>
          </p:nvSpPr>
          <p:spPr>
            <a:xfrm>
              <a:off x="250825" y="3066805"/>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TextBox 23"/>
            <p:cNvSpPr txBox="1"/>
            <p:nvPr/>
          </p:nvSpPr>
          <p:spPr>
            <a:xfrm>
              <a:off x="836585" y="3097727"/>
              <a:ext cx="2565285" cy="518160"/>
            </a:xfrm>
            <a:prstGeom prst="rect">
              <a:avLst/>
            </a:prstGeom>
            <a:noFill/>
          </p:spPr>
          <p:txBody>
            <a:bodyPr rtlCol="0" wrap="square">
              <a:spAutoFit/>
            </a:bodyPr>
            <a:lstStyle/>
            <a:p>
              <a:r>
                <a:rPr altLang="zh-CN" b="1" lang="en-US" smtClean="0" sz="1400">
                  <a:solidFill>
                    <a:srgbClr val="FFC000"/>
                  </a:solidFill>
                  <a:latin charset="0" pitchFamily="2" typeface="Ebrima"/>
                  <a:ea charset="0" pitchFamily="2" typeface="Ebrima"/>
                  <a:cs charset="0" pitchFamily="2" typeface="Ebrima"/>
                </a:rPr>
                <a:t>Add  your  text  here  please</a:t>
              </a:r>
            </a:p>
            <a:p>
              <a:r>
                <a:rPr altLang="zh-CN" b="1" lang="en-US" smtClean="0" sz="1400">
                  <a:solidFill>
                    <a:srgbClr val="FFC000"/>
                  </a:solidFill>
                  <a:latin charset="0" pitchFamily="2" typeface="Ebrima"/>
                  <a:ea charset="0" pitchFamily="2" typeface="Ebrima"/>
                  <a:cs charset="0" pitchFamily="2" typeface="Ebrima"/>
                </a:rPr>
                <a:t>Add  your  text  here</a:t>
              </a:r>
            </a:p>
          </p:txBody>
        </p:sp>
      </p:grpSp>
      <p:grpSp>
        <p:nvGrpSpPr>
          <p:cNvPr id="21" name="组合 26"/>
          <p:cNvGrpSpPr/>
          <p:nvPr/>
        </p:nvGrpSpPr>
        <p:grpSpPr>
          <a:xfrm>
            <a:off x="5858805" y="3201988"/>
            <a:ext cx="333375" cy="285750"/>
            <a:chOff x="8937626" y="4622801"/>
            <a:chExt cx="333375" cy="285750"/>
          </a:xfrm>
          <a:solidFill>
            <a:schemeClr val="bg1"/>
          </a:solidFill>
        </p:grpSpPr>
        <p:sp>
          <p:nvSpPr>
            <p:cNvPr id="28"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0"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1"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2"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3"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34" name="Freeform 73"/>
          <p:cNvSpPr>
            <a:spLocks noEditPoints="1"/>
          </p:cNvSpPr>
          <p:nvPr/>
        </p:nvSpPr>
        <p:spPr bwMode="auto">
          <a:xfrm rot="19230836">
            <a:off x="3289470" y="3826225"/>
            <a:ext cx="379314" cy="712132"/>
          </a:xfrm>
          <a:custGeom>
            <a:gdLst>
              <a:gd fmla="*/ 81 w 96" name="T0"/>
              <a:gd fmla="*/ 0 h 180" name="T1"/>
              <a:gd fmla="*/ 15 w 96" name="T2"/>
              <a:gd fmla="*/ 0 h 180" name="T3"/>
              <a:gd fmla="*/ 0 w 96" name="T4"/>
              <a:gd fmla="*/ 15 h 180" name="T5"/>
              <a:gd fmla="*/ 0 w 96" name="T6"/>
              <a:gd fmla="*/ 165 h 180" name="T7"/>
              <a:gd fmla="*/ 15 w 96" name="T8"/>
              <a:gd fmla="*/ 180 h 180" name="T9"/>
              <a:gd fmla="*/ 81 w 96" name="T10"/>
              <a:gd fmla="*/ 180 h 180" name="T11"/>
              <a:gd fmla="*/ 96 w 96" name="T12"/>
              <a:gd fmla="*/ 165 h 180" name="T13"/>
              <a:gd fmla="*/ 96 w 96" name="T14"/>
              <a:gd fmla="*/ 15 h 180" name="T15"/>
              <a:gd fmla="*/ 81 w 96" name="T16"/>
              <a:gd fmla="*/ 0 h 180" name="T17"/>
              <a:gd fmla="*/ 39 w 96" name="T18"/>
              <a:gd fmla="*/ 12 h 180" name="T19"/>
              <a:gd fmla="*/ 57 w 96" name="T20"/>
              <a:gd fmla="*/ 12 h 180" name="T21"/>
              <a:gd fmla="*/ 60 w 96" name="T22"/>
              <a:gd fmla="*/ 15 h 180" name="T23"/>
              <a:gd fmla="*/ 57 w 96" name="T24"/>
              <a:gd fmla="*/ 18 h 180" name="T25"/>
              <a:gd fmla="*/ 39 w 96" name="T26"/>
              <a:gd fmla="*/ 18 h 180" name="T27"/>
              <a:gd fmla="*/ 36 w 96" name="T28"/>
              <a:gd fmla="*/ 15 h 180" name="T29"/>
              <a:gd fmla="*/ 39 w 96" name="T30"/>
              <a:gd fmla="*/ 12 h 180" name="T31"/>
              <a:gd fmla="*/ 48 w 96" name="T32"/>
              <a:gd fmla="*/ 174 h 180" name="T33"/>
              <a:gd fmla="*/ 39 w 96" name="T34"/>
              <a:gd fmla="*/ 165 h 180" name="T35"/>
              <a:gd fmla="*/ 48 w 96" name="T36"/>
              <a:gd fmla="*/ 156 h 180" name="T37"/>
              <a:gd fmla="*/ 57 w 96" name="T38"/>
              <a:gd fmla="*/ 165 h 180" name="T39"/>
              <a:gd fmla="*/ 48 w 96" name="T40"/>
              <a:gd fmla="*/ 174 h 180" name="T41"/>
              <a:gd fmla="*/ 90 w 96" name="T42"/>
              <a:gd fmla="*/ 150 h 180" name="T43"/>
              <a:gd fmla="*/ 6 w 96" name="T44"/>
              <a:gd fmla="*/ 150 h 180" name="T45"/>
              <a:gd fmla="*/ 6 w 96" name="T46"/>
              <a:gd fmla="*/ 30 h 180" name="T47"/>
              <a:gd fmla="*/ 90 w 96" name="T48"/>
              <a:gd fmla="*/ 30 h 180" name="T49"/>
              <a:gd fmla="*/ 90 w 96" name="T50"/>
              <a:gd fmla="*/ 150 h 18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0" w="96">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5" name="矩形 34"/>
          <p:cNvSpPr/>
          <p:nvPr/>
        </p:nvSpPr>
        <p:spPr>
          <a:xfrm>
            <a:off x="3663737" y="3741880"/>
            <a:ext cx="1798955" cy="304800"/>
          </a:xfrm>
          <a:prstGeom prst="rect">
            <a:avLst/>
          </a:prstGeom>
        </p:spPr>
        <p:txBody>
          <a:bodyPr wrap="none">
            <a:spAutoFit/>
          </a:bodyPr>
          <a:lstStyle/>
          <a:p>
            <a:r>
              <a:rPr altLang="zh-CN" lang="en-US" smtClean="0" sz="1400">
                <a:solidFill>
                  <a:prstClr val="white"/>
                </a:solidFill>
                <a:latin charset="0" pitchFamily="2" typeface="Ebrima"/>
                <a:ea charset="0" pitchFamily="2" typeface="Ebrima"/>
                <a:cs charset="0" pitchFamily="2" typeface="Ebrima"/>
              </a:rPr>
              <a:t>Add  your  text  here</a:t>
            </a:r>
          </a:p>
        </p:txBody>
      </p:sp>
      <p:sp>
        <p:nvSpPr>
          <p:cNvPr id="36" name="矩形 35"/>
          <p:cNvSpPr/>
          <p:nvPr/>
        </p:nvSpPr>
        <p:spPr>
          <a:xfrm>
            <a:off x="4121950" y="4109177"/>
            <a:ext cx="863918" cy="304800"/>
          </a:xfrm>
          <a:prstGeom prst="rect">
            <a:avLst/>
          </a:prstGeom>
          <a:solidFill>
            <a:srgbClr val="FFC000"/>
          </a:solidFill>
        </p:spPr>
        <p:txBody>
          <a:bodyPr wrap="none">
            <a:spAutoFit/>
          </a:bodyPr>
          <a:lstStyle/>
          <a:p>
            <a:r>
              <a:rPr altLang="zh-CN" lang="en-US" smtClean="0" sz="1400">
                <a:solidFill>
                  <a:prstClr val="white"/>
                </a:solidFill>
                <a:latin charset="0" pitchFamily="2" typeface="Ebrima"/>
                <a:ea charset="0" pitchFamily="2" typeface="Ebrima"/>
                <a:cs charset="0" pitchFamily="2" typeface="Ebrima"/>
              </a:rPr>
              <a:t>The  text</a:t>
            </a:r>
          </a:p>
        </p:txBody>
      </p:sp>
    </p:spTree>
  </p:cSld>
  <p:clrMapOvr>
    <a:masterClrMapping/>
  </p:clrMapOvr>
  <p:transition advTm="1123">
    <p:wipe dir="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1" y="0"/>
            <a:ext cx="2366756" cy="579120"/>
          </a:xfrm>
          <a:prstGeom prst="rect">
            <a:avLst/>
          </a:prstGeom>
          <a:solidFill>
            <a:srgbClr val="FFC000"/>
          </a:solidFill>
        </p:spPr>
        <p:txBody>
          <a:bodyPr rtlCol="0" wrap="square">
            <a:spAutoFit/>
          </a:bodyPr>
          <a:lstStyle/>
          <a:p>
            <a:pPr algn="ctr"/>
            <a:r>
              <a:rPr altLang="zh-CN" lang="en-US" smtClean="0" sz="3200">
                <a:solidFill>
                  <a:prstClr val="white"/>
                </a:solidFill>
                <a:latin charset="0" pitchFamily="2" typeface="Ebrima"/>
                <a:ea charset="0" pitchFamily="2" typeface="Ebrima"/>
                <a:cs charset="0" pitchFamily="2" typeface="Ebrima"/>
              </a:rPr>
              <a:t>CONTENTS</a:t>
            </a:r>
          </a:p>
        </p:txBody>
      </p:sp>
      <p:sp>
        <p:nvSpPr>
          <p:cNvPr id="3" name="椭圆 2"/>
          <p:cNvSpPr/>
          <p:nvPr/>
        </p:nvSpPr>
        <p:spPr>
          <a:xfrm>
            <a:off x="2771800" y="149163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1" name="组合 10"/>
          <p:cNvGrpSpPr/>
          <p:nvPr/>
        </p:nvGrpSpPr>
        <p:grpSpPr>
          <a:xfrm>
            <a:off x="2911138" y="1616681"/>
            <a:ext cx="306388" cy="334963"/>
            <a:chOff x="930276" y="5935664"/>
            <a:chExt cx="306388" cy="334963"/>
          </a:xfrm>
          <a:solidFill>
            <a:schemeClr val="bg1"/>
          </a:solidFill>
        </p:grpSpPr>
        <p:sp>
          <p:nvSpPr>
            <p:cNvPr id="6" name="Freeform 665"/>
            <p:cNvSpPr/>
            <p:nvPr/>
          </p:nvSpPr>
          <p:spPr bwMode="auto">
            <a:xfrm>
              <a:off x="930276" y="5935664"/>
              <a:ext cx="306388" cy="23653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 name="Rectangle 666"/>
            <p:cNvSpPr>
              <a:spLocks noChangeArrowheads="1"/>
            </p:cNvSpPr>
            <p:nvPr/>
          </p:nvSpPr>
          <p:spPr bwMode="auto">
            <a:xfrm>
              <a:off x="957264" y="6189664"/>
              <a:ext cx="44450" cy="809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 name="Rectangle 667"/>
            <p:cNvSpPr>
              <a:spLocks noChangeArrowheads="1"/>
            </p:cNvSpPr>
            <p:nvPr/>
          </p:nvSpPr>
          <p:spPr bwMode="auto">
            <a:xfrm>
              <a:off x="1030289" y="6149976"/>
              <a:ext cx="44450"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 name="Rectangle 668"/>
            <p:cNvSpPr>
              <a:spLocks noChangeArrowheads="1"/>
            </p:cNvSpPr>
            <p:nvPr/>
          </p:nvSpPr>
          <p:spPr bwMode="auto">
            <a:xfrm>
              <a:off x="1104901" y="6110289"/>
              <a:ext cx="44450" cy="160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0" name="Rectangle 669"/>
            <p:cNvSpPr>
              <a:spLocks noChangeArrowheads="1"/>
            </p:cNvSpPr>
            <p:nvPr/>
          </p:nvSpPr>
          <p:spPr bwMode="auto">
            <a:xfrm>
              <a:off x="1177926" y="6070601"/>
              <a:ext cx="44450" cy="2000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4" name="椭圆 3"/>
          <p:cNvSpPr/>
          <p:nvPr/>
        </p:nvSpPr>
        <p:spPr>
          <a:xfrm>
            <a:off x="2771800" y="257175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8" name="组合 17"/>
          <p:cNvGrpSpPr/>
          <p:nvPr/>
        </p:nvGrpSpPr>
        <p:grpSpPr>
          <a:xfrm>
            <a:off x="2897645" y="2721407"/>
            <a:ext cx="333375" cy="285750"/>
            <a:chOff x="8937626" y="4622801"/>
            <a:chExt cx="333375" cy="285750"/>
          </a:xfrm>
          <a:solidFill>
            <a:schemeClr val="bg1"/>
          </a:solidFill>
        </p:grpSpPr>
        <p:sp>
          <p:nvSpPr>
            <p:cNvPr id="12"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3"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5"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7"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5" name="椭圆 4"/>
          <p:cNvSpPr/>
          <p:nvPr/>
        </p:nvSpPr>
        <p:spPr>
          <a:xfrm>
            <a:off x="2771800" y="365187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Freeform 802"/>
          <p:cNvSpPr>
            <a:spLocks noEditPoints="1"/>
          </p:cNvSpPr>
          <p:nvPr/>
        </p:nvSpPr>
        <p:spPr bwMode="auto">
          <a:xfrm>
            <a:off x="2905582" y="3777715"/>
            <a:ext cx="317500" cy="333375"/>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3" name="TextBox 22"/>
          <p:cNvSpPr txBox="1"/>
          <p:nvPr/>
        </p:nvSpPr>
        <p:spPr>
          <a:xfrm>
            <a:off x="3581400" y="1599496"/>
            <a:ext cx="2835805" cy="365760"/>
          </a:xfrm>
          <a:prstGeom prst="rect">
            <a:avLst/>
          </a:prstGeom>
          <a:noFill/>
        </p:spPr>
        <p:txBody>
          <a:bodyPr rtlCol="0" wrap="square">
            <a:spAutoFit/>
          </a:bodyPr>
          <a:lstStyle/>
          <a:p>
            <a:r>
              <a:rPr altLang="zh-CN" lang="en-US" smtClean="0">
                <a:solidFill>
                  <a:prstClr val="white"/>
                </a:solidFill>
              </a:rPr>
              <a:t>Add  your  title  here  please</a:t>
            </a:r>
          </a:p>
        </p:txBody>
      </p:sp>
      <p:sp>
        <p:nvSpPr>
          <p:cNvPr id="24" name="TextBox 23"/>
          <p:cNvSpPr txBox="1"/>
          <p:nvPr/>
        </p:nvSpPr>
        <p:spPr>
          <a:xfrm>
            <a:off x="3581400" y="2679616"/>
            <a:ext cx="2835805" cy="365760"/>
          </a:xfrm>
          <a:prstGeom prst="rect">
            <a:avLst/>
          </a:prstGeom>
          <a:noFill/>
        </p:spPr>
        <p:txBody>
          <a:bodyPr rtlCol="0" wrap="square">
            <a:spAutoFit/>
          </a:bodyPr>
          <a:lstStyle/>
          <a:p>
            <a:r>
              <a:rPr altLang="zh-CN" lang="en-US" smtClean="0">
                <a:solidFill>
                  <a:prstClr val="white"/>
                </a:solidFill>
              </a:rPr>
              <a:t>Add  your  title  here  please</a:t>
            </a:r>
          </a:p>
        </p:txBody>
      </p:sp>
      <p:sp>
        <p:nvSpPr>
          <p:cNvPr id="25" name="TextBox 24"/>
          <p:cNvSpPr txBox="1"/>
          <p:nvPr/>
        </p:nvSpPr>
        <p:spPr>
          <a:xfrm>
            <a:off x="3581400" y="3759736"/>
            <a:ext cx="2835805" cy="365760"/>
          </a:xfrm>
          <a:prstGeom prst="rect">
            <a:avLst/>
          </a:prstGeom>
          <a:noFill/>
        </p:spPr>
        <p:txBody>
          <a:bodyPr rtlCol="0" wrap="square">
            <a:spAutoFit/>
          </a:bodyPr>
          <a:lstStyle/>
          <a:p>
            <a:r>
              <a:rPr altLang="zh-CN" lang="en-US" smtClean="0">
                <a:solidFill>
                  <a:prstClr val="white"/>
                </a:solidFill>
              </a:rPr>
              <a:t>Add  your  title  here  please</a:t>
            </a:r>
          </a:p>
        </p:txBody>
      </p:sp>
    </p:spTree>
  </p:cSld>
  <p:clrMapOvr>
    <a:masterClrMapping/>
  </p:clrMapOvr>
  <p:transition advTm="1310">
    <p:wipe dir="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478920" y="1740753"/>
            <a:ext cx="4186160" cy="822960"/>
          </a:xfrm>
          <a:prstGeom prst="rect">
            <a:avLst/>
          </a:prstGeom>
          <a:noFill/>
        </p:spPr>
        <p:txBody>
          <a:bodyPr rtlCol="0" wrap="square">
            <a:spAutoFit/>
          </a:bodyPr>
          <a:lstStyle/>
          <a:p>
            <a:r>
              <a:rPr altLang="zh-CN" b="1" lang="en-US" smtClean="0" sz="4800">
                <a:solidFill>
                  <a:prstClr val="white"/>
                </a:solidFill>
                <a:latin charset="0" pitchFamily="2" typeface="Ebrima"/>
                <a:ea charset="0" pitchFamily="2" typeface="Ebrima"/>
                <a:cs charset="0" pitchFamily="2" typeface="Ebrima"/>
              </a:rPr>
              <a:t>THANK  YOU </a:t>
            </a:r>
          </a:p>
        </p:txBody>
      </p:sp>
    </p:spTree>
  </p:cSld>
  <p:clrMapOvr>
    <a:masterClrMapping/>
  </p:clrMapOvr>
  <p:transition advTm="1232">
    <p:wipe dir="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26595" y="1644649"/>
            <a:ext cx="585065" cy="585065"/>
            <a:chOff x="2771800" y="1491630"/>
            <a:chExt cx="585065" cy="585065"/>
          </a:xfrm>
        </p:grpSpPr>
        <p:sp>
          <p:nvSpPr>
            <p:cNvPr id="3" name="椭圆 2"/>
            <p:cNvSpPr/>
            <p:nvPr/>
          </p:nvSpPr>
          <p:spPr>
            <a:xfrm>
              <a:off x="2771800" y="149163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4" name="组合 10"/>
            <p:cNvGrpSpPr/>
            <p:nvPr/>
          </p:nvGrpSpPr>
          <p:grpSpPr>
            <a:xfrm>
              <a:off x="2911138" y="1616681"/>
              <a:ext cx="306388" cy="334963"/>
              <a:chOff x="930276" y="5935664"/>
              <a:chExt cx="306388" cy="334963"/>
            </a:xfrm>
            <a:solidFill>
              <a:schemeClr val="bg1"/>
            </a:solidFill>
          </p:grpSpPr>
          <p:sp>
            <p:nvSpPr>
              <p:cNvPr id="5" name="Freeform 665"/>
              <p:cNvSpPr/>
              <p:nvPr/>
            </p:nvSpPr>
            <p:spPr bwMode="auto">
              <a:xfrm>
                <a:off x="930276" y="5935664"/>
                <a:ext cx="306388" cy="23653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 name="Rectangle 666"/>
              <p:cNvSpPr>
                <a:spLocks noChangeArrowheads="1"/>
              </p:cNvSpPr>
              <p:nvPr/>
            </p:nvSpPr>
            <p:spPr bwMode="auto">
              <a:xfrm>
                <a:off x="957264" y="6189664"/>
                <a:ext cx="44450" cy="809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 name="Rectangle 667"/>
              <p:cNvSpPr>
                <a:spLocks noChangeArrowheads="1"/>
              </p:cNvSpPr>
              <p:nvPr/>
            </p:nvSpPr>
            <p:spPr bwMode="auto">
              <a:xfrm>
                <a:off x="1030289" y="6149976"/>
                <a:ext cx="44450"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 name="Rectangle 668"/>
              <p:cNvSpPr>
                <a:spLocks noChangeArrowheads="1"/>
              </p:cNvSpPr>
              <p:nvPr/>
            </p:nvSpPr>
            <p:spPr bwMode="auto">
              <a:xfrm>
                <a:off x="1104901" y="6110289"/>
                <a:ext cx="44450" cy="160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 name="Rectangle 669"/>
              <p:cNvSpPr>
                <a:spLocks noChangeArrowheads="1"/>
              </p:cNvSpPr>
              <p:nvPr/>
            </p:nvSpPr>
            <p:spPr bwMode="auto">
              <a:xfrm>
                <a:off x="1177926" y="6070601"/>
                <a:ext cx="44450" cy="2000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10" name="TextBox 9"/>
          <p:cNvSpPr txBox="1"/>
          <p:nvPr/>
        </p:nvSpPr>
        <p:spPr>
          <a:xfrm>
            <a:off x="1736195" y="1752515"/>
            <a:ext cx="2835805" cy="365760"/>
          </a:xfrm>
          <a:prstGeom prst="rect">
            <a:avLst/>
          </a:prstGeom>
          <a:noFill/>
        </p:spPr>
        <p:txBody>
          <a:bodyPr rtlCol="0" wrap="square">
            <a:spAutoFit/>
          </a:bodyPr>
          <a:lstStyle/>
          <a:p>
            <a:r>
              <a:rPr altLang="zh-CN" lang="en-US" smtClean="0">
                <a:solidFill>
                  <a:prstClr val="white"/>
                </a:solidFill>
              </a:rPr>
              <a:t>Add  your  title  here  please</a:t>
            </a:r>
          </a:p>
        </p:txBody>
      </p:sp>
      <p:sp>
        <p:nvSpPr>
          <p:cNvPr id="11" name="TextBox 10"/>
          <p:cNvSpPr txBox="1"/>
          <p:nvPr/>
        </p:nvSpPr>
        <p:spPr>
          <a:xfrm>
            <a:off x="1736195" y="2229881"/>
            <a:ext cx="5985665" cy="640080"/>
          </a:xfrm>
          <a:prstGeom prst="rect">
            <a:avLst/>
          </a:prstGeom>
          <a:noFill/>
        </p:spPr>
        <p:txBody>
          <a:bodyPr rtlCol="0"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spTree>
  </p:cSld>
  <p:clrMapOvr>
    <a:masterClrMapping/>
  </p:clrMapOvr>
  <p:transition advTm="1341">
    <p:wipe dir="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34"/>
          <p:cNvGrpSpPr/>
          <p:nvPr/>
        </p:nvGrpSpPr>
        <p:grpSpPr>
          <a:xfrm>
            <a:off x="251520" y="76610"/>
            <a:ext cx="4321175" cy="829955"/>
            <a:chOff x="251520" y="141480"/>
            <a:chExt cx="4321175" cy="829955"/>
          </a:xfrm>
        </p:grpSpPr>
        <p:sp>
          <p:nvSpPr>
            <p:cNvPr id="5" name="TextBox 4"/>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2" name="TextBox 1"/>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4" name="直接连接符 3"/>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菱形 8"/>
          <p:cNvSpPr/>
          <p:nvPr/>
        </p:nvSpPr>
        <p:spPr>
          <a:xfrm>
            <a:off x="1106615" y="1626645"/>
            <a:ext cx="1710190" cy="1710190"/>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菱形 9"/>
          <p:cNvSpPr/>
          <p:nvPr/>
        </p:nvSpPr>
        <p:spPr>
          <a:xfrm>
            <a:off x="2816805" y="1626645"/>
            <a:ext cx="1710190" cy="171019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菱形 10"/>
          <p:cNvSpPr/>
          <p:nvPr/>
        </p:nvSpPr>
        <p:spPr>
          <a:xfrm>
            <a:off x="4572000" y="1626645"/>
            <a:ext cx="1710190" cy="1710190"/>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菱形 11"/>
          <p:cNvSpPr/>
          <p:nvPr/>
        </p:nvSpPr>
        <p:spPr>
          <a:xfrm>
            <a:off x="6282190" y="1626645"/>
            <a:ext cx="1710190" cy="171019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菱形 12"/>
          <p:cNvSpPr/>
          <p:nvPr/>
        </p:nvSpPr>
        <p:spPr>
          <a:xfrm>
            <a:off x="2609165" y="2004070"/>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菱形 13"/>
          <p:cNvSpPr/>
          <p:nvPr/>
        </p:nvSpPr>
        <p:spPr>
          <a:xfrm>
            <a:off x="4319355" y="2526745"/>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菱形 14"/>
          <p:cNvSpPr/>
          <p:nvPr/>
        </p:nvSpPr>
        <p:spPr>
          <a:xfrm>
            <a:off x="6074550" y="2004070"/>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6" name="组合 15"/>
          <p:cNvGrpSpPr/>
          <p:nvPr/>
        </p:nvGrpSpPr>
        <p:grpSpPr>
          <a:xfrm>
            <a:off x="3404786" y="2256715"/>
            <a:ext cx="534228" cy="457910"/>
            <a:chOff x="8937626" y="4622801"/>
            <a:chExt cx="333375" cy="285750"/>
          </a:xfrm>
          <a:solidFill>
            <a:schemeClr val="bg1"/>
          </a:solidFill>
        </p:grpSpPr>
        <p:sp>
          <p:nvSpPr>
            <p:cNvPr id="17"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9"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1"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7" name="组合 22"/>
          <p:cNvGrpSpPr/>
          <p:nvPr/>
        </p:nvGrpSpPr>
        <p:grpSpPr>
          <a:xfrm>
            <a:off x="6912261" y="2214742"/>
            <a:ext cx="450049" cy="492023"/>
            <a:chOff x="930276" y="5935664"/>
            <a:chExt cx="306388" cy="334963"/>
          </a:xfrm>
          <a:solidFill>
            <a:schemeClr val="bg1"/>
          </a:solidFill>
        </p:grpSpPr>
        <p:sp>
          <p:nvSpPr>
            <p:cNvPr id="24" name="Freeform 665"/>
            <p:cNvSpPr/>
            <p:nvPr/>
          </p:nvSpPr>
          <p:spPr bwMode="auto">
            <a:xfrm>
              <a:off x="930276" y="5935664"/>
              <a:ext cx="306388" cy="23653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Rectangle 666"/>
            <p:cNvSpPr>
              <a:spLocks noChangeArrowheads="1"/>
            </p:cNvSpPr>
            <p:nvPr/>
          </p:nvSpPr>
          <p:spPr bwMode="auto">
            <a:xfrm>
              <a:off x="957264" y="6189664"/>
              <a:ext cx="44450" cy="809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6" name="Rectangle 667"/>
            <p:cNvSpPr>
              <a:spLocks noChangeArrowheads="1"/>
            </p:cNvSpPr>
            <p:nvPr/>
          </p:nvSpPr>
          <p:spPr bwMode="auto">
            <a:xfrm>
              <a:off x="1030289" y="6149976"/>
              <a:ext cx="44450"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7" name="Rectangle 668"/>
            <p:cNvSpPr>
              <a:spLocks noChangeArrowheads="1"/>
            </p:cNvSpPr>
            <p:nvPr/>
          </p:nvSpPr>
          <p:spPr bwMode="auto">
            <a:xfrm>
              <a:off x="1104901" y="6110289"/>
              <a:ext cx="44450" cy="160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8" name="Rectangle 669"/>
            <p:cNvSpPr>
              <a:spLocks noChangeArrowheads="1"/>
            </p:cNvSpPr>
            <p:nvPr/>
          </p:nvSpPr>
          <p:spPr bwMode="auto">
            <a:xfrm>
              <a:off x="1177926" y="6070601"/>
              <a:ext cx="44450" cy="2000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29" name="Freeform 802"/>
          <p:cNvSpPr>
            <a:spLocks noEditPoints="1"/>
          </p:cNvSpPr>
          <p:nvPr/>
        </p:nvSpPr>
        <p:spPr bwMode="auto">
          <a:xfrm>
            <a:off x="1714183" y="2221836"/>
            <a:ext cx="495055" cy="519808"/>
          </a:xfrm>
          <a:custGeom>
            <a:gdLst>
              <a:gd fmla="*/ 236 w 274" name="T0"/>
              <a:gd fmla="*/ 120 h 288" name="T1"/>
              <a:gd fmla="*/ 274 w 274" name="T2"/>
              <a:gd fmla="*/ 93 h 288" name="T3"/>
              <a:gd fmla="*/ 250 w 274" name="T4"/>
              <a:gd fmla="*/ 51 h 288" name="T5"/>
              <a:gd fmla="*/ 206 w 274" name="T6"/>
              <a:gd fmla="*/ 70 h 288" name="T7"/>
              <a:gd fmla="*/ 166 w 274" name="T8"/>
              <a:gd fmla="*/ 47 h 288" name="T9"/>
              <a:gd fmla="*/ 161 w 274" name="T10"/>
              <a:gd fmla="*/ 0 h 288" name="T11"/>
              <a:gd fmla="*/ 113 w 274" name="T12"/>
              <a:gd fmla="*/ 0 h 288" name="T13"/>
              <a:gd fmla="*/ 108 w 274" name="T14"/>
              <a:gd fmla="*/ 47 h 288" name="T15"/>
              <a:gd fmla="*/ 67 w 274" name="T16"/>
              <a:gd fmla="*/ 70 h 288" name="T17"/>
              <a:gd fmla="*/ 24 w 274" name="T18"/>
              <a:gd fmla="*/ 51 h 288" name="T19"/>
              <a:gd fmla="*/ 0 w 274" name="T20"/>
              <a:gd fmla="*/ 93 h 288" name="T21"/>
              <a:gd fmla="*/ 38 w 274" name="T22"/>
              <a:gd fmla="*/ 120 h 288" name="T23"/>
              <a:gd fmla="*/ 38 w 274" name="T24"/>
              <a:gd fmla="*/ 168 h 288" name="T25"/>
              <a:gd fmla="*/ 0 w 274" name="T26"/>
              <a:gd fmla="*/ 195 h 288" name="T27"/>
              <a:gd fmla="*/ 24 w 274" name="T28"/>
              <a:gd fmla="*/ 237 h 288" name="T29"/>
              <a:gd fmla="*/ 68 w 274" name="T30"/>
              <a:gd fmla="*/ 218 h 288" name="T31"/>
              <a:gd fmla="*/ 108 w 274" name="T32"/>
              <a:gd fmla="*/ 241 h 288" name="T33"/>
              <a:gd fmla="*/ 113 w 274" name="T34"/>
              <a:gd fmla="*/ 288 h 288" name="T35"/>
              <a:gd fmla="*/ 161 w 274" name="T36"/>
              <a:gd fmla="*/ 288 h 288" name="T37"/>
              <a:gd fmla="*/ 166 w 274" name="T38"/>
              <a:gd fmla="*/ 241 h 288" name="T39"/>
              <a:gd fmla="*/ 206 w 274" name="T40"/>
              <a:gd fmla="*/ 218 h 288" name="T41"/>
              <a:gd fmla="*/ 250 w 274" name="T42"/>
              <a:gd fmla="*/ 237 h 288" name="T43"/>
              <a:gd fmla="*/ 274 w 274" name="T44"/>
              <a:gd fmla="*/ 195 h 288" name="T45"/>
              <a:gd fmla="*/ 236 w 274" name="T46"/>
              <a:gd fmla="*/ 168 h 288" name="T47"/>
              <a:gd fmla="*/ 236 w 274" name="T48"/>
              <a:gd fmla="*/ 120 h 288" name="T49"/>
              <a:gd fmla="*/ 158 w 274" name="T50"/>
              <a:gd fmla="*/ 180 h 288" name="T51"/>
              <a:gd fmla="*/ 116 w 274" name="T52"/>
              <a:gd fmla="*/ 180 h 288" name="T53"/>
              <a:gd fmla="*/ 96 w 274" name="T54"/>
              <a:gd fmla="*/ 144 h 288" name="T55"/>
              <a:gd fmla="*/ 116 w 274" name="T56"/>
              <a:gd fmla="*/ 108 h 288" name="T57"/>
              <a:gd fmla="*/ 158 w 274" name="T58"/>
              <a:gd fmla="*/ 108 h 288" name="T59"/>
              <a:gd fmla="*/ 179 w 274" name="T60"/>
              <a:gd fmla="*/ 144 h 288" name="T61"/>
              <a:gd fmla="*/ 158 w 274" name="T62"/>
              <a:gd fmla="*/ 180 h 2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8" w="274">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8" name="组合 32"/>
          <p:cNvGrpSpPr/>
          <p:nvPr/>
        </p:nvGrpSpPr>
        <p:grpSpPr>
          <a:xfrm>
            <a:off x="5135773" y="2260722"/>
            <a:ext cx="582645" cy="446043"/>
            <a:chOff x="4260851" y="2633664"/>
            <a:chExt cx="331788" cy="254000"/>
          </a:xfrm>
          <a:solidFill>
            <a:schemeClr val="bg1"/>
          </a:solidFill>
        </p:grpSpPr>
        <p:sp>
          <p:nvSpPr>
            <p:cNvPr id="30" name="Freeform 819"/>
            <p:cNvSpPr>
              <a:spLocks noEditPoints="1"/>
            </p:cNvSpPr>
            <p:nvPr/>
          </p:nvSpPr>
          <p:spPr bwMode="auto">
            <a:xfrm>
              <a:off x="4297364" y="2633664"/>
              <a:ext cx="260350" cy="174625"/>
            </a:xfrm>
            <a:custGeom>
              <a:gdLst>
                <a:gd fmla="*/ 225 w 225" name="T0"/>
                <a:gd fmla="*/ 13 h 150" name="T1"/>
                <a:gd fmla="*/ 212 w 225" name="T2"/>
                <a:gd fmla="*/ 0 h 150" name="T3"/>
                <a:gd fmla="*/ 13 w 225" name="T4"/>
                <a:gd fmla="*/ 0 h 150" name="T5"/>
                <a:gd fmla="*/ 0 w 225" name="T6"/>
                <a:gd fmla="*/ 13 h 150" name="T7"/>
                <a:gd fmla="*/ 0 w 225" name="T8"/>
                <a:gd fmla="*/ 150 h 150" name="T9"/>
                <a:gd fmla="*/ 225 w 225" name="T10"/>
                <a:gd fmla="*/ 150 h 150" name="T11"/>
                <a:gd fmla="*/ 225 w 225" name="T12"/>
                <a:gd fmla="*/ 13 h 150" name="T13"/>
                <a:gd fmla="*/ 207 w 225" name="T14"/>
                <a:gd fmla="*/ 132 h 150" name="T15"/>
                <a:gd fmla="*/ 18 w 225" name="T16"/>
                <a:gd fmla="*/ 132 h 150" name="T17"/>
                <a:gd fmla="*/ 18 w 225" name="T18"/>
                <a:gd fmla="*/ 19 h 150" name="T19"/>
                <a:gd fmla="*/ 207 w 225" name="T20"/>
                <a:gd fmla="*/ 19 h 150" name="T21"/>
                <a:gd fmla="*/ 207 w 225" name="T22"/>
                <a:gd fmla="*/ 132 h 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0" w="225">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1" name="Freeform 820"/>
            <p:cNvSpPr>
              <a:spLocks noEditPoints="1"/>
            </p:cNvSpPr>
            <p:nvPr/>
          </p:nvSpPr>
          <p:spPr bwMode="auto">
            <a:xfrm>
              <a:off x="4260851" y="2822576"/>
              <a:ext cx="331788" cy="38100"/>
            </a:xfrm>
            <a:custGeom>
              <a:gdLst>
                <a:gd fmla="*/ 187 w 209" name="T0"/>
                <a:gd fmla="*/ 0 h 24" name="T1"/>
                <a:gd fmla="*/ 23 w 209" name="T2"/>
                <a:gd fmla="*/ 0 h 24" name="T3"/>
                <a:gd fmla="*/ 0 w 209" name="T4"/>
                <a:gd fmla="*/ 24 h 24" name="T5"/>
                <a:gd fmla="*/ 209 w 209" name="T6"/>
                <a:gd fmla="*/ 24 h 24" name="T7"/>
                <a:gd fmla="*/ 187 w 209" name="T8"/>
                <a:gd fmla="*/ 0 h 24" name="T9"/>
                <a:gd fmla="*/ 80 w 209" name="T10"/>
                <a:gd fmla="*/ 17 h 24" name="T11"/>
                <a:gd fmla="*/ 89 w 209" name="T12"/>
                <a:gd fmla="*/ 8 h 24" name="T13"/>
                <a:gd fmla="*/ 121 w 209" name="T14"/>
                <a:gd fmla="*/ 8 h 24" name="T15"/>
                <a:gd fmla="*/ 129 w 209" name="T16"/>
                <a:gd fmla="*/ 17 h 24" name="T17"/>
                <a:gd fmla="*/ 80 w 209" name="T18"/>
                <a:gd fmla="*/ 17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09">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2" name="Freeform 821"/>
            <p:cNvSpPr/>
            <p:nvPr/>
          </p:nvSpPr>
          <p:spPr bwMode="auto">
            <a:xfrm>
              <a:off x="4260851" y="2874964"/>
              <a:ext cx="331788" cy="12700"/>
            </a:xfrm>
            <a:custGeom>
              <a:gdLst>
                <a:gd fmla="*/ 9 w 286" name="T0"/>
                <a:gd fmla="*/ 12 h 12" name="T1"/>
                <a:gd fmla="*/ 277 w 286" name="T2"/>
                <a:gd fmla="*/ 12 h 12" name="T3"/>
                <a:gd fmla="*/ 286 w 286" name="T4"/>
                <a:gd fmla="*/ 0 h 12" name="T5"/>
                <a:gd fmla="*/ 0 w 286" name="T6"/>
                <a:gd fmla="*/ 0 h 12" name="T7"/>
                <a:gd fmla="*/ 9 w 286" name="T8"/>
                <a:gd fmla="*/ 12 h 12" name="T9"/>
              </a:gdLst>
              <a:cxnLst>
                <a:cxn ang="0">
                  <a:pos x="T0" y="T1"/>
                </a:cxn>
                <a:cxn ang="0">
                  <a:pos x="T2" y="T3"/>
                </a:cxn>
                <a:cxn ang="0">
                  <a:pos x="T4" y="T5"/>
                </a:cxn>
                <a:cxn ang="0">
                  <a:pos x="T6" y="T7"/>
                </a:cxn>
                <a:cxn ang="0">
                  <a:pos x="T8" y="T9"/>
                </a:cxn>
              </a:cxnLst>
              <a:rect b="b" l="0" r="r" t="0"/>
              <a:pathLst>
                <a:path h="12" w="286">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34" name="矩形 33"/>
          <p:cNvSpPr/>
          <p:nvPr/>
        </p:nvSpPr>
        <p:spPr>
          <a:xfrm>
            <a:off x="1016605" y="3741880"/>
            <a:ext cx="7110790" cy="640080"/>
          </a:xfrm>
          <a:prstGeom prst="rect">
            <a:avLst/>
          </a:prstGeom>
        </p:spPr>
        <p:txBody>
          <a:bodyPr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During my childhood, think lucky money and new clothes are necessary for New Year, but as the advance of the age, will be more and more found that those things are optional; </a:t>
            </a:r>
          </a:p>
        </p:txBody>
      </p:sp>
    </p:spTree>
  </p:cSld>
  <p:clrMapOvr>
    <a:masterClrMapping/>
  </p:clrMapOvr>
  <p:transition advClick="0" advTm="4649">
    <p:wipe dir="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6" name="图表 5"/>
          <p:cNvGraphicFramePr/>
          <p:nvPr/>
        </p:nvGraphicFramePr>
        <p:xfrm>
          <a:off x="3581400" y="1221600"/>
          <a:ext cx="5311774" cy="3382150"/>
        </p:xfrm>
        <a:graphic>
          <a:graphicData uri="http://schemas.openxmlformats.org/drawingml/2006/chart">
            <c:chart xmlns:c="http://schemas.openxmlformats.org/drawingml/2006/chart" r:id="rId3"/>
          </a:graphicData>
        </a:graphic>
      </p:graphicFrame>
      <p:sp>
        <p:nvSpPr>
          <p:cNvPr id="10" name="TextBox 9"/>
          <p:cNvSpPr txBox="1"/>
          <p:nvPr/>
        </p:nvSpPr>
        <p:spPr>
          <a:xfrm>
            <a:off x="250825" y="1536635"/>
            <a:ext cx="3330575" cy="502920"/>
          </a:xfrm>
          <a:prstGeom prst="rect">
            <a:avLst/>
          </a:prstGeom>
          <a:noFill/>
        </p:spPr>
        <p:txBody>
          <a:bodyPr rtlCol="0" wrap="square">
            <a:spAutoFit/>
          </a:bodyPr>
          <a:lstStyle/>
          <a:p>
            <a:pPr>
              <a:lnSpc>
                <a:spcPct val="150000"/>
              </a:lnSpc>
            </a:pPr>
            <a:r>
              <a:rPr altLang="zh-CN" b="1" lang="en-US" smtClean="0">
                <a:solidFill>
                  <a:srgbClr val="FFC000"/>
                </a:solidFill>
                <a:latin charset="0" pitchFamily="2" typeface="Ebrima"/>
                <a:ea charset="0" pitchFamily="2" typeface="Ebrima"/>
                <a:cs charset="0" pitchFamily="2" typeface="Ebrima"/>
              </a:rPr>
              <a:t>Add  your  title  here</a:t>
            </a:r>
          </a:p>
        </p:txBody>
      </p:sp>
      <p:sp>
        <p:nvSpPr>
          <p:cNvPr id="11" name="TextBox 10"/>
          <p:cNvSpPr txBox="1"/>
          <p:nvPr/>
        </p:nvSpPr>
        <p:spPr>
          <a:xfrm>
            <a:off x="250825" y="2122569"/>
            <a:ext cx="3330575" cy="1737360"/>
          </a:xfrm>
          <a:prstGeom prst="rect">
            <a:avLst/>
          </a:prstGeom>
          <a:noFill/>
        </p:spPr>
        <p:txBody>
          <a:bodyPr rtlCol="0" wrap="square">
            <a:spAutoFit/>
          </a:bodyPr>
          <a:lstStyle/>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If you think you are beaten, you are</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If you think you dare not, you don't</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If you want to win but think you can't</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It's almost a cinch you won't</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If you think you'll lose, you're lost</a:t>
            </a:r>
          </a:p>
          <a:p>
            <a:pPr>
              <a:lnSpc>
                <a:spcPct val="150000"/>
              </a:lnSpc>
              <a:buClr>
                <a:srgbClr val="FFC000"/>
              </a:buClr>
              <a:buFont charset="2" pitchFamily="2" typeface="Wingdings"/>
              <a:buChar char="l"/>
            </a:pPr>
            <a:r>
              <a:rPr altLang="zh-CN" lang="en-US" smtClean="0" sz="1200">
                <a:solidFill>
                  <a:prstClr val="white"/>
                </a:solidFill>
                <a:latin charset="0" pitchFamily="2" typeface="Ebrima"/>
                <a:ea charset="0" pitchFamily="2" typeface="Ebrima"/>
                <a:cs charset="0" pitchFamily="2" typeface="Ebrima"/>
              </a:rPr>
              <a:t>For out of the world we find</a:t>
            </a:r>
          </a:p>
        </p:txBody>
      </p:sp>
    </p:spTree>
  </p:cSld>
  <p:clrMapOvr>
    <a:masterClrMapping/>
  </p:clrMapOvr>
  <p:transition advTm="904">
    <p:wipe dir="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6" name="图表 5"/>
          <p:cNvGraphicFramePr/>
          <p:nvPr/>
        </p:nvGraphicFramePr>
        <p:xfrm>
          <a:off x="250825" y="906564"/>
          <a:ext cx="8642350" cy="3150351"/>
        </p:xfrm>
        <a:graphic>
          <a:graphicData uri="http://schemas.openxmlformats.org/drawingml/2006/chart">
            <c:chart xmlns:c="http://schemas.openxmlformats.org/drawingml/2006/chart" r:id="rId3"/>
          </a:graphicData>
        </a:graphic>
      </p:graphicFrame>
      <p:cxnSp>
        <p:nvCxnSpPr>
          <p:cNvPr id="7" name="直接连接符 6"/>
          <p:cNvCxnSpPr/>
          <p:nvPr/>
        </p:nvCxnSpPr>
        <p:spPr>
          <a:xfrm>
            <a:off x="4977740" y="419193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82385" y="4236935"/>
            <a:ext cx="7110790" cy="640080"/>
          </a:xfrm>
          <a:prstGeom prst="rect">
            <a:avLst/>
          </a:prstGeom>
        </p:spPr>
        <p:txBody>
          <a:bodyPr wrap="square">
            <a:spAutoFit/>
          </a:bodyPr>
          <a:lstStyle/>
          <a:p>
            <a:pPr algn="r">
              <a:lnSpc>
                <a:spcPct val="150000"/>
              </a:lnSpc>
            </a:pPr>
            <a:r>
              <a:rPr altLang="zh-CN" lang="en-US" smtClean="0" sz="1200">
                <a:solidFill>
                  <a:prstClr val="white"/>
                </a:solidFill>
                <a:latin charset="0" pitchFamily="2" typeface="Ebrima"/>
                <a:ea charset="0" pitchFamily="2" typeface="Ebrima"/>
                <a:cs charset="0" pitchFamily="2" typeface="Ebrima"/>
              </a:rPr>
              <a:t>During my childhood, think lucky money and new clothes are necessary for New Year, but as the advance of the age, will be more and more found that those things are optional; </a:t>
            </a:r>
          </a:p>
        </p:txBody>
      </p:sp>
    </p:spTree>
  </p:cSld>
  <p:clrMapOvr>
    <a:masterClrMapping/>
  </p:clrMapOvr>
  <p:transition advTm="483">
    <p:wipe dir="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65760"/>
            </a:xfrm>
            <a:prstGeom prst="rect">
              <a:avLst/>
            </a:prstGeom>
            <a:noFill/>
          </p:spPr>
          <p:txBody>
            <a:bodyPr rtlCol="0" wrap="square">
              <a:spAutoFit/>
            </a:bodyPr>
            <a:lstStyle/>
            <a:p>
              <a:pPr>
                <a:lnSpc>
                  <a:spcPct val="150000"/>
                </a:lnSpc>
              </a:pPr>
              <a:r>
                <a:rPr altLang="zh-CN" lang="en-US" smtClean="0" sz="1200">
                  <a:solidFill>
                    <a:srgbClr val="FFC000"/>
                  </a:solidFill>
                  <a:latin charset="0" pitchFamily="2" typeface="Ebrima"/>
                  <a:ea charset="0" pitchFamily="2" typeface="Ebrima"/>
                  <a:cs charset="0" pitchFamily="2" typeface="Ebrima"/>
                </a:rPr>
                <a:t>The end of our life, and can meet many things really do?</a:t>
              </a:r>
            </a:p>
          </p:txBody>
        </p:sp>
        <p:sp>
          <p:nvSpPr>
            <p:cNvPr id="4" name="TextBox 3"/>
            <p:cNvSpPr txBox="1"/>
            <p:nvPr/>
          </p:nvSpPr>
          <p:spPr>
            <a:xfrm>
              <a:off x="251520" y="141480"/>
              <a:ext cx="3330575" cy="548640"/>
            </a:xfrm>
            <a:prstGeom prst="rect">
              <a:avLst/>
            </a:prstGeom>
            <a:noFill/>
          </p:spPr>
          <p:txBody>
            <a:bodyPr rtlCol="0" wrap="square">
              <a:spAutoFit/>
            </a:bodyPr>
            <a:lstStyle/>
            <a:p>
              <a:pPr>
                <a:lnSpc>
                  <a:spcPct val="150000"/>
                </a:lnSpc>
              </a:pPr>
              <a:r>
                <a:rPr altLang="zh-CN" b="1" lang="en-US" smtClean="0" sz="2000">
                  <a:solidFill>
                    <a:prstClr val="white"/>
                  </a:solidFill>
                  <a:latin charset="0" pitchFamily="2" typeface="Ebrima"/>
                  <a:ea charset="0" pitchFamily="2" typeface="Ebrima"/>
                  <a:cs charset="0" pitchFamily="2" typeface="Ebrima"/>
                </a:rPr>
                <a:t>ADD  YOUR  TEXT  HERE</a:t>
              </a: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250825" y="3966905"/>
            <a:ext cx="7110790" cy="640080"/>
          </a:xfrm>
          <a:prstGeom prst="rect">
            <a:avLst/>
          </a:prstGeom>
        </p:spPr>
        <p:txBody>
          <a:bodyPr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During my childhood, think lucky money and new clothes are necessary for New Year, but as the advance of the age, will be more and more found that those things are optional; </a:t>
            </a:r>
          </a:p>
        </p:txBody>
      </p:sp>
      <p:pic>
        <p:nvPicPr>
          <p:cNvPr descr="49c242b7bed7b101878c36fda6446936.jpg" id="8" name="图片 7"/>
          <p:cNvPicPr>
            <a:picLocks noChangeAspect="1"/>
          </p:cNvPicPr>
          <p:nvPr/>
        </p:nvPicPr>
        <p:blipFill>
          <a:blip r:embed="rId3"/>
          <a:stretch>
            <a:fillRect/>
          </a:stretch>
        </p:blipFill>
        <p:spPr>
          <a:xfrm>
            <a:off x="0" y="937955"/>
            <a:ext cx="9144000" cy="3028950"/>
          </a:xfrm>
          <a:prstGeom prst="rect">
            <a:avLst/>
          </a:prstGeom>
        </p:spPr>
      </p:pic>
      <p:sp>
        <p:nvSpPr>
          <p:cNvPr id="9" name="TextBox 8"/>
          <p:cNvSpPr txBox="1"/>
          <p:nvPr/>
        </p:nvSpPr>
        <p:spPr>
          <a:xfrm>
            <a:off x="250825" y="4632689"/>
            <a:ext cx="2070925" cy="365760"/>
          </a:xfrm>
          <a:prstGeom prst="rect">
            <a:avLst/>
          </a:prstGeom>
          <a:solidFill>
            <a:srgbClr val="FFC000"/>
          </a:solidFill>
        </p:spPr>
        <p:txBody>
          <a:bodyPr rtlCol="0" wrap="square">
            <a:spAutoFit/>
          </a:bodyPr>
          <a:lstStyle/>
          <a:p>
            <a:r>
              <a:rPr altLang="zh-CN" lang="en-US" smtClean="0">
                <a:solidFill>
                  <a:prstClr val="white"/>
                </a:solidFill>
                <a:latin charset="0" pitchFamily="2" typeface="Ebrima"/>
                <a:ea charset="0" pitchFamily="2" typeface="Ebrima"/>
                <a:cs charset="0" pitchFamily="2" typeface="Ebrima"/>
              </a:rPr>
              <a:t>ADD  YOUR  TEXT</a:t>
            </a:r>
          </a:p>
        </p:txBody>
      </p:sp>
    </p:spTree>
  </p:cSld>
  <p:clrMapOvr>
    <a:masterClrMapping/>
  </p:clrMapOvr>
  <p:transition advTm="1498">
    <p:wipe dir="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3000"/>
            <a:lum/>
          </a:blip>
          <a:stretch>
            <a:fillRect b="-18000" t="-7000"/>
          </a:stretch>
        </a:blipFill>
        <a:effectLst/>
      </p:bgPr>
    </p:bg>
    <p:spTree>
      <p:nvGrpSpPr>
        <p:cNvPr id="1" name=""/>
        <p:cNvGrpSpPr/>
        <p:nvPr/>
      </p:nvGrpSpPr>
      <p:grpSpPr>
        <a:xfrm>
          <a:off x="0" y="0"/>
          <a:ext cx="0" cy="0"/>
        </a:xfrm>
      </p:grpSpPr>
      <p:sp>
        <p:nvSpPr>
          <p:cNvPr id="3" name="椭圆 2"/>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TextBox 9"/>
          <p:cNvSpPr txBox="1"/>
          <p:nvPr/>
        </p:nvSpPr>
        <p:spPr>
          <a:xfrm>
            <a:off x="1736195" y="1752515"/>
            <a:ext cx="2835805" cy="365760"/>
          </a:xfrm>
          <a:prstGeom prst="rect">
            <a:avLst/>
          </a:prstGeom>
          <a:noFill/>
        </p:spPr>
        <p:txBody>
          <a:bodyPr rtlCol="0" wrap="square">
            <a:spAutoFit/>
          </a:bodyPr>
          <a:lstStyle/>
          <a:p>
            <a:r>
              <a:rPr altLang="zh-CN" lang="en-US" smtClean="0">
                <a:solidFill>
                  <a:prstClr val="white"/>
                </a:solidFill>
              </a:rPr>
              <a:t>Add  your  title  here  please</a:t>
            </a:r>
          </a:p>
        </p:txBody>
      </p:sp>
      <p:sp>
        <p:nvSpPr>
          <p:cNvPr id="11" name="TextBox 10"/>
          <p:cNvSpPr txBox="1"/>
          <p:nvPr/>
        </p:nvSpPr>
        <p:spPr>
          <a:xfrm>
            <a:off x="1736195" y="2229881"/>
            <a:ext cx="5985665" cy="640080"/>
          </a:xfrm>
          <a:prstGeom prst="rect">
            <a:avLst/>
          </a:prstGeom>
          <a:noFill/>
        </p:spPr>
        <p:txBody>
          <a:bodyPr rtlCol="0"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grpSp>
        <p:nvGrpSpPr>
          <p:cNvPr id="2" name="组合 11"/>
          <p:cNvGrpSpPr/>
          <p:nvPr/>
        </p:nvGrpSpPr>
        <p:grpSpPr>
          <a:xfrm>
            <a:off x="1052440" y="1794306"/>
            <a:ext cx="333375" cy="285750"/>
            <a:chOff x="8937626" y="4622801"/>
            <a:chExt cx="333375" cy="285750"/>
          </a:xfrm>
          <a:solidFill>
            <a:schemeClr val="bg1"/>
          </a:solidFill>
        </p:grpSpPr>
        <p:sp>
          <p:nvSpPr>
            <p:cNvPr id="13" name="Freeform 890"/>
            <p:cNvSpPr>
              <a:spLocks noEditPoints="1"/>
            </p:cNvSpPr>
            <p:nvPr/>
          </p:nvSpPr>
          <p:spPr bwMode="auto">
            <a:xfrm>
              <a:off x="8937626" y="4622801"/>
              <a:ext cx="333375" cy="285750"/>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Rectangle 891"/>
            <p:cNvSpPr>
              <a:spLocks noChangeArrowheads="1"/>
            </p:cNvSpPr>
            <p:nvPr/>
          </p:nvSpPr>
          <p:spPr bwMode="auto">
            <a:xfrm>
              <a:off x="9031288" y="4668838"/>
              <a:ext cx="88900" cy="889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5" name="Rectangle 892"/>
            <p:cNvSpPr>
              <a:spLocks noChangeArrowheads="1"/>
            </p:cNvSpPr>
            <p:nvPr/>
          </p:nvSpPr>
          <p:spPr bwMode="auto">
            <a:xfrm>
              <a:off x="9148763" y="4681538"/>
              <a:ext cx="730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Rectangle 893"/>
            <p:cNvSpPr>
              <a:spLocks noChangeArrowheads="1"/>
            </p:cNvSpPr>
            <p:nvPr/>
          </p:nvSpPr>
          <p:spPr bwMode="auto">
            <a:xfrm>
              <a:off x="9148763" y="4725988"/>
              <a:ext cx="73025"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7" name="Rectangle 894"/>
            <p:cNvSpPr>
              <a:spLocks noChangeArrowheads="1"/>
            </p:cNvSpPr>
            <p:nvPr/>
          </p:nvSpPr>
          <p:spPr bwMode="auto">
            <a:xfrm>
              <a:off x="9031288" y="4787901"/>
              <a:ext cx="190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Rectangle 895"/>
            <p:cNvSpPr>
              <a:spLocks noChangeArrowheads="1"/>
            </p:cNvSpPr>
            <p:nvPr/>
          </p:nvSpPr>
          <p:spPr bwMode="auto">
            <a:xfrm>
              <a:off x="9031288" y="4833938"/>
              <a:ext cx="190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Tree>
  </p:cSld>
  <p:clrMapOvr>
    <a:masterClrMapping/>
  </p:clrMapOvr>
  <p:transition advTm="936">
    <p:wipe dir="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6"/>
          <p:cNvGrpSpPr/>
          <p:nvPr/>
        </p:nvGrpSpPr>
        <p:grpSpPr>
          <a:xfrm>
            <a:off x="1106615" y="366505"/>
            <a:ext cx="6930770" cy="1323439"/>
            <a:chOff x="836585" y="366505"/>
            <a:chExt cx="6930770" cy="1323439"/>
          </a:xfrm>
        </p:grpSpPr>
        <p:sp>
          <p:nvSpPr>
            <p:cNvPr id="2" name="TextBox 1"/>
            <p:cNvSpPr txBox="1"/>
            <p:nvPr/>
          </p:nvSpPr>
          <p:spPr>
            <a:xfrm>
              <a:off x="836585" y="366505"/>
              <a:ext cx="1890210" cy="1310640"/>
            </a:xfrm>
            <a:prstGeom prst="rect">
              <a:avLst/>
            </a:prstGeom>
            <a:noFill/>
          </p:spPr>
          <p:txBody>
            <a:bodyPr rtlCol="0" wrap="square">
              <a:spAutoFit/>
            </a:bodyPr>
            <a:lstStyle/>
            <a:p>
              <a:pPr algn="ctr"/>
              <a:r>
                <a:rPr altLang="zh-CN" b="1" lang="en-US" smtClean="0" sz="8000">
                  <a:solidFill>
                    <a:prstClr val="white"/>
                  </a:solidFill>
                  <a:latin charset="0" pitchFamily="2" typeface="Ebrima"/>
                  <a:ea charset="0" pitchFamily="2" typeface="Ebrima"/>
                  <a:cs charset="0" pitchFamily="2" typeface="Ebrima"/>
                </a:rPr>
                <a:t>01</a:t>
              </a:r>
            </a:p>
          </p:txBody>
        </p:sp>
        <p:sp>
          <p:nvSpPr>
            <p:cNvPr id="5" name="TextBox 4"/>
            <p:cNvSpPr txBox="1"/>
            <p:nvPr/>
          </p:nvSpPr>
          <p:spPr>
            <a:xfrm>
              <a:off x="2051720" y="1086585"/>
              <a:ext cx="1890210" cy="274320"/>
            </a:xfrm>
            <a:prstGeom prst="rect">
              <a:avLst/>
            </a:prstGeom>
            <a:solidFill>
              <a:srgbClr val="FFC000"/>
            </a:solidFill>
          </p:spPr>
          <p:txBody>
            <a:bodyPr rtlCol="0" wrap="square">
              <a:spAutoFit/>
            </a:bodyPr>
            <a:lstStyle/>
            <a:p>
              <a:r>
                <a:rPr altLang="zh-CN" b="1" lang="en-US" smtClean="0" sz="1200">
                  <a:solidFill>
                    <a:prstClr val="white"/>
                  </a:solidFill>
                  <a:latin charset="0" pitchFamily="2" typeface="Ebrima"/>
                  <a:ea charset="0" pitchFamily="2" typeface="Ebrima"/>
                  <a:cs charset="0" pitchFamily="2" typeface="Ebrima"/>
                </a:rPr>
                <a:t>Add  your  title  here</a:t>
              </a:r>
            </a:p>
          </p:txBody>
        </p:sp>
        <p:sp>
          <p:nvSpPr>
            <p:cNvPr id="6" name="TextBox 5"/>
            <p:cNvSpPr txBox="1"/>
            <p:nvPr/>
          </p:nvSpPr>
          <p:spPr>
            <a:xfrm>
              <a:off x="2186735" y="501520"/>
              <a:ext cx="5580620" cy="640080"/>
            </a:xfrm>
            <a:prstGeom prst="rect">
              <a:avLst/>
            </a:prstGeom>
            <a:noFill/>
          </p:spPr>
          <p:txBody>
            <a:bodyPr rtlCol="0"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grpSp>
      <p:grpSp>
        <p:nvGrpSpPr>
          <p:cNvPr id="4" name="组合 7"/>
          <p:cNvGrpSpPr/>
          <p:nvPr/>
        </p:nvGrpSpPr>
        <p:grpSpPr>
          <a:xfrm>
            <a:off x="1106615" y="1851670"/>
            <a:ext cx="6930770" cy="1323439"/>
            <a:chOff x="836585" y="366505"/>
            <a:chExt cx="6930770" cy="1323439"/>
          </a:xfrm>
        </p:grpSpPr>
        <p:sp>
          <p:nvSpPr>
            <p:cNvPr id="9" name="TextBox 8"/>
            <p:cNvSpPr txBox="1"/>
            <p:nvPr/>
          </p:nvSpPr>
          <p:spPr>
            <a:xfrm>
              <a:off x="836585" y="366505"/>
              <a:ext cx="1890210" cy="1310640"/>
            </a:xfrm>
            <a:prstGeom prst="rect">
              <a:avLst/>
            </a:prstGeom>
            <a:noFill/>
          </p:spPr>
          <p:txBody>
            <a:bodyPr rtlCol="0" wrap="square">
              <a:spAutoFit/>
            </a:bodyPr>
            <a:lstStyle/>
            <a:p>
              <a:pPr algn="ctr"/>
              <a:r>
                <a:rPr altLang="zh-CN" b="1" lang="en-US" smtClean="0" sz="8000">
                  <a:solidFill>
                    <a:prstClr val="white"/>
                  </a:solidFill>
                  <a:latin charset="0" pitchFamily="2" typeface="Ebrima"/>
                  <a:ea charset="0" pitchFamily="2" typeface="Ebrima"/>
                  <a:cs charset="0" pitchFamily="2" typeface="Ebrima"/>
                </a:rPr>
                <a:t>02</a:t>
              </a:r>
            </a:p>
          </p:txBody>
        </p:sp>
        <p:sp>
          <p:nvSpPr>
            <p:cNvPr id="10" name="TextBox 9"/>
            <p:cNvSpPr txBox="1"/>
            <p:nvPr/>
          </p:nvSpPr>
          <p:spPr>
            <a:xfrm>
              <a:off x="2051720" y="1086585"/>
              <a:ext cx="1890210" cy="274320"/>
            </a:xfrm>
            <a:prstGeom prst="rect">
              <a:avLst/>
            </a:prstGeom>
            <a:solidFill>
              <a:srgbClr val="FFC000"/>
            </a:solidFill>
          </p:spPr>
          <p:txBody>
            <a:bodyPr rtlCol="0" wrap="square">
              <a:spAutoFit/>
            </a:bodyPr>
            <a:lstStyle/>
            <a:p>
              <a:r>
                <a:rPr altLang="zh-CN" b="1" lang="en-US" smtClean="0" sz="1200">
                  <a:solidFill>
                    <a:prstClr val="white"/>
                  </a:solidFill>
                  <a:latin charset="0" pitchFamily="2" typeface="Ebrima"/>
                  <a:ea charset="0" pitchFamily="2" typeface="Ebrima"/>
                  <a:cs charset="0" pitchFamily="2" typeface="Ebrima"/>
                </a:rPr>
                <a:t>Add  your  title  here</a:t>
              </a:r>
            </a:p>
          </p:txBody>
        </p:sp>
        <p:sp>
          <p:nvSpPr>
            <p:cNvPr id="11" name="TextBox 10"/>
            <p:cNvSpPr txBox="1"/>
            <p:nvPr/>
          </p:nvSpPr>
          <p:spPr>
            <a:xfrm>
              <a:off x="2186735" y="501520"/>
              <a:ext cx="5580620" cy="640080"/>
            </a:xfrm>
            <a:prstGeom prst="rect">
              <a:avLst/>
            </a:prstGeom>
            <a:noFill/>
          </p:spPr>
          <p:txBody>
            <a:bodyPr rtlCol="0"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grpSp>
      <p:grpSp>
        <p:nvGrpSpPr>
          <p:cNvPr id="7" name="组合 11"/>
          <p:cNvGrpSpPr/>
          <p:nvPr/>
        </p:nvGrpSpPr>
        <p:grpSpPr>
          <a:xfrm>
            <a:off x="1106615" y="3336835"/>
            <a:ext cx="6930770" cy="1323439"/>
            <a:chOff x="836585" y="366505"/>
            <a:chExt cx="6930770" cy="1323439"/>
          </a:xfrm>
        </p:grpSpPr>
        <p:sp>
          <p:nvSpPr>
            <p:cNvPr id="13" name="TextBox 12"/>
            <p:cNvSpPr txBox="1"/>
            <p:nvPr/>
          </p:nvSpPr>
          <p:spPr>
            <a:xfrm>
              <a:off x="836585" y="366505"/>
              <a:ext cx="1890210" cy="1310640"/>
            </a:xfrm>
            <a:prstGeom prst="rect">
              <a:avLst/>
            </a:prstGeom>
            <a:noFill/>
          </p:spPr>
          <p:txBody>
            <a:bodyPr rtlCol="0" wrap="square">
              <a:spAutoFit/>
            </a:bodyPr>
            <a:lstStyle/>
            <a:p>
              <a:pPr algn="ctr"/>
              <a:r>
                <a:rPr altLang="zh-CN" b="1" lang="en-US" smtClean="0" sz="8000">
                  <a:solidFill>
                    <a:prstClr val="white"/>
                  </a:solidFill>
                  <a:latin charset="0" pitchFamily="2" typeface="Ebrima"/>
                  <a:ea charset="0" pitchFamily="2" typeface="Ebrima"/>
                  <a:cs charset="0" pitchFamily="2" typeface="Ebrima"/>
                </a:rPr>
                <a:t>03</a:t>
              </a:r>
            </a:p>
          </p:txBody>
        </p:sp>
        <p:sp>
          <p:nvSpPr>
            <p:cNvPr id="14" name="TextBox 13"/>
            <p:cNvSpPr txBox="1"/>
            <p:nvPr/>
          </p:nvSpPr>
          <p:spPr>
            <a:xfrm>
              <a:off x="2051720" y="1086585"/>
              <a:ext cx="1890210" cy="274320"/>
            </a:xfrm>
            <a:prstGeom prst="rect">
              <a:avLst/>
            </a:prstGeom>
            <a:solidFill>
              <a:srgbClr val="FFC000"/>
            </a:solidFill>
          </p:spPr>
          <p:txBody>
            <a:bodyPr rtlCol="0" wrap="square">
              <a:spAutoFit/>
            </a:bodyPr>
            <a:lstStyle/>
            <a:p>
              <a:r>
                <a:rPr altLang="zh-CN" b="1" lang="en-US" smtClean="0" sz="1200">
                  <a:solidFill>
                    <a:prstClr val="white"/>
                  </a:solidFill>
                  <a:latin charset="0" pitchFamily="2" typeface="Ebrima"/>
                  <a:ea charset="0" pitchFamily="2" typeface="Ebrima"/>
                  <a:cs charset="0" pitchFamily="2" typeface="Ebrima"/>
                </a:rPr>
                <a:t>Add  your  title  here</a:t>
              </a:r>
            </a:p>
          </p:txBody>
        </p:sp>
        <p:sp>
          <p:nvSpPr>
            <p:cNvPr id="15" name="TextBox 14"/>
            <p:cNvSpPr txBox="1"/>
            <p:nvPr/>
          </p:nvSpPr>
          <p:spPr>
            <a:xfrm>
              <a:off x="2186735" y="501520"/>
              <a:ext cx="5580620" cy="640080"/>
            </a:xfrm>
            <a:prstGeom prst="rect">
              <a:avLst/>
            </a:prstGeom>
            <a:noFill/>
          </p:spPr>
          <p:txBody>
            <a:bodyPr rtlCol="0" wrap="square">
              <a:spAutoFit/>
            </a:bodyPr>
            <a:lstStyle/>
            <a:p>
              <a:pPr>
                <a:lnSpc>
                  <a:spcPct val="150000"/>
                </a:lnSpc>
              </a:pPr>
              <a:r>
                <a:rPr altLang="zh-CN" lang="en-US" smtClean="0" sz="1200">
                  <a:solidFill>
                    <a:prstClr val="white"/>
                  </a:solidFill>
                  <a:latin charset="0" pitchFamily="2" typeface="Ebrima"/>
                  <a:ea charset="0" pitchFamily="2" typeface="Ebrima"/>
                  <a:cs charset="0" pitchFamily="2" typeface="Ebrima"/>
                </a:rPr>
                <a:t>Age has reached the end of the beginning of a word. May be guilty in his seems to passing a lot of different life became the appearance of the same day;</a:t>
              </a:r>
            </a:p>
          </p:txBody>
        </p:sp>
      </p:grpSp>
    </p:spTree>
  </p:cSld>
  <p:clrMapOvr>
    <a:masterClrMapping/>
  </p:clrMapOvr>
  <p:transition advTm="889">
    <p:wipe dir="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mtClean="0" sz="1200">
            <a:solidFill>
              <a:schemeClr val="bg1"/>
            </a:solidFill>
            <a:latin charset="0" pitchFamily="2" typeface="Ebrima"/>
            <a:ea charset="0" pitchFamily="2" typeface="Ebrima"/>
            <a:cs charset="0" pitchFamily="2" typeface="Ebrima"/>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155</Paragraphs>
  <Slides>20</Slides>
  <Notes>20</Notes>
  <TotalTime>49</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20</vt:i4>
      </vt:variant>
    </vt:vector>
  </HeadingPairs>
  <TitlesOfParts>
    <vt:vector baseType="lpstr" size="26">
      <vt:lpstr>Arial</vt:lpstr>
      <vt:lpstr>Calibri</vt:lpstr>
      <vt:lpstr>Calibri Light</vt:lpstr>
      <vt:lpstr>Ebrima</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2015-12-10T09:44:14Z</dcterms:created>
  <cp:lastModifiedBy>Administrator</cp:lastModifiedBy>
  <dcterms:modified xsi:type="dcterms:W3CDTF">2021-08-20T11:24:43Z</dcterms:modified>
  <cp:revision>5</cp:revision>
  <dc:title>幻灯片 1</dc:title>
</cp:coreProperties>
</file>