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2" r:id="rId1"/>
    <p:sldMasterId id="2147483708" r:id="rId2"/>
  </p:sldMasterIdLst>
  <p:notesMasterIdLst>
    <p:notesMasterId r:id="rId3"/>
  </p:notesMasterIdLst>
  <p:sldIdLst>
    <p:sldId id="257" r:id="rId4"/>
    <p:sldId id="256" r:id="rId5"/>
    <p:sldId id="259" r:id="rId6"/>
    <p:sldId id="286" r:id="rId7"/>
    <p:sldId id="278" r:id="rId8"/>
    <p:sldId id="263" r:id="rId9"/>
    <p:sldId id="262" r:id="rId10"/>
    <p:sldId id="287" r:id="rId11"/>
    <p:sldId id="273" r:id="rId12"/>
    <p:sldId id="277" r:id="rId13"/>
    <p:sldId id="274" r:id="rId14"/>
    <p:sldId id="271" r:id="rId15"/>
    <p:sldId id="272" r:id="rId16"/>
    <p:sldId id="288" r:id="rId17"/>
    <p:sldId id="280" r:id="rId18"/>
    <p:sldId id="281" r:id="rId19"/>
    <p:sldId id="282" r:id="rId20"/>
    <p:sldId id="283" r:id="rId21"/>
    <p:sldId id="284" r:id="rId22"/>
    <p:sldId id="285" r:id="rId23"/>
    <p:sldId id="289" r:id="rId24"/>
    <p:sldId id="290" r:id="rId25"/>
    <p:sldId id="291" r:id="rId26"/>
  </p:sldIdLst>
  <p:sldSz cx="12192000" cy="6858000"/>
  <p:notesSz cx="6858000" cy="9144000"/>
  <p:custDataLst>
    <p:tags r:id="rId27"/>
  </p:custDataLst>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70" userDrawn="1">
          <p15:clr>
            <a:srgbClr val="A4A3A4"/>
          </p15:clr>
        </p15:guide>
        <p15:guide id="3" pos="3727" userDrawn="1">
          <p15:clr>
            <a:srgbClr val="A4A3A4"/>
          </p15:clr>
        </p15:guide>
        <p15:guide id="4" orient="horz" pos="2047" userDrawn="1">
          <p15:clr>
            <a:srgbClr val="A4A3A4"/>
          </p15:clr>
        </p15:guide>
        <p15:guide id="6" orient="horz" pos="731" userDrawn="1">
          <p15:clr>
            <a:srgbClr val="A4A3A4"/>
          </p15:clr>
        </p15:guide>
        <p15:guide id="7" orient="horz" pos="2432" userDrawn="1">
          <p15:clr>
            <a:srgbClr val="A4A3A4"/>
          </p15:clr>
        </p15:guide>
        <p15:guide id="8" orient="horz" pos="3816" userDrawn="1">
          <p15:clr>
            <a:srgbClr val="A4A3A4"/>
          </p15:clr>
        </p15:guide>
        <p15:guide id="9" orient="horz" pos="3203" userDrawn="1">
          <p15:clr>
            <a:srgbClr val="A4A3A4"/>
          </p15:clr>
        </p15:guide>
        <p15:guide id="10" orient="horz" pos="390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4151" autoAdjust="0"/>
  </p:normalViewPr>
  <p:slideViewPr>
    <p:cSldViewPr snapToGrid="0" showGuides="1">
      <p:cViewPr varScale="1">
        <p:scale>
          <a:sx n="113" d="100"/>
          <a:sy n="113" d="100"/>
        </p:scale>
        <p:origin x="750" y="96"/>
      </p:cViewPr>
      <p:guideLst>
        <p:guide orient="horz" pos="1638"/>
        <p:guide pos="370"/>
        <p:guide pos="3727"/>
        <p:guide orient="horz" pos="2047"/>
        <p:guide orient="horz" pos="731"/>
        <p:guide orient="horz" pos="2432"/>
        <p:guide orient="horz" pos="3816"/>
        <p:guide orient="horz" pos="3203"/>
        <p:guide orient="horz" pos="3906"/>
      </p:guideLst>
    </p:cSldViewPr>
  </p:slideViewPr>
  <p:notesTextViewPr>
    <p:cViewPr>
      <p:scale>
        <a:sx n="200" d="100"/>
        <a:sy n="2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列1</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Sheet1!$B$2:$B$8</c:f>
              <c:numCache>
                <c:formatCode>General</c:formatCode>
                <c:ptCount val="7"/>
                <c:pt idx="0">
                  <c:v>1</c:v>
                </c:pt>
                <c:pt idx="1">
                  <c:v>1</c:v>
                </c:pt>
                <c:pt idx="2">
                  <c:v>1</c:v>
                </c:pt>
                <c:pt idx="3">
                  <c:v>1</c:v>
                </c:pt>
                <c:pt idx="4">
                  <c:v>1</c:v>
                </c:pt>
                <c:pt idx="5">
                  <c:v>1</c:v>
                </c:pt>
                <c:pt idx="6">
                  <c:v>1</c:v>
                </c:pt>
              </c:numCache>
            </c:numRef>
          </c:val>
        </c:ser>
        <c:ser>
          <c:idx val="1"/>
          <c:order val="1"/>
          <c:tx>
            <c:strRef>
              <c:f>Sheet1!$C$1</c:f>
              <c:strCache>
                <c:ptCount val="1"/>
                <c:pt idx="0">
                  <c:v>列2</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Sheet1!$C$2:$C$8</c:f>
              <c:numCache>
                <c:formatCode>General</c:formatCode>
                <c:ptCount val="7"/>
                <c:pt idx="0">
                  <c:v>1</c:v>
                </c:pt>
                <c:pt idx="1">
                  <c:v>1</c:v>
                </c:pt>
                <c:pt idx="2">
                  <c:v>1</c:v>
                </c:pt>
                <c:pt idx="3">
                  <c:v>1</c:v>
                </c:pt>
                <c:pt idx="4">
                  <c:v>1</c:v>
                </c:pt>
                <c:pt idx="5">
                  <c:v>1</c:v>
                </c:pt>
                <c:pt idx="6">
                  <c:v>1</c:v>
                </c:pt>
              </c:numCache>
            </c:numRef>
          </c:val>
        </c:ser>
        <c:ser>
          <c:idx val="2"/>
          <c:order val="2"/>
          <c:tx>
            <c:strRef>
              <c:f>Sheet1!$D$1</c:f>
              <c:strCache>
                <c:ptCount val="1"/>
                <c:pt idx="0">
                  <c:v>列3</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Sheet1!$D$2:$D$8</c:f>
              <c:numCache>
                <c:formatCode>General</c:formatCode>
                <c:ptCount val="7"/>
                <c:pt idx="0">
                  <c:v>1</c:v>
                </c:pt>
                <c:pt idx="1">
                  <c:v>1</c:v>
                </c:pt>
                <c:pt idx="2">
                  <c:v>1</c:v>
                </c:pt>
                <c:pt idx="3">
                  <c:v>1</c:v>
                </c:pt>
                <c:pt idx="4">
                  <c:v>1</c:v>
                </c:pt>
                <c:pt idx="5">
                  <c:v>1</c:v>
                </c:pt>
                <c:pt idx="6">
                  <c:v>1</c:v>
                </c:pt>
              </c:numCache>
            </c:numRef>
          </c:val>
        </c:ser>
        <c:ser>
          <c:idx val="3"/>
          <c:order val="3"/>
          <c:tx>
            <c:strRef>
              <c:f>Sheet1!$E$1</c:f>
              <c:strCache>
                <c:ptCount val="1"/>
                <c:pt idx="0">
                  <c:v>列4</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Sheet1!$E$2:$E$8</c:f>
              <c:numCache>
                <c:formatCode>General</c:formatCode>
                <c:ptCount val="7"/>
                <c:pt idx="0">
                  <c:v>1</c:v>
                </c:pt>
                <c:pt idx="1">
                  <c:v>1</c:v>
                </c:pt>
                <c:pt idx="2">
                  <c:v>1</c:v>
                </c:pt>
                <c:pt idx="3">
                  <c:v>1</c:v>
                </c:pt>
                <c:pt idx="4">
                  <c:v>1</c:v>
                </c:pt>
                <c:pt idx="5">
                  <c:v>1</c:v>
                </c:pt>
                <c:pt idx="6">
                  <c:v>1</c:v>
                </c:pt>
              </c:numCache>
            </c:numRef>
          </c:val>
        </c:ser>
        <c:ser>
          <c:idx val="4"/>
          <c:order val="4"/>
          <c:tx>
            <c:strRef>
              <c:f>Sheet1!$F$1</c:f>
              <c:strCache>
                <c:ptCount val="1"/>
                <c:pt idx="0">
                  <c:v>列5</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Sheet1!$F$2:$F$8</c:f>
              <c:numCache>
                <c:formatCode>General</c:formatCode>
                <c:ptCount val="7"/>
                <c:pt idx="0">
                  <c:v>1</c:v>
                </c:pt>
                <c:pt idx="1">
                  <c:v>1</c:v>
                </c:pt>
                <c:pt idx="2">
                  <c:v>1</c:v>
                </c:pt>
                <c:pt idx="3">
                  <c:v>1</c:v>
                </c:pt>
                <c:pt idx="4">
                  <c:v>1</c:v>
                </c:pt>
                <c:pt idx="5">
                  <c:v>1</c:v>
                </c:pt>
                <c:pt idx="6">
                  <c:v>1</c:v>
                </c:pt>
              </c:numCache>
            </c:numRef>
          </c:val>
        </c:ser>
        <c:ser>
          <c:idx val="5"/>
          <c:order val="5"/>
          <c:tx>
            <c:strRef>
              <c:f>Sheet1!$G$1</c:f>
              <c:strCache>
                <c:ptCount val="1"/>
                <c:pt idx="0">
                  <c:v>列6</c:v>
                </c:pt>
              </c:strCache>
            </c:strRef>
          </c:tx>
          <c:spPr>
            <a:ln>
              <a:noFill/>
              <a:round/>
            </a:ln>
          </c:spPr>
          <c:dPt>
            <c:idx val="0"/>
            <c:invertIfNegative val="1"/>
            <c:spPr>
              <a:solidFill>
                <a:srgbClr val="484848"/>
              </a:solidFill>
              <a:ln w="19050">
                <a:noFill/>
                <a:round/>
              </a:ln>
            </c:spPr>
          </c:dPt>
          <c:dPt>
            <c:idx val="1"/>
            <c:invertIfNegative val="1"/>
            <c:spPr>
              <a:solidFill>
                <a:srgbClr val="F3DE5A"/>
              </a:solidFill>
              <a:ln w="19050">
                <a:noFill/>
                <a:round/>
              </a:ln>
            </c:spPr>
          </c:dPt>
          <c:dPt>
            <c:idx val="2"/>
            <c:invertIfNegative val="1"/>
            <c:spPr>
              <a:solidFill>
                <a:schemeClr val="bg1">
                  <a:lumMod val="85000"/>
                </a:schemeClr>
              </a:solidFill>
              <a:ln w="19050">
                <a:noFill/>
                <a:round/>
              </a:ln>
            </c:spPr>
          </c:dPt>
          <c:dPt>
            <c:idx val="3"/>
            <c:invertIfNegative val="1"/>
            <c:spPr>
              <a:solidFill>
                <a:schemeClr val="bg1">
                  <a:lumMod val="75000"/>
                </a:schemeClr>
              </a:solidFill>
              <a:ln w="19050">
                <a:noFill/>
                <a:round/>
              </a:ln>
            </c:spPr>
          </c:dPt>
          <c:dPt>
            <c:idx val="4"/>
            <c:invertIfNegative val="1"/>
            <c:spPr>
              <a:solidFill>
                <a:schemeClr val="bg1">
                  <a:lumMod val="65000"/>
                </a:schemeClr>
              </a:solidFill>
              <a:ln w="19050">
                <a:noFill/>
                <a:round/>
              </a:ln>
            </c:spPr>
          </c:dPt>
          <c:dPt>
            <c:idx val="5"/>
            <c:invertIfNegative val="1"/>
            <c:spPr>
              <a:solidFill>
                <a:schemeClr val="bg1">
                  <a:lumMod val="50000"/>
                </a:schemeClr>
              </a:solidFill>
              <a:ln w="19050">
                <a:noFill/>
                <a:round/>
              </a:ln>
            </c:spPr>
          </c:dPt>
          <c:dPt>
            <c:idx val="6"/>
            <c:invertIfNegative val="1"/>
            <c:spPr>
              <a:noFill/>
              <a:ln w="19050">
                <a:noFill/>
                <a:round/>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Sheet1!$G$2:$G$8</c:f>
              <c:numCache>
                <c:formatCode>General</c:formatCode>
                <c:ptCount val="7"/>
                <c:pt idx="0">
                  <c:v>1</c:v>
                </c:pt>
                <c:pt idx="1">
                  <c:v>1</c:v>
                </c:pt>
                <c:pt idx="2">
                  <c:v>1</c:v>
                </c:pt>
                <c:pt idx="3">
                  <c:v>1</c:v>
                </c:pt>
                <c:pt idx="4">
                  <c:v>1</c:v>
                </c:pt>
                <c:pt idx="5">
                  <c:v>1</c:v>
                </c:pt>
                <c:pt idx="6">
                  <c:v>1</c:v>
                </c:pt>
              </c:numCache>
            </c:numRef>
          </c:val>
        </c:ser>
        <c:ser>
          <c:idx val="6"/>
          <c:order val="6"/>
          <c:tx>
            <c:strRef>
              <c:f>Sheet1!$H$1</c:f>
              <c:strCache>
                <c:ptCount val="1"/>
                <c:pt idx="0">
                  <c:v>列7</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solidFill>
                <a:schemeClr val="bg1">
                  <a:lumMod val="85000"/>
                </a:schemeClr>
              </a:solid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Sheet1!$H$2:$H$8</c:f>
              <c:numCache>
                <c:formatCode>General</c:formatCode>
                <c:ptCount val="7"/>
                <c:pt idx="0">
                  <c:v>1</c:v>
                </c:pt>
                <c:pt idx="1">
                  <c:v>1</c:v>
                </c:pt>
                <c:pt idx="2">
                  <c:v>1</c:v>
                </c:pt>
                <c:pt idx="3">
                  <c:v>1</c:v>
                </c:pt>
                <c:pt idx="4">
                  <c:v>1</c:v>
                </c:pt>
                <c:pt idx="5">
                  <c:v>1</c:v>
                </c:pt>
                <c:pt idx="6">
                  <c:v>1</c:v>
                </c:pt>
              </c:numCache>
            </c:numRef>
          </c:val>
        </c:ser>
        <c:ser>
          <c:idx val="7"/>
          <c:order val="7"/>
          <c:tx>
            <c:strRef>
              <c:f>Sheet1!$I$1</c:f>
              <c:strCache>
                <c:ptCount val="1"/>
                <c:pt idx="0">
                  <c:v>列8</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noFill/>
              <a:ln w="19050">
                <a:noFill/>
              </a:ln>
            </c:spPr>
          </c:dPt>
          <c:dPt>
            <c:idx val="3"/>
            <c:invertIfNegative val="1"/>
            <c:spPr>
              <a:solidFill>
                <a:schemeClr val="bg1">
                  <a:lumMod val="75000"/>
                </a:schemeClr>
              </a:solidFill>
              <a:ln w="19050">
                <a:noFill/>
              </a:ln>
            </c:spPr>
          </c:dPt>
          <c:dPt>
            <c:idx val="4"/>
            <c:invertIfNegative val="1"/>
            <c:spPr>
              <a:solidFill>
                <a:schemeClr val="bg1">
                  <a:lumMod val="65000"/>
                </a:schemeClr>
              </a:solidFill>
              <a:ln w="19050">
                <a:noFill/>
              </a:ln>
            </c:spPr>
          </c:dPt>
          <c:dPt>
            <c:idx val="5"/>
            <c:invertIfNegative val="1"/>
            <c:spPr>
              <a:solidFill>
                <a:schemeClr val="bg1">
                  <a:lumMod val="50000"/>
                </a:schemeClr>
              </a:solid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Sheet1!$I$2:$I$8</c:f>
              <c:numCache>
                <c:formatCode>General</c:formatCode>
                <c:ptCount val="7"/>
                <c:pt idx="0">
                  <c:v>1</c:v>
                </c:pt>
                <c:pt idx="1">
                  <c:v>1</c:v>
                </c:pt>
                <c:pt idx="2">
                  <c:v>1</c:v>
                </c:pt>
                <c:pt idx="3">
                  <c:v>1</c:v>
                </c:pt>
                <c:pt idx="4">
                  <c:v>1</c:v>
                </c:pt>
                <c:pt idx="5">
                  <c:v>1</c:v>
                </c:pt>
                <c:pt idx="6">
                  <c:v>1</c:v>
                </c:pt>
              </c:numCache>
            </c:numRef>
          </c:val>
        </c:ser>
        <c:ser>
          <c:idx val="8"/>
          <c:order val="8"/>
          <c:tx>
            <c:strRef>
              <c:f>Sheet1!$J$1</c:f>
              <c:strCache>
                <c:ptCount val="1"/>
                <c:pt idx="0">
                  <c:v>列9</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noFill/>
              <a:ln w="19050">
                <a:noFill/>
              </a:ln>
            </c:spPr>
          </c:dPt>
          <c:dPt>
            <c:idx val="3"/>
            <c:invertIfNegative val="1"/>
            <c:spPr>
              <a:solidFill>
                <a:schemeClr val="bg1">
                  <a:lumMod val="75000"/>
                </a:schemeClr>
              </a:solidFill>
              <a:ln w="19050">
                <a:noFill/>
              </a:ln>
            </c:spPr>
          </c:dPt>
          <c:dPt>
            <c:idx val="4"/>
            <c:invertIfNegative val="1"/>
            <c:spPr>
              <a:noFill/>
              <a:ln w="19050">
                <a:noFill/>
              </a:ln>
            </c:spPr>
          </c:dPt>
          <c:dPt>
            <c:idx val="5"/>
            <c:invertIfNegative val="1"/>
            <c:spPr>
              <a:solidFill>
                <a:schemeClr val="bg1">
                  <a:lumMod val="50000"/>
                </a:schemeClr>
              </a:solid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Sheet1!$J$2:$J$8</c:f>
              <c:numCache>
                <c:formatCode>General</c:formatCode>
                <c:ptCount val="7"/>
                <c:pt idx="0">
                  <c:v>1</c:v>
                </c:pt>
                <c:pt idx="1">
                  <c:v>1</c:v>
                </c:pt>
                <c:pt idx="2">
                  <c:v>1</c:v>
                </c:pt>
                <c:pt idx="3">
                  <c:v>1</c:v>
                </c:pt>
                <c:pt idx="4">
                  <c:v>1</c:v>
                </c:pt>
                <c:pt idx="5">
                  <c:v>1</c:v>
                </c:pt>
                <c:pt idx="6">
                  <c:v>1</c:v>
                </c:pt>
              </c:numCache>
            </c:numRef>
          </c:val>
        </c:ser>
        <c:ser>
          <c:idx val="9"/>
          <c:order val="9"/>
          <c:tx>
            <c:strRef>
              <c:f>Sheet1!$K$1</c:f>
              <c:strCache>
                <c:ptCount val="1"/>
                <c:pt idx="0">
                  <c:v>列10</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noFill/>
              <a:ln w="19050">
                <a:noFill/>
              </a:ln>
            </c:spPr>
          </c:dPt>
          <c:dPt>
            <c:idx val="3"/>
            <c:invertIfNegative val="1"/>
            <c:spPr>
              <a:solidFill>
                <a:schemeClr val="bg1">
                  <a:lumMod val="75000"/>
                </a:schemeClr>
              </a:solidFill>
              <a:ln w="19050">
                <a:noFill/>
              </a:ln>
            </c:spPr>
          </c:dPt>
          <c:dPt>
            <c:idx val="4"/>
            <c:invertIfNegative val="1"/>
            <c:spPr>
              <a:noFill/>
              <a:ln w="19050">
                <a:noFill/>
              </a:ln>
            </c:spPr>
          </c:dPt>
          <c:dPt>
            <c:idx val="5"/>
            <c:invertIfNegative val="1"/>
            <c:spPr>
              <a:solidFill>
                <a:schemeClr val="bg1">
                  <a:lumMod val="50000"/>
                </a:schemeClr>
              </a:solid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Sheet1!$K$2:$K$8</c:f>
              <c:numCache>
                <c:formatCode>General</c:formatCode>
                <c:ptCount val="7"/>
                <c:pt idx="0">
                  <c:v>1</c:v>
                </c:pt>
                <c:pt idx="1">
                  <c:v>1</c:v>
                </c:pt>
                <c:pt idx="2">
                  <c:v>1</c:v>
                </c:pt>
                <c:pt idx="3">
                  <c:v>1</c:v>
                </c:pt>
                <c:pt idx="4">
                  <c:v>1</c:v>
                </c:pt>
                <c:pt idx="5">
                  <c:v>1</c:v>
                </c:pt>
                <c:pt idx="6">
                  <c:v>1</c:v>
                </c:pt>
              </c:numCache>
            </c:numRef>
          </c:val>
        </c:ser>
        <c:ser>
          <c:idx val="10"/>
          <c:order val="10"/>
          <c:tx>
            <c:strRef>
              <c:f>Sheet1!$L$1</c:f>
              <c:strCache>
                <c:ptCount val="1"/>
                <c:pt idx="0">
                  <c:v>列11</c:v>
                </c:pt>
              </c:strCache>
            </c:strRef>
          </c:tx>
          <c:spPr>
            <a:ln>
              <a:noFill/>
            </a:ln>
          </c:spPr>
          <c:dPt>
            <c:idx val="0"/>
            <c:invertIfNegative val="1"/>
            <c:spPr>
              <a:solidFill>
                <a:srgbClr val="484848"/>
              </a:solidFill>
              <a:ln w="19050">
                <a:noFill/>
              </a:ln>
            </c:spPr>
          </c:dPt>
          <c:dPt>
            <c:idx val="1"/>
            <c:invertIfNegative val="1"/>
            <c:spPr>
              <a:solidFill>
                <a:srgbClr val="F3DE5A"/>
              </a:solidFill>
              <a:ln w="19050">
                <a:noFill/>
              </a:ln>
            </c:spPr>
          </c:dPt>
          <c:dPt>
            <c:idx val="2"/>
            <c:invertIfNegative val="1"/>
            <c:spPr>
              <a:noFill/>
              <a:ln w="19050">
                <a:noFill/>
              </a:ln>
            </c:spPr>
          </c:dPt>
          <c:dPt>
            <c:idx val="3"/>
            <c:invertIfNegative val="1"/>
            <c:spPr>
              <a:noFill/>
              <a:ln w="19050">
                <a:noFill/>
              </a:ln>
            </c:spPr>
          </c:dPt>
          <c:dPt>
            <c:idx val="4"/>
            <c:invertIfNegative val="1"/>
            <c:spPr>
              <a:noFill/>
              <a:ln w="19050">
                <a:noFill/>
              </a:ln>
            </c:spPr>
          </c:dPt>
          <c:dPt>
            <c:idx val="5"/>
            <c:invertIfNegative val="1"/>
            <c:spPr>
              <a:solidFill>
                <a:schemeClr val="bg1">
                  <a:lumMod val="50000"/>
                </a:schemeClr>
              </a:solid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Sheet1!$L$2:$L$8</c:f>
              <c:numCache>
                <c:formatCode>General</c:formatCode>
                <c:ptCount val="7"/>
                <c:pt idx="0">
                  <c:v>1</c:v>
                </c:pt>
                <c:pt idx="1">
                  <c:v>1</c:v>
                </c:pt>
                <c:pt idx="2">
                  <c:v>1</c:v>
                </c:pt>
                <c:pt idx="3">
                  <c:v>1</c:v>
                </c:pt>
                <c:pt idx="4">
                  <c:v>1</c:v>
                </c:pt>
                <c:pt idx="5">
                  <c:v>1</c:v>
                </c:pt>
                <c:pt idx="6">
                  <c:v>1</c:v>
                </c:pt>
              </c:numCache>
            </c:numRef>
          </c:val>
        </c:ser>
        <c:ser>
          <c:idx val="11"/>
          <c:order val="11"/>
          <c:tx>
            <c:strRef>
              <c:f>Sheet1!$M$1</c:f>
              <c:strCache>
                <c:ptCount val="1"/>
                <c:pt idx="0">
                  <c:v>列12</c:v>
                </c:pt>
              </c:strCache>
            </c:strRef>
          </c:tx>
          <c:spPr>
            <a:ln>
              <a:noFill/>
            </a:ln>
          </c:spPr>
          <c:dPt>
            <c:idx val="0"/>
            <c:invertIfNegative val="1"/>
            <c:spPr>
              <a:noFill/>
              <a:ln w="19050">
                <a:noFill/>
              </a:ln>
            </c:spPr>
          </c:dPt>
          <c:dPt>
            <c:idx val="1"/>
            <c:invertIfNegative val="1"/>
            <c:spPr>
              <a:solidFill>
                <a:srgbClr val="F3DE5A"/>
              </a:solidFill>
              <a:ln w="19050">
                <a:noFill/>
              </a:ln>
            </c:spPr>
          </c:dPt>
          <c:dPt>
            <c:idx val="2"/>
            <c:invertIfNegative val="1"/>
            <c:spPr>
              <a:noFill/>
              <a:ln w="19050">
                <a:noFill/>
              </a:ln>
            </c:spPr>
          </c:dPt>
          <c:dPt>
            <c:idx val="3"/>
            <c:invertIfNegative val="1"/>
            <c:spPr>
              <a:noFill/>
              <a:ln w="19050">
                <a:noFill/>
              </a:ln>
            </c:spPr>
          </c:dPt>
          <c:dPt>
            <c:idx val="4"/>
            <c:invertIfNegative val="1"/>
            <c:spPr>
              <a:noFill/>
              <a:ln w="19050">
                <a:noFill/>
              </a:ln>
            </c:spPr>
          </c:dPt>
          <c:dPt>
            <c:idx val="5"/>
            <c:invertIfNegative val="1"/>
            <c:spPr>
              <a:noFill/>
              <a:ln w="19050">
                <a:noFill/>
              </a:ln>
            </c:spPr>
          </c:dPt>
          <c:dPt>
            <c:idx val="6"/>
            <c:invertIfNegative val="1"/>
            <c:spPr>
              <a:noFill/>
              <a:ln w="19050">
                <a:noFill/>
              </a:ln>
            </c:spPr>
          </c:dPt>
          <c:dLbls>
            <c:delete val="1"/>
            <c:extLst>
              <c:ext xmlns:c15="http://schemas.microsoft.com/office/drawing/2012/chart" uri="{CE6537A1-D6FC-4f65-9D91-7224C49458BB}">
                <c15:showLeaderLines val="1"/>
              </c:ext>
            </c:extLst>
          </c:dLbls>
          <c:cat>
            <c:strRef>
              <c:f>Sheet1!$A$2:$A$8</c:f>
              <c:strCache>
                <c:ptCount val="7"/>
                <c:pt idx="0">
                  <c:v>A</c:v>
                </c:pt>
                <c:pt idx="1">
                  <c:v>B</c:v>
                </c:pt>
                <c:pt idx="2">
                  <c:v>C</c:v>
                </c:pt>
                <c:pt idx="3">
                  <c:v>D</c:v>
                </c:pt>
                <c:pt idx="4">
                  <c:v>E</c:v>
                </c:pt>
                <c:pt idx="5">
                  <c:v>F</c:v>
                </c:pt>
                <c:pt idx="6">
                  <c:v>G</c:v>
                </c:pt>
              </c:strCache>
            </c:strRef>
          </c:cat>
          <c:val>
            <c:numRef>
              <c:f>Sheet1!$M$2:$M$8</c:f>
              <c:numCache>
                <c:formatCode>General</c:formatCode>
                <c:ptCount val="7"/>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0"/>
        </c:dLbls>
        <c:firstSliceAng/>
        <c:holeSize val="1"/>
      </c:doughnutChart>
      <c:spPr>
        <a:noFill/>
        <a:ln>
          <a:noFill/>
        </a:ln>
        <a:effectLst/>
      </c:spPr>
    </c:plotArea>
    <c:legend>
      <c:legendPos/>
      <c:layout>
        <c:manualLayout>
          <c:xMode val="edge"/>
          <c:yMode val="edge"/>
          <c:x val="0.95157665014266968"/>
          <c:y val="0.054040394723415375"/>
          <c:w val="0.048423353582620621"/>
          <c:h val="0.87325215339660645"/>
        </c:manualLayout>
      </c:layout>
      <c:overlay val="1"/>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7729B-9D3E-4E69-A4E1-356C750C1967}" type="datetimeFigureOut">
              <a:rPr lang="zh-HK" altLang="en-US" smtClean="0"/>
              <a:t>2/6/2018</a:t>
            </a:fld>
            <a:endParaRPr lang="zh-HK"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97619-DBBE-4EF5-8E3C-32126B56E9D5}" type="slidenum">
              <a:rPr lang="zh-HK" altLang="en-US" smtClean="0"/>
              <a:t>‹#›</a:t>
            </a:fld>
            <a:endParaRPr lang="zh-HK" altLang="en-US"/>
          </a:p>
        </p:txBody>
      </p:sp>
    </p:spTree>
    <p:extLst>
      <p:ext uri="{BB962C8B-B14F-4D97-AF65-F5344CB8AC3E}">
        <p14:creationId val="142471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68684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2325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238952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60390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15041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1746169166"/>
      </p:ext>
    </p:extLst>
  </p:cSld>
  <p:clrMapOvr>
    <a:masterClrMapping/>
  </p:clrMapOvr>
  <p:transition>
    <p:wip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4132933131"/>
      </p:ext>
    </p:extLst>
  </p:cSld>
  <p:clrMapOvr>
    <a:masterClrMapping/>
  </p:clrMapOvr>
  <p:transition>
    <p:wip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2354886498"/>
      </p:ext>
    </p:extLst>
  </p:cSld>
  <p:clrMapOvr>
    <a:masterClrMapping/>
  </p:clrMapOvr>
  <p:transition>
    <p:wip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73386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90653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72309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28502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825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62207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04875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61028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1816102403"/>
      </p:ext>
    </p:extLst>
  </p:cSld>
  <p:clrMapOvr>
    <a:masterClrMapping/>
  </p:clrMapOvr>
  <p:transition>
    <p:wip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564518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34990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302770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2085468789"/>
      </p:ext>
    </p:extLst>
  </p:cSld>
  <p:clrMapOvr>
    <a:masterClrMapping/>
  </p:clrMapOvr>
  <p:transition>
    <p:wip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2515366658"/>
      </p:ext>
    </p:extLst>
  </p:cSld>
  <p:clrMapOvr>
    <a:masterClrMapping/>
  </p:clrMapOvr>
  <p:transition>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87080596"/>
      </p:ext>
    </p:extLst>
  </p:cSld>
  <p:clrMapOvr>
    <a:masterClrMapping/>
  </p:clrMapOvr>
  <p:transition>
    <p:wip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2529703735"/>
      </p:ext>
    </p:extLst>
  </p:cSld>
  <p:clrMapOvr>
    <a:masterClrMapping/>
  </p:clrMapOvr>
  <p:transition>
    <p:wip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1026538035"/>
      </p:ext>
    </p:extLst>
  </p:cSld>
  <p:clrMapOvr>
    <a:masterClrMapping/>
  </p:clrMapOvr>
  <p:transition>
    <p:wip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3306931892"/>
      </p:ext>
    </p:extLst>
  </p:cSld>
  <p:clrMapOvr>
    <a:masterClrMapping/>
  </p:clrMapOvr>
  <p:transition>
    <p:wip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t>2/6/2018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t>‹#›</a:t>
            </a:fld>
            <a:endParaRPr lang="zh-HK" altLang="en-US"/>
          </a:p>
        </p:txBody>
      </p:sp>
    </p:spTree>
    <p:extLst>
      <p:ext uri="{BB962C8B-B14F-4D97-AF65-F5344CB8AC3E}">
        <p14:creationId val="989500366"/>
      </p:ext>
    </p:extLst>
  </p:cSld>
  <p:clrMapOvr>
    <a:masterClrMapping/>
  </p:clrMapOvr>
  <p:transition>
    <p:wip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tile tx="0" ty="0" sx="100000" sy="100000" flip="none" algn="tl"/>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t>2/6/2018</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t>‹#›</a:t>
            </a:fld>
            <a:endParaRPr lang="zh-HK" altLang="en-US"/>
          </a:p>
        </p:txBody>
      </p:sp>
    </p:spTree>
    <p:extLst>
      <p:ext uri="{BB962C8B-B14F-4D97-AF65-F5344CB8AC3E}">
        <p14:creationId val="4220865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2374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slide19.xml" Type="http://schemas.openxmlformats.org/officeDocument/2006/relationships/slide"/><Relationship Id="rId3" Target="slide1.xml" Type="http://schemas.openxmlformats.org/officeDocument/2006/relationships/slide"/><Relationship Id="rId4" Target="slide9.xml" Type="http://schemas.openxmlformats.org/officeDocument/2006/relationships/slide"/><Relationship Id="rId5" Target="slide13.xml" Type="http://schemas.openxmlformats.org/officeDocument/2006/relationship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slide11.xml" Type="http://schemas.openxmlformats.org/officeDocument/2006/relationships/slide"/><Relationship Id="rId3" Target="slide10.xml" Type="http://schemas.openxmlformats.org/officeDocument/2006/relationships/slide"/><Relationship Id="rId4" Target="slide7.xml" Type="http://schemas.openxmlformats.org/officeDocument/2006/relationships/slide"/><Relationship Id="rId5" Target="slide6.xml" Type="http://schemas.openxmlformats.org/officeDocument/2006/relationship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4"/>
          <p:cNvSpPr txBox="1"/>
          <p:nvPr/>
        </p:nvSpPr>
        <p:spPr>
          <a:xfrm>
            <a:off x="2764970" y="2921582"/>
            <a:ext cx="6807202" cy="518160"/>
          </a:xfrm>
          <a:prstGeom prst="rect">
            <a:avLst/>
          </a:prstGeom>
          <a:noFill/>
        </p:spPr>
        <p:txBody>
          <a:bodyPr rtlCol="0" wrap="square">
            <a:spAutoFit/>
          </a:bodyPr>
          <a:lstStyle/>
          <a:p>
            <a:r>
              <a:rPr altLang="en-US" lang="zh-CN" sz="1400">
                <a:solidFill>
                  <a:srgbClr val="485766"/>
                </a:solidFill>
                <a:latin charset="-122" panose="02010600040101010101" pitchFamily="2" typeface="华文细黑"/>
                <a:ea charset="-122" panose="02010600040101010101" pitchFamily="2" typeface="华文细黑"/>
              </a:rPr>
              <a:t>该模板分五部分组成 每部分有不同的选择 根据需要选取使用 使用时请删除此页</a:t>
            </a:r>
          </a:p>
          <a:p>
            <a:r>
              <a:rPr altLang="en-US" lang="zh-CN" sz="1400">
                <a:solidFill>
                  <a:srgbClr val="485766"/>
                </a:solidFill>
                <a:latin charset="-122" panose="02010600040101010101" pitchFamily="2" typeface="华文细黑"/>
                <a:ea charset="-122" panose="02010600040101010101" pitchFamily="2" typeface="华文细黑"/>
              </a:rPr>
              <a:t>欢迎选择大梦PPT</a:t>
            </a:r>
          </a:p>
        </p:txBody>
      </p:sp>
      <p:grpSp>
        <p:nvGrpSpPr>
          <p:cNvPr id="5" name="组合 4"/>
          <p:cNvGrpSpPr/>
          <p:nvPr/>
        </p:nvGrpSpPr>
        <p:grpSpPr>
          <a:xfrm>
            <a:off x="2784872" y="4344440"/>
            <a:ext cx="6767399" cy="1857501"/>
            <a:chOff x="2685143" y="4284206"/>
            <a:chExt cx="6767399" cy="1857501"/>
          </a:xfrm>
        </p:grpSpPr>
        <p:pic>
          <p:nvPicPr>
            <p:cNvPr id="49" name="图片 48"/>
            <p:cNvPicPr>
              <a:picLocks noChangeAspect="1"/>
            </p:cNvPicPr>
            <p:nvPr/>
          </p:nvPicPr>
          <p:blipFill>
            <a:blip r:embed="rId3">
              <a:extLst>
                <a:ext uri="{28A0092B-C50C-407E-A947-70E740481C1C}">
                  <a14:useLocalDpi val="0"/>
                </a:ext>
              </a:extLst>
            </a:blip>
            <a:stretch>
              <a:fillRect/>
            </a:stretch>
          </p:blipFill>
          <p:spPr>
            <a:xfrm>
              <a:off x="6150318" y="4284206"/>
              <a:ext cx="3302224" cy="1857501"/>
            </a:xfrm>
            <a:prstGeom prst="rect">
              <a:avLst/>
            </a:prstGeom>
          </p:spPr>
        </p:pic>
        <p:pic>
          <p:nvPicPr>
            <p:cNvPr id="51" name="图片 50"/>
            <p:cNvPicPr>
              <a:picLocks noChangeAspect="1"/>
            </p:cNvPicPr>
            <p:nvPr/>
          </p:nvPicPr>
          <p:blipFill>
            <a:blip r:embed="rId4">
              <a:extLst>
                <a:ext uri="{28A0092B-C50C-407E-A947-70E740481C1C}">
                  <a14:useLocalDpi val="0"/>
                </a:ext>
              </a:extLst>
            </a:blip>
            <a:stretch>
              <a:fillRect/>
            </a:stretch>
          </p:blipFill>
          <p:spPr>
            <a:xfrm>
              <a:off x="2685143" y="4284206"/>
              <a:ext cx="3302223" cy="1857501"/>
            </a:xfrm>
            <a:prstGeom prst="rect">
              <a:avLst/>
            </a:prstGeom>
          </p:spPr>
        </p:pic>
      </p:grpSp>
      <p:sp>
        <p:nvSpPr>
          <p:cNvPr id="2" name="文本框 1"/>
          <p:cNvSpPr txBox="1"/>
          <p:nvPr/>
        </p:nvSpPr>
        <p:spPr>
          <a:xfrm>
            <a:off x="4805589" y="85235"/>
            <a:ext cx="2580822" cy="2621280"/>
          </a:xfrm>
          <a:prstGeom prst="rect">
            <a:avLst/>
          </a:prstGeom>
          <a:noFill/>
        </p:spPr>
        <p:txBody>
          <a:bodyPr rtlCol="0" wrap="square">
            <a:spAutoFit/>
          </a:bodyPr>
          <a:lstStyle/>
          <a:p>
            <a:pPr algn="ctr"/>
            <a:r>
              <a:rPr altLang="zh-HK" lang="en-US" smtClean="0" sz="16600">
                <a:solidFill>
                  <a:srgbClr val="F3DE5A"/>
                </a:solidFill>
                <a:latin charset="-122" panose="02010600040101010101" pitchFamily="2" typeface="华文细黑"/>
                <a:ea charset="-122" panose="02010600040101010101" pitchFamily="2" typeface="华文细黑"/>
              </a:rPr>
              <a:t>01</a:t>
            </a:r>
          </a:p>
        </p:txBody>
      </p:sp>
      <p:grpSp>
        <p:nvGrpSpPr>
          <p:cNvPr id="3" name="组合 2"/>
          <p:cNvGrpSpPr/>
          <p:nvPr/>
        </p:nvGrpSpPr>
        <p:grpSpPr>
          <a:xfrm>
            <a:off x="3151723" y="3634271"/>
            <a:ext cx="6033696" cy="520700"/>
            <a:chOff x="3066762" y="3594115"/>
            <a:chExt cx="6033696" cy="520700"/>
          </a:xfrm>
        </p:grpSpPr>
        <p:grpSp>
          <p:nvGrpSpPr>
            <p:cNvPr id="34" name="组合 33"/>
            <p:cNvGrpSpPr/>
            <p:nvPr/>
          </p:nvGrpSpPr>
          <p:grpSpPr>
            <a:xfrm>
              <a:off x="3066762" y="3594115"/>
              <a:ext cx="1016002" cy="520700"/>
              <a:chOff x="2684459" y="3594115"/>
              <a:chExt cx="1016002" cy="520700"/>
            </a:xfrm>
            <a:solidFill>
              <a:srgbClr val="F3DE5A"/>
            </a:solidFill>
          </p:grpSpPr>
          <p:sp>
            <p:nvSpPr>
              <p:cNvPr id="55" name="圆角矩形 54"/>
              <p:cNvSpPr/>
              <p:nvPr/>
            </p:nvSpPr>
            <p:spPr>
              <a:xfrm>
                <a:off x="2684459"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6" name="文本框 55"/>
              <p:cNvSpPr txBox="1"/>
              <p:nvPr/>
            </p:nvSpPr>
            <p:spPr>
              <a:xfrm>
                <a:off x="2864754" y="3669800"/>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封面</a:t>
                </a:r>
              </a:p>
            </p:txBody>
          </p:sp>
        </p:grpSp>
        <p:grpSp>
          <p:nvGrpSpPr>
            <p:cNvPr id="39" name="组合 38"/>
            <p:cNvGrpSpPr/>
            <p:nvPr/>
          </p:nvGrpSpPr>
          <p:grpSpPr>
            <a:xfrm>
              <a:off x="4321186" y="3594115"/>
              <a:ext cx="1016002" cy="520700"/>
              <a:chOff x="3541485" y="3594115"/>
              <a:chExt cx="1016002" cy="520700"/>
            </a:xfrm>
          </p:grpSpPr>
          <p:sp>
            <p:nvSpPr>
              <p:cNvPr id="52" name="圆角矩形 51"/>
              <p:cNvSpPr/>
              <p:nvPr/>
            </p:nvSpPr>
            <p:spPr>
              <a:xfrm>
                <a:off x="3541485"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3" name="文本框 52"/>
              <p:cNvSpPr txBox="1"/>
              <p:nvPr/>
            </p:nvSpPr>
            <p:spPr>
              <a:xfrm>
                <a:off x="3721780" y="3669800"/>
                <a:ext cx="655412" cy="365760"/>
              </a:xfrm>
              <a:prstGeom prst="rect">
                <a:avLst/>
              </a:prstGeom>
              <a:no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目录</a:t>
                </a:r>
              </a:p>
            </p:txBody>
          </p:sp>
        </p:grpSp>
        <p:grpSp>
          <p:nvGrpSpPr>
            <p:cNvPr id="40" name="组合 39"/>
            <p:cNvGrpSpPr/>
            <p:nvPr/>
          </p:nvGrpSpPr>
          <p:grpSpPr>
            <a:xfrm>
              <a:off x="5575610" y="3594115"/>
              <a:ext cx="1016002" cy="520700"/>
              <a:chOff x="6270171" y="3594115"/>
              <a:chExt cx="1016002" cy="520700"/>
            </a:xfrm>
            <a:solidFill>
              <a:srgbClr val="485766"/>
            </a:solidFill>
          </p:grpSpPr>
          <p:sp>
            <p:nvSpPr>
              <p:cNvPr id="47" name="圆角矩形 46"/>
              <p:cNvSpPr/>
              <p:nvPr/>
            </p:nvSpPr>
            <p:spPr>
              <a:xfrm>
                <a:off x="6270171"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8" name="文本框 47"/>
              <p:cNvSpPr txBox="1"/>
              <p:nvPr/>
            </p:nvSpPr>
            <p:spPr>
              <a:xfrm>
                <a:off x="6343422" y="3669800"/>
                <a:ext cx="869498" cy="365760"/>
              </a:xfrm>
              <a:prstGeom prst="rect">
                <a:avLst/>
              </a:prstGeom>
              <a:grp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排版页</a:t>
                </a:r>
              </a:p>
            </p:txBody>
          </p:sp>
        </p:grpSp>
        <p:grpSp>
          <p:nvGrpSpPr>
            <p:cNvPr id="41" name="组合 40"/>
            <p:cNvGrpSpPr/>
            <p:nvPr/>
          </p:nvGrpSpPr>
          <p:grpSpPr>
            <a:xfrm>
              <a:off x="6830034" y="3594115"/>
              <a:ext cx="1016002" cy="520700"/>
              <a:chOff x="7634514" y="3594115"/>
              <a:chExt cx="1016002" cy="520700"/>
            </a:xfrm>
          </p:grpSpPr>
          <p:sp>
            <p:nvSpPr>
              <p:cNvPr id="45" name="圆角矩形 44"/>
              <p:cNvSpPr/>
              <p:nvPr/>
            </p:nvSpPr>
            <p:spPr>
              <a:xfrm>
                <a:off x="7634514"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6" name="文本框 45"/>
              <p:cNvSpPr txBox="1"/>
              <p:nvPr/>
            </p:nvSpPr>
            <p:spPr>
              <a:xfrm>
                <a:off x="7707767" y="3669800"/>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图表页</a:t>
                </a:r>
              </a:p>
            </p:txBody>
          </p:sp>
        </p:grpSp>
        <p:grpSp>
          <p:nvGrpSpPr>
            <p:cNvPr id="42" name="组合 41"/>
            <p:cNvGrpSpPr/>
            <p:nvPr/>
          </p:nvGrpSpPr>
          <p:grpSpPr>
            <a:xfrm>
              <a:off x="8084456" y="3594115"/>
              <a:ext cx="1016002" cy="520700"/>
              <a:chOff x="8998857" y="3594115"/>
              <a:chExt cx="1016002" cy="520700"/>
            </a:xfrm>
          </p:grpSpPr>
          <p:sp>
            <p:nvSpPr>
              <p:cNvPr id="43" name="圆角矩形 42"/>
              <p:cNvSpPr/>
              <p:nvPr/>
            </p:nvSpPr>
            <p:spPr>
              <a:xfrm>
                <a:off x="8998857"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4" name="文本框 43"/>
              <p:cNvSpPr txBox="1"/>
              <p:nvPr/>
            </p:nvSpPr>
            <p:spPr>
              <a:xfrm>
                <a:off x="9072107" y="3669800"/>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结束页</a:t>
                </a:r>
              </a:p>
            </p:txBody>
          </p:sp>
        </p:grpSp>
      </p:grpSp>
      <p:sp>
        <p:nvSpPr>
          <p:cNvPr id="24" name="文本框 23"/>
          <p:cNvSpPr txBox="1"/>
          <p:nvPr/>
        </p:nvSpPr>
        <p:spPr>
          <a:xfrm>
            <a:off x="3158671" y="6391408"/>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spTree>
    <p:extLst>
      <p:ext uri="{BB962C8B-B14F-4D97-AF65-F5344CB8AC3E}">
        <p14:creationId val="1152783433"/>
      </p:ext>
    </p:extLst>
  </p:cSld>
  <p:clrMapOvr>
    <a:masterClrMapping/>
  </p:clrMapOvr>
  <p:transition advTm="5000">
    <p:wip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mtClean="0" sz="2400">
                <a:solidFill>
                  <a:srgbClr val="F3DE5A"/>
                </a:solidFill>
                <a:latin charset="-122" panose="02010600040101010101" pitchFamily="2" typeface="华文细黑"/>
                <a:ea charset="-122" panose="02010600040101010101" pitchFamily="2" typeface="华文细黑"/>
              </a:rPr>
              <a:t>文字排版</a:t>
            </a:r>
          </a:p>
        </p:txBody>
      </p:sp>
      <p:sp>
        <p:nvSpPr>
          <p:cNvPr id="6" name="文本框 5"/>
          <p:cNvSpPr txBox="1"/>
          <p:nvPr/>
        </p:nvSpPr>
        <p:spPr>
          <a:xfrm>
            <a:off x="752301" y="1825350"/>
            <a:ext cx="1855787" cy="1844040"/>
          </a:xfrm>
          <a:prstGeom prst="rect">
            <a:avLst/>
          </a:prstGeom>
          <a:noFill/>
        </p:spPr>
        <p:txBody>
          <a:bodyPr rtlCol="0" wrap="square">
            <a:spAutoFit/>
          </a:bodyPr>
          <a:lstStyle/>
          <a:p>
            <a:pPr algn="ctr"/>
            <a:r>
              <a:rPr altLang="zh-HK" lang="en-US" smtClean="0" sz="11500">
                <a:solidFill>
                  <a:srgbClr val="484848"/>
                </a:solidFill>
                <a:latin charset="-122" panose="02010600040101010101" pitchFamily="2" typeface="华文细黑"/>
                <a:ea charset="-122" panose="02010600040101010101" pitchFamily="2" typeface="华文细黑"/>
              </a:rPr>
              <a:t>01</a:t>
            </a:r>
          </a:p>
        </p:txBody>
      </p:sp>
      <p:sp>
        <p:nvSpPr>
          <p:cNvPr id="7" name="文本框 6"/>
          <p:cNvSpPr txBox="1"/>
          <p:nvPr/>
        </p:nvSpPr>
        <p:spPr>
          <a:xfrm>
            <a:off x="3607949" y="1825350"/>
            <a:ext cx="1855787" cy="1844040"/>
          </a:xfrm>
          <a:prstGeom prst="rect">
            <a:avLst/>
          </a:prstGeom>
          <a:noFill/>
        </p:spPr>
        <p:txBody>
          <a:bodyPr rtlCol="0" wrap="square">
            <a:spAutoFit/>
          </a:bodyPr>
          <a:lstStyle/>
          <a:p>
            <a:pPr algn="ctr"/>
            <a:r>
              <a:rPr altLang="zh-HK" lang="en-US" smtClean="0" sz="11500">
                <a:solidFill>
                  <a:srgbClr val="484848"/>
                </a:solidFill>
                <a:latin charset="-122" panose="02010600040101010101" pitchFamily="2" typeface="华文细黑"/>
                <a:ea charset="-122" panose="02010600040101010101" pitchFamily="2" typeface="华文细黑"/>
              </a:rPr>
              <a:t>02</a:t>
            </a:r>
          </a:p>
        </p:txBody>
      </p:sp>
      <p:sp>
        <p:nvSpPr>
          <p:cNvPr id="8" name="文本框 7"/>
          <p:cNvSpPr txBox="1"/>
          <p:nvPr/>
        </p:nvSpPr>
        <p:spPr>
          <a:xfrm>
            <a:off x="6463598" y="1825350"/>
            <a:ext cx="1855787" cy="1844040"/>
          </a:xfrm>
          <a:prstGeom prst="rect">
            <a:avLst/>
          </a:prstGeom>
          <a:noFill/>
        </p:spPr>
        <p:txBody>
          <a:bodyPr rtlCol="0" wrap="square">
            <a:spAutoFit/>
          </a:bodyPr>
          <a:lstStyle/>
          <a:p>
            <a:pPr algn="ctr"/>
            <a:r>
              <a:rPr altLang="zh-HK" lang="en-US" smtClean="0" sz="11500">
                <a:solidFill>
                  <a:srgbClr val="484848"/>
                </a:solidFill>
                <a:latin charset="-122" panose="02010600040101010101" pitchFamily="2" typeface="华文细黑"/>
                <a:ea charset="-122" panose="02010600040101010101" pitchFamily="2" typeface="华文细黑"/>
              </a:rPr>
              <a:t>03</a:t>
            </a:r>
          </a:p>
        </p:txBody>
      </p:sp>
      <p:sp>
        <p:nvSpPr>
          <p:cNvPr id="9" name="文本框 8"/>
          <p:cNvSpPr txBox="1"/>
          <p:nvPr/>
        </p:nvSpPr>
        <p:spPr>
          <a:xfrm>
            <a:off x="9319244" y="1825350"/>
            <a:ext cx="1855787" cy="1844040"/>
          </a:xfrm>
          <a:prstGeom prst="rect">
            <a:avLst/>
          </a:prstGeom>
          <a:noFill/>
        </p:spPr>
        <p:txBody>
          <a:bodyPr rtlCol="0" wrap="square">
            <a:spAutoFit/>
          </a:bodyPr>
          <a:lstStyle/>
          <a:p>
            <a:pPr algn="ctr"/>
            <a:r>
              <a:rPr altLang="zh-HK" lang="en-US" smtClean="0" sz="11500">
                <a:solidFill>
                  <a:srgbClr val="484848"/>
                </a:solidFill>
                <a:latin charset="-122" panose="02010600040101010101" pitchFamily="2" typeface="华文细黑"/>
                <a:ea charset="-122" panose="02010600040101010101" pitchFamily="2" typeface="华文细黑"/>
              </a:rPr>
              <a:t>04</a:t>
            </a:r>
          </a:p>
        </p:txBody>
      </p:sp>
      <p:cxnSp>
        <p:nvCxnSpPr>
          <p:cNvPr id="13" name="直接连接符 12"/>
          <p:cNvCxnSpPr/>
          <p:nvPr/>
        </p:nvCxnSpPr>
        <p:spPr>
          <a:xfrm>
            <a:off x="893418" y="3687398"/>
            <a:ext cx="1370607"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09453" y="3739873"/>
            <a:ext cx="1855787" cy="365760"/>
          </a:xfrm>
          <a:prstGeom prst="rect">
            <a:avLst/>
          </a:prstGeom>
          <a:noFill/>
        </p:spPr>
        <p:txBody>
          <a:bodyPr rtlCol="0" wrap="square">
            <a:spAutoFit/>
          </a:bodyPr>
          <a:lstStyle/>
          <a:p>
            <a:r>
              <a:rPr altLang="en-US" b="1" lang="zh-CN">
                <a:latin charset="-122" panose="02010600040101010101" pitchFamily="2" typeface="华文细黑"/>
                <a:ea charset="-122" panose="02010600040101010101" pitchFamily="2" typeface="华文细黑"/>
              </a:rPr>
              <a:t>可以输入标题</a:t>
            </a:r>
          </a:p>
        </p:txBody>
      </p:sp>
      <p:sp>
        <p:nvSpPr>
          <p:cNvPr id="15" name="文本框 14"/>
          <p:cNvSpPr txBox="1"/>
          <p:nvPr/>
        </p:nvSpPr>
        <p:spPr>
          <a:xfrm>
            <a:off x="764825" y="4211359"/>
            <a:ext cx="2088923" cy="1188720"/>
          </a:xfrm>
          <a:prstGeom prst="rect">
            <a:avLst/>
          </a:prstGeom>
          <a:noFill/>
        </p:spPr>
        <p:txBody>
          <a:bodyPr rtlCol="0" wrap="square">
            <a:spAutoFit/>
          </a:bodyPr>
          <a:lstStyle/>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p:txBody>
      </p:sp>
      <p:cxnSp>
        <p:nvCxnSpPr>
          <p:cNvPr id="17" name="直接连接符 16"/>
          <p:cNvCxnSpPr/>
          <p:nvPr/>
        </p:nvCxnSpPr>
        <p:spPr>
          <a:xfrm flipH="1">
            <a:off x="3410966" y="3739873"/>
            <a:ext cx="0" cy="1612904"/>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657792" y="3739873"/>
            <a:ext cx="1855787" cy="365760"/>
          </a:xfrm>
          <a:prstGeom prst="rect">
            <a:avLst/>
          </a:prstGeom>
          <a:noFill/>
        </p:spPr>
        <p:txBody>
          <a:bodyPr rtlCol="0" wrap="square">
            <a:spAutoFit/>
          </a:bodyPr>
          <a:lstStyle/>
          <a:p>
            <a:r>
              <a:rPr altLang="en-US" b="1" lang="zh-CN">
                <a:latin charset="-122" panose="02010600040101010101" pitchFamily="2" typeface="华文细黑"/>
                <a:ea charset="-122" panose="02010600040101010101" pitchFamily="2" typeface="华文细黑"/>
              </a:rPr>
              <a:t>可以输入标题</a:t>
            </a:r>
          </a:p>
        </p:txBody>
      </p:sp>
      <p:sp>
        <p:nvSpPr>
          <p:cNvPr id="22" name="文本框 21"/>
          <p:cNvSpPr txBox="1"/>
          <p:nvPr/>
        </p:nvSpPr>
        <p:spPr>
          <a:xfrm>
            <a:off x="3644696" y="4211359"/>
            <a:ext cx="2088923" cy="1188720"/>
          </a:xfrm>
          <a:prstGeom prst="rect">
            <a:avLst/>
          </a:prstGeom>
          <a:noFill/>
        </p:spPr>
        <p:txBody>
          <a:bodyPr rtlCol="0" wrap="square">
            <a:spAutoFit/>
          </a:bodyPr>
          <a:lstStyle/>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p:txBody>
      </p:sp>
      <p:cxnSp>
        <p:nvCxnSpPr>
          <p:cNvPr id="23" name="直接连接符 22"/>
          <p:cNvCxnSpPr/>
          <p:nvPr/>
        </p:nvCxnSpPr>
        <p:spPr>
          <a:xfrm flipH="1">
            <a:off x="6369667" y="3739873"/>
            <a:ext cx="0" cy="1612904"/>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23990" y="3739873"/>
            <a:ext cx="1855787" cy="365760"/>
          </a:xfrm>
          <a:prstGeom prst="rect">
            <a:avLst/>
          </a:prstGeom>
          <a:noFill/>
        </p:spPr>
        <p:txBody>
          <a:bodyPr rtlCol="0" wrap="square">
            <a:spAutoFit/>
          </a:bodyPr>
          <a:lstStyle/>
          <a:p>
            <a:r>
              <a:rPr altLang="en-US" b="1" lang="zh-CN">
                <a:latin charset="-122" panose="02010600040101010101" pitchFamily="2" typeface="华文细黑"/>
                <a:ea charset="-122" panose="02010600040101010101" pitchFamily="2" typeface="华文细黑"/>
              </a:rPr>
              <a:t>可以输入标题</a:t>
            </a:r>
          </a:p>
        </p:txBody>
      </p:sp>
      <p:sp>
        <p:nvSpPr>
          <p:cNvPr id="25" name="文本框 24"/>
          <p:cNvSpPr txBox="1"/>
          <p:nvPr/>
        </p:nvSpPr>
        <p:spPr>
          <a:xfrm>
            <a:off x="6526661" y="4211359"/>
            <a:ext cx="2088923" cy="1188720"/>
          </a:xfrm>
          <a:prstGeom prst="rect">
            <a:avLst/>
          </a:prstGeom>
          <a:noFill/>
        </p:spPr>
        <p:txBody>
          <a:bodyPr rtlCol="0" wrap="square">
            <a:spAutoFit/>
          </a:bodyPr>
          <a:lstStyle/>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p:txBody>
      </p:sp>
      <p:cxnSp>
        <p:nvCxnSpPr>
          <p:cNvPr id="26" name="直接连接符 25"/>
          <p:cNvCxnSpPr/>
          <p:nvPr/>
        </p:nvCxnSpPr>
        <p:spPr>
          <a:xfrm flipH="1">
            <a:off x="9109738" y="3739873"/>
            <a:ext cx="0" cy="1612904"/>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363873" y="3739873"/>
            <a:ext cx="1855787" cy="365760"/>
          </a:xfrm>
          <a:prstGeom prst="rect">
            <a:avLst/>
          </a:prstGeom>
          <a:noFill/>
        </p:spPr>
        <p:txBody>
          <a:bodyPr rtlCol="0" wrap="square">
            <a:spAutoFit/>
          </a:bodyPr>
          <a:lstStyle/>
          <a:p>
            <a:r>
              <a:rPr altLang="en-US" b="1" lang="zh-CN">
                <a:latin charset="-122" panose="02010600040101010101" pitchFamily="2" typeface="华文细黑"/>
                <a:ea charset="-122" panose="02010600040101010101" pitchFamily="2" typeface="华文细黑"/>
              </a:rPr>
              <a:t>可以输入标题</a:t>
            </a:r>
          </a:p>
        </p:txBody>
      </p:sp>
      <p:sp>
        <p:nvSpPr>
          <p:cNvPr id="28" name="文本框 27"/>
          <p:cNvSpPr txBox="1"/>
          <p:nvPr/>
        </p:nvSpPr>
        <p:spPr>
          <a:xfrm>
            <a:off x="9350777" y="4211359"/>
            <a:ext cx="2088923" cy="1188720"/>
          </a:xfrm>
          <a:prstGeom prst="rect">
            <a:avLst/>
          </a:prstGeom>
          <a:noFill/>
        </p:spPr>
        <p:txBody>
          <a:bodyPr rtlCol="0" wrap="square">
            <a:spAutoFit/>
          </a:bodyPr>
          <a:lstStyle/>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a:p>
            <a:pPr algn="ctr"/>
            <a:r>
              <a:rPr altLang="en-US" lang="zh-CN" smtClean="0">
                <a:latin charset="-122" panose="02010600040101010101" pitchFamily="2" typeface="华文细黑"/>
                <a:ea charset="-122" panose="02010600040101010101" pitchFamily="2" typeface="华文细黑"/>
              </a:rPr>
              <a:t>输入内容输入内容</a:t>
            </a:r>
          </a:p>
        </p:txBody>
      </p:sp>
      <p:cxnSp>
        <p:nvCxnSpPr>
          <p:cNvPr id="31" name="直接连接符 30"/>
          <p:cNvCxnSpPr/>
          <p:nvPr/>
        </p:nvCxnSpPr>
        <p:spPr>
          <a:xfrm>
            <a:off x="3799686" y="3687398"/>
            <a:ext cx="1370607"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18587" y="3687398"/>
            <a:ext cx="1370607"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485060" y="3687398"/>
            <a:ext cx="1370607"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86391108"/>
      </p:ext>
    </p:extLst>
  </p:cSld>
  <p:clrMapOvr>
    <a:masterClrMapping/>
  </p:clrMapOvr>
  <mc:AlternateContent>
    <mc:Choice Requires="p14">
      <p:transition p14:dur="1500" spd="slow">
        <p:circle/>
      </p:transition>
    </mc:Choice>
    <mc:Fallback>
      <p:transition spd="slow">
        <p:circl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mtClean="0" sz="2400">
                <a:solidFill>
                  <a:srgbClr val="F3DE5A"/>
                </a:solidFill>
                <a:latin charset="-122" panose="02010600040101010101" pitchFamily="2" typeface="华文细黑"/>
                <a:ea charset="-122" panose="02010600040101010101" pitchFamily="2" typeface="华文细黑"/>
              </a:rPr>
              <a:t>文字排版</a:t>
            </a:r>
          </a:p>
        </p:txBody>
      </p:sp>
      <p:sp>
        <p:nvSpPr>
          <p:cNvPr id="6" name="文本框 5"/>
          <p:cNvSpPr txBox="1"/>
          <p:nvPr/>
        </p:nvSpPr>
        <p:spPr>
          <a:xfrm>
            <a:off x="0" y="1236663"/>
            <a:ext cx="2152650" cy="518160"/>
          </a:xfrm>
          <a:prstGeom prst="rect">
            <a:avLst/>
          </a:prstGeom>
          <a:solidFill>
            <a:srgbClr val="F3DE5A"/>
          </a:solid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7" name="文本框 6"/>
          <p:cNvSpPr txBox="1"/>
          <p:nvPr/>
        </p:nvSpPr>
        <p:spPr>
          <a:xfrm>
            <a:off x="2152650" y="1236663"/>
            <a:ext cx="2209800" cy="518160"/>
          </a:xfrm>
          <a:prstGeom prst="rect">
            <a:avLst/>
          </a:prstGeom>
          <a:noFill/>
        </p:spPr>
        <p:txBody>
          <a:bodyPr rtlCol="0" wrap="square">
            <a:spAutoFit/>
          </a:bodyPr>
          <a:lstStyle/>
          <a:p>
            <a:r>
              <a:rPr altLang="en-US" lang="zh-CN" smtClean="0" sz="2800">
                <a:solidFill>
                  <a:srgbClr val="F3DE5A"/>
                </a:solidFill>
                <a:latin charset="-122" panose="02010600040101010101" pitchFamily="2" typeface="华文细黑"/>
                <a:ea charset="-122" panose="02010600040101010101" pitchFamily="2" typeface="华文细黑"/>
              </a:rPr>
              <a:t>输入副标题</a:t>
            </a:r>
          </a:p>
        </p:txBody>
      </p:sp>
      <p:sp>
        <p:nvSpPr>
          <p:cNvPr id="9" name="文本框 8"/>
          <p:cNvSpPr txBox="1"/>
          <p:nvPr/>
        </p:nvSpPr>
        <p:spPr>
          <a:xfrm>
            <a:off x="280988" y="1962114"/>
            <a:ext cx="10553700" cy="701040"/>
          </a:xfrm>
          <a:prstGeom prst="rect">
            <a:avLst/>
          </a:prstGeom>
          <a:noFill/>
        </p:spPr>
        <p:txBody>
          <a:bodyPr rtlCol="0" wrap="square">
            <a:spAutoFit/>
          </a:bodyPr>
          <a:lstStyle/>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p:txBody>
      </p:sp>
      <p:sp>
        <p:nvSpPr>
          <p:cNvPr id="16" name="文本框 15"/>
          <p:cNvSpPr txBox="1"/>
          <p:nvPr/>
        </p:nvSpPr>
        <p:spPr>
          <a:xfrm>
            <a:off x="0" y="3074988"/>
            <a:ext cx="2152650" cy="518160"/>
          </a:xfrm>
          <a:prstGeom prst="rect">
            <a:avLst/>
          </a:prstGeom>
          <a:solidFill>
            <a:srgbClr val="F3DE5A"/>
          </a:solid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17" name="文本框 16"/>
          <p:cNvSpPr txBox="1"/>
          <p:nvPr/>
        </p:nvSpPr>
        <p:spPr>
          <a:xfrm>
            <a:off x="2152650" y="3074988"/>
            <a:ext cx="2209800" cy="518160"/>
          </a:xfrm>
          <a:prstGeom prst="rect">
            <a:avLst/>
          </a:prstGeom>
          <a:noFill/>
        </p:spPr>
        <p:txBody>
          <a:bodyPr rtlCol="0" wrap="square">
            <a:spAutoFit/>
          </a:bodyPr>
          <a:lstStyle/>
          <a:p>
            <a:r>
              <a:rPr altLang="en-US" lang="zh-CN" smtClean="0" sz="2800">
                <a:solidFill>
                  <a:srgbClr val="F3DE5A"/>
                </a:solidFill>
                <a:latin charset="-122" panose="02010600040101010101" pitchFamily="2" typeface="华文细黑"/>
                <a:ea charset="-122" panose="02010600040101010101" pitchFamily="2" typeface="华文细黑"/>
              </a:rPr>
              <a:t>输入副标题</a:t>
            </a:r>
          </a:p>
        </p:txBody>
      </p:sp>
      <p:sp>
        <p:nvSpPr>
          <p:cNvPr id="18" name="文本框 17"/>
          <p:cNvSpPr txBox="1"/>
          <p:nvPr/>
        </p:nvSpPr>
        <p:spPr>
          <a:xfrm>
            <a:off x="280988" y="3800439"/>
            <a:ext cx="10553700" cy="701040"/>
          </a:xfrm>
          <a:prstGeom prst="rect">
            <a:avLst/>
          </a:prstGeom>
          <a:noFill/>
        </p:spPr>
        <p:txBody>
          <a:bodyPr rtlCol="0" wrap="square">
            <a:spAutoFit/>
          </a:bodyPr>
          <a:lstStyle/>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p:txBody>
      </p:sp>
      <p:sp>
        <p:nvSpPr>
          <p:cNvPr id="20" name="文本框 19"/>
          <p:cNvSpPr txBox="1"/>
          <p:nvPr/>
        </p:nvSpPr>
        <p:spPr>
          <a:xfrm>
            <a:off x="0" y="4913313"/>
            <a:ext cx="2152650" cy="518160"/>
          </a:xfrm>
          <a:prstGeom prst="rect">
            <a:avLst/>
          </a:prstGeom>
          <a:solidFill>
            <a:srgbClr val="F3DE5A"/>
          </a:solid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21" name="文本框 20"/>
          <p:cNvSpPr txBox="1"/>
          <p:nvPr/>
        </p:nvSpPr>
        <p:spPr>
          <a:xfrm>
            <a:off x="2152650" y="4913313"/>
            <a:ext cx="2209800" cy="518160"/>
          </a:xfrm>
          <a:prstGeom prst="rect">
            <a:avLst/>
          </a:prstGeom>
          <a:noFill/>
        </p:spPr>
        <p:txBody>
          <a:bodyPr rtlCol="0" wrap="square">
            <a:spAutoFit/>
          </a:bodyPr>
          <a:lstStyle/>
          <a:p>
            <a:r>
              <a:rPr altLang="en-US" lang="zh-CN" smtClean="0" sz="2800">
                <a:solidFill>
                  <a:srgbClr val="F3DE5A"/>
                </a:solidFill>
                <a:latin charset="-122" panose="02010600040101010101" pitchFamily="2" typeface="华文细黑"/>
                <a:ea charset="-122" panose="02010600040101010101" pitchFamily="2" typeface="华文细黑"/>
              </a:rPr>
              <a:t>输入副标题</a:t>
            </a:r>
          </a:p>
        </p:txBody>
      </p:sp>
      <p:sp>
        <p:nvSpPr>
          <p:cNvPr id="22" name="文本框 21"/>
          <p:cNvSpPr txBox="1"/>
          <p:nvPr/>
        </p:nvSpPr>
        <p:spPr>
          <a:xfrm>
            <a:off x="280988" y="5638764"/>
            <a:ext cx="10553700" cy="701040"/>
          </a:xfrm>
          <a:prstGeom prst="rect">
            <a:avLst/>
          </a:prstGeom>
          <a:noFill/>
        </p:spPr>
        <p:txBody>
          <a:bodyPr rtlCol="0" wrap="square">
            <a:spAutoFit/>
          </a:bodyPr>
          <a:lstStyle/>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a:p>
            <a:r>
              <a:rPr altLang="en-US" lang="zh-CN" smtClean="0" sz="2000">
                <a:solidFill>
                  <a:srgbClr val="484848"/>
                </a:solidFill>
                <a:latin charset="-122" panose="02010600040101010101" pitchFamily="2" typeface="华文细黑"/>
                <a:ea charset="-122" panose="02010600040101010101" pitchFamily="2" typeface="华文细黑"/>
              </a:rPr>
              <a:t>这里可以输入内容这里可以输入内容这里可以输入内容这里可以输入内容这里可以输入内容</a:t>
            </a:r>
          </a:p>
        </p:txBody>
      </p:sp>
    </p:spTree>
    <p:extLst>
      <p:ext uri="{BB962C8B-B14F-4D97-AF65-F5344CB8AC3E}">
        <p14:creationId val="1251333378"/>
      </p:ext>
    </p:extLst>
  </p:cSld>
  <p:clrMapOvr>
    <a:masterClrMapping/>
  </p:clrMapOvr>
  <mc:AlternateContent>
    <mc:Choice Requires="p14">
      <p:transition p14:dur="1500" spd="slow">
        <p14:switch dir="r"/>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矩形 23"/>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5" name="矩形 24"/>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6" name="矩形 25"/>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7" name="文本框 26"/>
          <p:cNvSpPr txBox="1"/>
          <p:nvPr/>
        </p:nvSpPr>
        <p:spPr>
          <a:xfrm>
            <a:off x="63048" y="43805"/>
            <a:ext cx="1925409" cy="457200"/>
          </a:xfrm>
          <a:prstGeom prst="rect">
            <a:avLst/>
          </a:prstGeom>
          <a:noFill/>
        </p:spPr>
        <p:txBody>
          <a:bodyPr rtlCol="0" wrap="square">
            <a:spAutoFit/>
          </a:bodyPr>
          <a:lstStyle/>
          <a:p>
            <a:pPr algn="ctr"/>
            <a:r>
              <a:rPr altLang="en-US" lang="zh-CN" sz="2400">
                <a:solidFill>
                  <a:srgbClr val="F3DE5A"/>
                </a:solidFill>
                <a:latin charset="-122" panose="02010600040101010101" pitchFamily="2" typeface="华文细黑"/>
                <a:ea charset="-122" panose="02010600040101010101" pitchFamily="2" typeface="华文细黑"/>
              </a:rPr>
              <a:t>图文排版</a:t>
            </a:r>
          </a:p>
        </p:txBody>
      </p:sp>
      <p:sp>
        <p:nvSpPr>
          <p:cNvPr id="14" name="椭圆 13"/>
          <p:cNvSpPr/>
          <p:nvPr/>
        </p:nvSpPr>
        <p:spPr>
          <a:xfrm>
            <a:off x="884596" y="4589094"/>
            <a:ext cx="159657" cy="159657"/>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5" name="文本框 14"/>
          <p:cNvSpPr txBox="1"/>
          <p:nvPr/>
        </p:nvSpPr>
        <p:spPr>
          <a:xfrm>
            <a:off x="964424" y="4407312"/>
            <a:ext cx="1632178" cy="518160"/>
          </a:xfrm>
          <a:prstGeom prst="rect">
            <a:avLst/>
          </a:prstGeom>
          <a:no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17" name="文本框 16"/>
          <p:cNvSpPr txBox="1"/>
          <p:nvPr/>
        </p:nvSpPr>
        <p:spPr>
          <a:xfrm>
            <a:off x="991867" y="4801241"/>
            <a:ext cx="2080079" cy="91440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p:txBody>
      </p:sp>
      <p:pic>
        <p:nvPicPr>
          <p:cNvPr id="34" name="图片 33"/>
          <p:cNvPicPr>
            <a:picLocks noChangeAspect="1"/>
          </p:cNvPicPr>
          <p:nvPr/>
        </p:nvPicPr>
        <p:blipFill>
          <a:blip r:embed="rId2">
            <a:extLst>
              <a:ext uri="{28A0092B-C50C-407E-A947-70E740481C1C}">
                <a14:useLocalDpi val="0"/>
              </a:ext>
            </a:extLst>
          </a:blip>
          <a:srcRect r="26216"/>
          <a:stretch>
            <a:fillRect/>
          </a:stretch>
        </p:blipFill>
        <p:spPr>
          <a:xfrm>
            <a:off x="740960" y="1831504"/>
            <a:ext cx="2474623" cy="2235912"/>
          </a:xfrm>
          <a:prstGeom prst="rect">
            <a:avLst/>
          </a:prstGeom>
        </p:spPr>
      </p:pic>
      <p:sp>
        <p:nvSpPr>
          <p:cNvPr id="22" name="椭圆 21"/>
          <p:cNvSpPr/>
          <p:nvPr/>
        </p:nvSpPr>
        <p:spPr>
          <a:xfrm>
            <a:off x="5286054" y="4589094"/>
            <a:ext cx="159657" cy="159657"/>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3" name="文本框 22"/>
          <p:cNvSpPr txBox="1"/>
          <p:nvPr/>
        </p:nvSpPr>
        <p:spPr>
          <a:xfrm>
            <a:off x="5365882" y="4407312"/>
            <a:ext cx="1632178" cy="518160"/>
          </a:xfrm>
          <a:prstGeom prst="rect">
            <a:avLst/>
          </a:prstGeom>
          <a:no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21" name="文本框 20"/>
          <p:cNvSpPr txBox="1"/>
          <p:nvPr/>
        </p:nvSpPr>
        <p:spPr>
          <a:xfrm>
            <a:off x="5393325" y="4801241"/>
            <a:ext cx="2080079" cy="91440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p:txBody>
      </p:sp>
      <p:pic>
        <p:nvPicPr>
          <p:cNvPr id="35" name="图片 34"/>
          <p:cNvPicPr>
            <a:picLocks noChangeAspect="1"/>
          </p:cNvPicPr>
          <p:nvPr/>
        </p:nvPicPr>
        <p:blipFill>
          <a:blip r:embed="rId3">
            <a:extLst>
              <a:ext uri="{28A0092B-C50C-407E-A947-70E740481C1C}">
                <a14:useLocalDpi val="0"/>
              </a:ext>
            </a:extLst>
          </a:blip>
          <a:srcRect l="14104" r="23346"/>
          <a:stretch>
            <a:fillRect/>
          </a:stretch>
        </p:blipFill>
        <p:spPr>
          <a:xfrm>
            <a:off x="5154705" y="1863143"/>
            <a:ext cx="2450049" cy="2238245"/>
          </a:xfrm>
          <a:prstGeom prst="rect">
            <a:avLst/>
          </a:prstGeom>
        </p:spPr>
      </p:pic>
      <p:sp>
        <p:nvSpPr>
          <p:cNvPr id="31" name="椭圆 30"/>
          <p:cNvSpPr/>
          <p:nvPr/>
        </p:nvSpPr>
        <p:spPr>
          <a:xfrm>
            <a:off x="9132341" y="4589094"/>
            <a:ext cx="159657" cy="159657"/>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2" name="文本框 31"/>
          <p:cNvSpPr txBox="1"/>
          <p:nvPr/>
        </p:nvSpPr>
        <p:spPr>
          <a:xfrm>
            <a:off x="9212169" y="4407312"/>
            <a:ext cx="1632178" cy="518160"/>
          </a:xfrm>
          <a:prstGeom prst="rect">
            <a:avLst/>
          </a:prstGeom>
          <a:noFill/>
        </p:spPr>
        <p:txBody>
          <a:bodyPr rtlCol="0" wrap="square">
            <a:spAutoFit/>
          </a:bodyPr>
          <a:lstStyle/>
          <a:p>
            <a:pPr algn="ctr"/>
            <a:r>
              <a:rPr altLang="en-US" lang="zh-CN" smtClean="0" sz="2800">
                <a:solidFill>
                  <a:srgbClr val="484848"/>
                </a:solidFill>
                <a:latin charset="-122" panose="02010600040101010101" pitchFamily="2" typeface="华文细黑"/>
                <a:ea charset="-122" panose="02010600040101010101" pitchFamily="2" typeface="华文细黑"/>
              </a:rPr>
              <a:t>输入标题</a:t>
            </a:r>
          </a:p>
        </p:txBody>
      </p:sp>
      <p:sp>
        <p:nvSpPr>
          <p:cNvPr id="30" name="文本框 29"/>
          <p:cNvSpPr txBox="1"/>
          <p:nvPr/>
        </p:nvSpPr>
        <p:spPr>
          <a:xfrm>
            <a:off x="9239613" y="4801241"/>
            <a:ext cx="2080079" cy="91440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a:p>
            <a:r>
              <a:rPr altLang="en-US" lang="zh-CN" smtClean="0">
                <a:solidFill>
                  <a:srgbClr val="484848"/>
                </a:solidFill>
                <a:latin charset="-122" panose="02010600040101010101" pitchFamily="2" typeface="华文细黑"/>
                <a:ea charset="-122" panose="02010600040101010101" pitchFamily="2" typeface="华文细黑"/>
              </a:rPr>
              <a:t>输入内容输入内容</a:t>
            </a:r>
          </a:p>
        </p:txBody>
      </p:sp>
      <p:pic>
        <p:nvPicPr>
          <p:cNvPr id="36" name="图片 35"/>
          <p:cNvPicPr>
            <a:picLocks noChangeAspect="1"/>
          </p:cNvPicPr>
          <p:nvPr/>
        </p:nvPicPr>
        <p:blipFill>
          <a:blip r:embed="rId4">
            <a:extLst>
              <a:ext uri="{28A0092B-C50C-407E-A947-70E740481C1C}">
                <a14:useLocalDpi val="0"/>
              </a:ext>
            </a:extLst>
          </a:blip>
          <a:srcRect r="26191"/>
          <a:stretch>
            <a:fillRect/>
          </a:stretch>
        </p:blipFill>
        <p:spPr>
          <a:xfrm>
            <a:off x="9000992" y="1863143"/>
            <a:ext cx="2450048" cy="2223323"/>
          </a:xfrm>
          <a:prstGeom prst="rect">
            <a:avLst/>
          </a:prstGeom>
        </p:spPr>
      </p:pic>
      <p:sp>
        <p:nvSpPr>
          <p:cNvPr id="43" name="矩形 42"/>
          <p:cNvSpPr/>
          <p:nvPr/>
        </p:nvSpPr>
        <p:spPr>
          <a:xfrm>
            <a:off x="740960" y="4067417"/>
            <a:ext cx="2474623" cy="161684"/>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4" name="矩形 43"/>
          <p:cNvSpPr/>
          <p:nvPr/>
        </p:nvSpPr>
        <p:spPr>
          <a:xfrm>
            <a:off x="5154705" y="4067417"/>
            <a:ext cx="2450049" cy="161684"/>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5" name="矩形 44"/>
          <p:cNvSpPr/>
          <p:nvPr/>
        </p:nvSpPr>
        <p:spPr>
          <a:xfrm>
            <a:off x="9000992" y="4067417"/>
            <a:ext cx="2450048" cy="161684"/>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Tree>
    <p:extLst>
      <p:ext uri="{BB962C8B-B14F-4D97-AF65-F5344CB8AC3E}">
        <p14:creationId val="595037873"/>
      </p:ext>
    </p:extLst>
  </p:cSld>
  <p:clrMapOvr>
    <a:masterClrMapping/>
  </p:clrMapOvr>
  <mc:AlternateContent>
    <mc:Choice Requires="p15">
      <p:transition p14:dur="1500" spd="slow">
        <p15:prstTrans prst="crush"/>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z="2400">
                <a:solidFill>
                  <a:srgbClr val="F3DE5A"/>
                </a:solidFill>
                <a:latin charset="-122" panose="02010600040101010101" pitchFamily="2" typeface="华文细黑"/>
                <a:ea charset="-122" panose="02010600040101010101" pitchFamily="2" typeface="华文细黑"/>
              </a:rPr>
              <a:t>图文排版</a:t>
            </a:r>
          </a:p>
        </p:txBody>
      </p:sp>
      <p:pic>
        <p:nvPicPr>
          <p:cNvPr id="6" name="图片 5"/>
          <p:cNvPicPr>
            <a:picLocks noChangeAspect="1"/>
          </p:cNvPicPr>
          <p:nvPr/>
        </p:nvPicPr>
        <p:blipFill>
          <a:blip r:embed="rId2">
            <a:extLst>
              <a:ext uri="{28A0092B-C50C-407E-A947-70E740481C1C}">
                <a14:useLocalDpi val="0"/>
              </a:ext>
            </a:extLst>
          </a:blip>
          <a:srcRect l="33696" r="28327" t="9722"/>
          <a:stretch>
            <a:fillRect/>
          </a:stretch>
        </p:blipFill>
        <p:spPr>
          <a:xfrm>
            <a:off x="8282558" y="918178"/>
            <a:ext cx="3449846" cy="5654089"/>
          </a:xfrm>
          <a:prstGeom prst="rect">
            <a:avLst/>
          </a:prstGeom>
        </p:spPr>
      </p:pic>
      <p:pic>
        <p:nvPicPr>
          <p:cNvPr id="19" name="图片 18"/>
          <p:cNvPicPr>
            <a:picLocks noChangeAspect="1"/>
          </p:cNvPicPr>
          <p:nvPr/>
        </p:nvPicPr>
        <p:blipFill>
          <a:blip r:embed="rId3">
            <a:extLst>
              <a:ext uri="{28A0092B-C50C-407E-A947-70E740481C1C}">
                <a14:useLocalDpi val="0"/>
              </a:ext>
            </a:extLst>
          </a:blip>
          <a:srcRect l="32002" r="8981"/>
          <a:stretch>
            <a:fillRect/>
          </a:stretch>
        </p:blipFill>
        <p:spPr>
          <a:xfrm>
            <a:off x="459598" y="3771070"/>
            <a:ext cx="2522819" cy="2801197"/>
          </a:xfrm>
          <a:prstGeom prst="rect">
            <a:avLst/>
          </a:prstGeom>
        </p:spPr>
      </p:pic>
      <p:sp>
        <p:nvSpPr>
          <p:cNvPr id="22" name="矩形 21"/>
          <p:cNvSpPr/>
          <p:nvPr/>
        </p:nvSpPr>
        <p:spPr>
          <a:xfrm>
            <a:off x="459597" y="918217"/>
            <a:ext cx="2524807" cy="2767084"/>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800">
                <a:solidFill>
                  <a:srgbClr val="F3DE5A"/>
                </a:solidFill>
                <a:latin charset="-122" panose="02010600040101010101" pitchFamily="2" typeface="华文细黑"/>
                <a:ea charset="-122" panose="02010600040101010101" pitchFamily="2" typeface="华文细黑"/>
              </a:rPr>
              <a:t>输入</a:t>
            </a:r>
          </a:p>
          <a:p>
            <a:pPr algn="ctr"/>
            <a:r>
              <a:rPr altLang="en-US" lang="zh-CN" smtClean="0" sz="4800">
                <a:solidFill>
                  <a:srgbClr val="F3DE5A"/>
                </a:solidFill>
                <a:latin charset="-122" panose="02010600040101010101" pitchFamily="2" typeface="华文细黑"/>
                <a:ea charset="-122" panose="02010600040101010101" pitchFamily="2" typeface="华文细黑"/>
              </a:rPr>
              <a:t>内容</a:t>
            </a:r>
          </a:p>
        </p:txBody>
      </p:sp>
      <p:pic>
        <p:nvPicPr>
          <p:cNvPr id="20" name="图片 19"/>
          <p:cNvPicPr>
            <a:picLocks noChangeAspect="1"/>
          </p:cNvPicPr>
          <p:nvPr/>
        </p:nvPicPr>
        <p:blipFill>
          <a:blip r:embed="rId4">
            <a:extLst>
              <a:ext uri="{28A0092B-C50C-407E-A947-70E740481C1C}">
                <a14:useLocalDpi val="0"/>
              </a:ext>
            </a:extLst>
          </a:blip>
          <a:srcRect l="14382" r="25214"/>
          <a:stretch>
            <a:fillRect/>
          </a:stretch>
        </p:blipFill>
        <p:spPr>
          <a:xfrm>
            <a:off x="3087991" y="918178"/>
            <a:ext cx="2510037" cy="2767137"/>
          </a:xfrm>
          <a:prstGeom prst="rect">
            <a:avLst/>
          </a:prstGeom>
        </p:spPr>
      </p:pic>
      <p:sp>
        <p:nvSpPr>
          <p:cNvPr id="23" name="矩形 22"/>
          <p:cNvSpPr/>
          <p:nvPr/>
        </p:nvSpPr>
        <p:spPr>
          <a:xfrm>
            <a:off x="3086004" y="3771071"/>
            <a:ext cx="2512025" cy="280119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800">
                <a:solidFill>
                  <a:srgbClr val="F3DE5A"/>
                </a:solidFill>
                <a:latin charset="-122" panose="02010600040101010101" pitchFamily="2" typeface="华文细黑"/>
                <a:ea charset="-122" panose="02010600040101010101" pitchFamily="2" typeface="华文细黑"/>
              </a:rPr>
              <a:t>输入</a:t>
            </a:r>
          </a:p>
          <a:p>
            <a:pPr algn="ctr"/>
            <a:r>
              <a:rPr altLang="en-US" lang="zh-CN" smtClean="0" sz="4800">
                <a:solidFill>
                  <a:srgbClr val="F3DE5A"/>
                </a:solidFill>
                <a:latin charset="-122" panose="02010600040101010101" pitchFamily="2" typeface="华文细黑"/>
                <a:ea charset="-122" panose="02010600040101010101" pitchFamily="2" typeface="华文细黑"/>
              </a:rPr>
              <a:t>内容</a:t>
            </a:r>
          </a:p>
        </p:txBody>
      </p:sp>
      <p:pic>
        <p:nvPicPr>
          <p:cNvPr id="21" name="图片 20"/>
          <p:cNvPicPr>
            <a:picLocks noChangeAspect="1"/>
          </p:cNvPicPr>
          <p:nvPr/>
        </p:nvPicPr>
        <p:blipFill>
          <a:blip r:embed="rId5">
            <a:extLst>
              <a:ext uri="{28A0092B-C50C-407E-A947-70E740481C1C}">
                <a14:useLocalDpi val="0"/>
              </a:ext>
            </a:extLst>
          </a:blip>
          <a:srcRect l="9327" r="23249"/>
          <a:stretch>
            <a:fillRect/>
          </a:stretch>
        </p:blipFill>
        <p:spPr>
          <a:xfrm>
            <a:off x="5699629" y="3771070"/>
            <a:ext cx="2481329" cy="2801196"/>
          </a:xfrm>
          <a:prstGeom prst="rect">
            <a:avLst/>
          </a:prstGeom>
        </p:spPr>
      </p:pic>
      <p:sp>
        <p:nvSpPr>
          <p:cNvPr id="24" name="矩形 23"/>
          <p:cNvSpPr/>
          <p:nvPr/>
        </p:nvSpPr>
        <p:spPr>
          <a:xfrm>
            <a:off x="5699629" y="918192"/>
            <a:ext cx="2481328" cy="276713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800">
                <a:solidFill>
                  <a:srgbClr val="F3DE5A"/>
                </a:solidFill>
                <a:latin charset="-122" panose="02010600040101010101" pitchFamily="2" typeface="华文细黑"/>
                <a:ea charset="-122" panose="02010600040101010101" pitchFamily="2" typeface="华文细黑"/>
              </a:rPr>
              <a:t>输入</a:t>
            </a:r>
          </a:p>
          <a:p>
            <a:pPr algn="ctr"/>
            <a:r>
              <a:rPr altLang="en-US" lang="zh-CN" smtClean="0" sz="4800">
                <a:solidFill>
                  <a:srgbClr val="F3DE5A"/>
                </a:solidFill>
                <a:latin charset="-122" panose="02010600040101010101" pitchFamily="2" typeface="华文细黑"/>
                <a:ea charset="-122" panose="02010600040101010101" pitchFamily="2" typeface="华文细黑"/>
              </a:rPr>
              <a:t>内容</a:t>
            </a:r>
          </a:p>
        </p:txBody>
      </p:sp>
    </p:spTree>
    <p:extLst>
      <p:ext uri="{BB962C8B-B14F-4D97-AF65-F5344CB8AC3E}">
        <p14:creationId val="4198875107"/>
      </p:ext>
    </p:extLst>
  </p:cSld>
  <p:clrMapOvr>
    <a:masterClrMapping/>
  </p:clrMapOvr>
  <mc:AlternateContent>
    <mc:Choice Requires="p14">
      <p:transition spd="slow">
        <p14:flythrough/>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4"/>
          <p:cNvSpPr txBox="1"/>
          <p:nvPr/>
        </p:nvSpPr>
        <p:spPr>
          <a:xfrm>
            <a:off x="2692399" y="2937648"/>
            <a:ext cx="6807202" cy="518160"/>
          </a:xfrm>
          <a:prstGeom prst="rect">
            <a:avLst/>
          </a:prstGeom>
          <a:noFill/>
        </p:spPr>
        <p:txBody>
          <a:bodyPr rtlCol="0" wrap="square">
            <a:spAutoFit/>
          </a:bodyPr>
          <a:lstStyle/>
          <a:p>
            <a:r>
              <a:rPr altLang="en-US" lang="zh-CN" sz="1400">
                <a:solidFill>
                  <a:srgbClr val="485766"/>
                </a:solidFill>
                <a:latin charset="-122" panose="02010600040101010101" pitchFamily="2" typeface="华文细黑"/>
                <a:ea charset="-122" panose="02010600040101010101" pitchFamily="2" typeface="华文细黑"/>
              </a:rPr>
              <a:t>该模板分五部分组成 每部分有不同的选择 根据需要选取使用 使用时请删除此页</a:t>
            </a:r>
          </a:p>
          <a:p>
            <a:r>
              <a:rPr altLang="en-US" lang="zh-CN" sz="1400">
                <a:solidFill>
                  <a:srgbClr val="485766"/>
                </a:solidFill>
                <a:latin charset="-122" panose="02010600040101010101" pitchFamily="2" typeface="华文细黑"/>
                <a:ea charset="-122" panose="02010600040101010101" pitchFamily="2" typeface="华文细黑"/>
              </a:rPr>
              <a:t>欢迎选择大梦PPT</a:t>
            </a:r>
          </a:p>
        </p:txBody>
      </p:sp>
      <p:sp>
        <p:nvSpPr>
          <p:cNvPr id="2" name="文本框 1"/>
          <p:cNvSpPr txBox="1"/>
          <p:nvPr/>
        </p:nvSpPr>
        <p:spPr>
          <a:xfrm>
            <a:off x="4805589" y="85235"/>
            <a:ext cx="2580822" cy="2621280"/>
          </a:xfrm>
          <a:prstGeom prst="rect">
            <a:avLst/>
          </a:prstGeom>
          <a:noFill/>
        </p:spPr>
        <p:txBody>
          <a:bodyPr rtlCol="0" wrap="square">
            <a:spAutoFit/>
          </a:bodyPr>
          <a:lstStyle/>
          <a:p>
            <a:pPr algn="ctr"/>
            <a:r>
              <a:rPr altLang="zh-HK" lang="en-US" smtClean="0" sz="16600">
                <a:solidFill>
                  <a:srgbClr val="F3DE5A"/>
                </a:solidFill>
                <a:latin charset="-122" panose="02010600040101010101" pitchFamily="2" typeface="华文细黑"/>
                <a:ea charset="-122" panose="02010600040101010101" pitchFamily="2" typeface="华文细黑"/>
              </a:rPr>
              <a:t>04</a:t>
            </a:r>
          </a:p>
        </p:txBody>
      </p:sp>
      <p:grpSp>
        <p:nvGrpSpPr>
          <p:cNvPr id="9" name="组合 8"/>
          <p:cNvGrpSpPr/>
          <p:nvPr/>
        </p:nvGrpSpPr>
        <p:grpSpPr>
          <a:xfrm>
            <a:off x="3079152" y="3666403"/>
            <a:ext cx="6033696" cy="520700"/>
            <a:chOff x="3066762" y="3634271"/>
            <a:chExt cx="6033696" cy="520700"/>
          </a:xfrm>
        </p:grpSpPr>
        <p:grpSp>
          <p:nvGrpSpPr>
            <p:cNvPr id="34" name="组合 33"/>
            <p:cNvGrpSpPr/>
            <p:nvPr/>
          </p:nvGrpSpPr>
          <p:grpSpPr>
            <a:xfrm>
              <a:off x="3066762" y="3634271"/>
              <a:ext cx="1016002" cy="520700"/>
              <a:chOff x="2684459" y="3594115"/>
              <a:chExt cx="1016002" cy="520700"/>
            </a:xfrm>
            <a:solidFill>
              <a:srgbClr val="485766"/>
            </a:solidFill>
          </p:grpSpPr>
          <p:sp>
            <p:nvSpPr>
              <p:cNvPr id="55" name="圆角矩形 54"/>
              <p:cNvSpPr/>
              <p:nvPr/>
            </p:nvSpPr>
            <p:spPr>
              <a:xfrm>
                <a:off x="2684459"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6" name="文本框 55"/>
              <p:cNvSpPr txBox="1"/>
              <p:nvPr/>
            </p:nvSpPr>
            <p:spPr>
              <a:xfrm>
                <a:off x="2864754" y="3669799"/>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封面</a:t>
                </a:r>
              </a:p>
            </p:txBody>
          </p:sp>
        </p:grpSp>
        <p:grpSp>
          <p:nvGrpSpPr>
            <p:cNvPr id="39" name="组合 38"/>
            <p:cNvGrpSpPr/>
            <p:nvPr/>
          </p:nvGrpSpPr>
          <p:grpSpPr>
            <a:xfrm>
              <a:off x="4321186" y="3634271"/>
              <a:ext cx="1016002" cy="520700"/>
              <a:chOff x="3541485" y="3594115"/>
              <a:chExt cx="1016002" cy="520700"/>
            </a:xfrm>
            <a:solidFill>
              <a:srgbClr val="F3DE5A"/>
            </a:solidFill>
          </p:grpSpPr>
          <p:sp>
            <p:nvSpPr>
              <p:cNvPr id="52" name="圆角矩形 51"/>
              <p:cNvSpPr/>
              <p:nvPr/>
            </p:nvSpPr>
            <p:spPr>
              <a:xfrm>
                <a:off x="3541485"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3" name="文本框 52"/>
              <p:cNvSpPr txBox="1"/>
              <p:nvPr/>
            </p:nvSpPr>
            <p:spPr>
              <a:xfrm>
                <a:off x="3721780" y="3669799"/>
                <a:ext cx="655412" cy="365760"/>
              </a:xfrm>
              <a:prstGeom prst="rect">
                <a:avLst/>
              </a:prstGeom>
              <a:solidFill>
                <a:srgbClr val="485766"/>
              </a:solid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目录</a:t>
                </a:r>
              </a:p>
            </p:txBody>
          </p:sp>
        </p:grpSp>
        <p:grpSp>
          <p:nvGrpSpPr>
            <p:cNvPr id="40" name="组合 39"/>
            <p:cNvGrpSpPr/>
            <p:nvPr/>
          </p:nvGrpSpPr>
          <p:grpSpPr>
            <a:xfrm>
              <a:off x="5575610" y="3634271"/>
              <a:ext cx="1016002" cy="520700"/>
              <a:chOff x="6270171" y="3594115"/>
              <a:chExt cx="1016002" cy="520700"/>
            </a:xfrm>
            <a:solidFill>
              <a:srgbClr val="485766"/>
            </a:solidFill>
          </p:grpSpPr>
          <p:sp>
            <p:nvSpPr>
              <p:cNvPr id="47" name="圆角矩形 46"/>
              <p:cNvSpPr/>
              <p:nvPr/>
            </p:nvSpPr>
            <p:spPr>
              <a:xfrm>
                <a:off x="6270171"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8" name="文本框 47"/>
              <p:cNvSpPr txBox="1"/>
              <p:nvPr/>
            </p:nvSpPr>
            <p:spPr>
              <a:xfrm>
                <a:off x="6343423" y="3669799"/>
                <a:ext cx="869498" cy="365760"/>
              </a:xfrm>
              <a:prstGeom prst="rect">
                <a:avLst/>
              </a:prstGeom>
              <a:solidFill>
                <a:srgbClr val="485766"/>
              </a:solid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排版页</a:t>
                </a:r>
              </a:p>
            </p:txBody>
          </p:sp>
        </p:grpSp>
        <p:grpSp>
          <p:nvGrpSpPr>
            <p:cNvPr id="41" name="组合 40"/>
            <p:cNvGrpSpPr/>
            <p:nvPr/>
          </p:nvGrpSpPr>
          <p:grpSpPr>
            <a:xfrm>
              <a:off x="6830034" y="3634271"/>
              <a:ext cx="1016002" cy="520700"/>
              <a:chOff x="7634514" y="3594115"/>
              <a:chExt cx="1016002" cy="520700"/>
            </a:xfrm>
          </p:grpSpPr>
          <p:sp>
            <p:nvSpPr>
              <p:cNvPr id="45" name="圆角矩形 44"/>
              <p:cNvSpPr/>
              <p:nvPr/>
            </p:nvSpPr>
            <p:spPr>
              <a:xfrm>
                <a:off x="7634514" y="3594115"/>
                <a:ext cx="1016002" cy="520700"/>
              </a:xfrm>
              <a:prstGeom prst="roundRect">
                <a:avLst>
                  <a:gd fmla="val 10722" name="adj"/>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6" name="文本框 45"/>
              <p:cNvSpPr txBox="1"/>
              <p:nvPr/>
            </p:nvSpPr>
            <p:spPr>
              <a:xfrm>
                <a:off x="7707767"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图表页</a:t>
                </a:r>
              </a:p>
            </p:txBody>
          </p:sp>
        </p:grpSp>
        <p:grpSp>
          <p:nvGrpSpPr>
            <p:cNvPr id="42" name="组合 41"/>
            <p:cNvGrpSpPr/>
            <p:nvPr/>
          </p:nvGrpSpPr>
          <p:grpSpPr>
            <a:xfrm>
              <a:off x="8084456" y="3634271"/>
              <a:ext cx="1016002" cy="520700"/>
              <a:chOff x="8998857" y="3594115"/>
              <a:chExt cx="1016002" cy="520700"/>
            </a:xfrm>
          </p:grpSpPr>
          <p:sp>
            <p:nvSpPr>
              <p:cNvPr id="43" name="圆角矩形 42"/>
              <p:cNvSpPr/>
              <p:nvPr/>
            </p:nvSpPr>
            <p:spPr>
              <a:xfrm>
                <a:off x="8998857"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4" name="文本框 43"/>
              <p:cNvSpPr txBox="1"/>
              <p:nvPr/>
            </p:nvSpPr>
            <p:spPr>
              <a:xfrm>
                <a:off x="9072108"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结束页</a:t>
                </a:r>
              </a:p>
            </p:txBody>
          </p:sp>
        </p:grpSp>
      </p:grpSp>
      <p:sp>
        <p:nvSpPr>
          <p:cNvPr id="24" name="文本框 23"/>
          <p:cNvSpPr txBox="1"/>
          <p:nvPr/>
        </p:nvSpPr>
        <p:spPr>
          <a:xfrm>
            <a:off x="3086100" y="6391408"/>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grpSp>
        <p:nvGrpSpPr>
          <p:cNvPr id="8" name="组合 7"/>
          <p:cNvGrpSpPr/>
          <p:nvPr/>
        </p:nvGrpSpPr>
        <p:grpSpPr>
          <a:xfrm>
            <a:off x="1180281" y="4392638"/>
            <a:ext cx="9831438" cy="1793233"/>
            <a:chOff x="946805" y="4465120"/>
            <a:chExt cx="9831438" cy="1793233"/>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7692354" y="4493830"/>
              <a:ext cx="3085889" cy="173581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4274321" y="4465120"/>
              <a:ext cx="3187970" cy="1793233"/>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946805" y="4490578"/>
              <a:ext cx="3097453" cy="1742317"/>
            </a:xfrm>
            <a:prstGeom prst="rect">
              <a:avLst/>
            </a:prstGeom>
          </p:spPr>
        </p:pic>
      </p:grpSp>
    </p:spTree>
    <p:extLst>
      <p:ext uri="{BB962C8B-B14F-4D97-AF65-F5344CB8AC3E}">
        <p14:creationId val="955532544"/>
      </p:ext>
    </p:extLst>
  </p:cSld>
  <p:clrMapOvr>
    <a:masterClrMapping/>
  </p:clrMapOvr>
  <mc:AlternateContent>
    <mc:Choice Requires="p14">
      <p:transition spd="slow">
        <p14:ripple/>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z="2400">
                <a:solidFill>
                  <a:srgbClr val="F3DE5A"/>
                </a:solidFill>
                <a:latin charset="-122" panose="02010600040101010101" pitchFamily="2" typeface="华文细黑"/>
                <a:ea charset="-122" panose="02010600040101010101" pitchFamily="2" typeface="华文细黑"/>
              </a:rPr>
              <a:t>图表页</a:t>
            </a:r>
          </a:p>
        </p:txBody>
      </p:sp>
      <p:graphicFrame>
        <p:nvGraphicFramePr>
          <p:cNvPr id="25" name="图表 24"/>
          <p:cNvGraphicFramePr/>
          <p:nvPr>
            <p:extLst>
              <p:ext uri="{D42A27DB-BD31-4B8C-83A1-F6EECF244321}">
                <p14:modId val="3432366759"/>
              </p:ext>
            </p:extLst>
          </p:nvPr>
        </p:nvGraphicFramePr>
        <p:xfrm>
          <a:off x="-168751" y="783771"/>
          <a:ext cx="9109741" cy="6207782"/>
        </p:xfrm>
        <a:graphic>
          <a:graphicData uri="http://schemas.openxmlformats.org/drawingml/2006/chart">
            <c:chart xmlns:c="http://schemas.openxmlformats.org/drawingml/2006/chart" r:id="rId2"/>
          </a:graphicData>
        </a:graphic>
      </p:graphicFrame>
      <p:sp>
        <p:nvSpPr>
          <p:cNvPr id="29" name="文本框 28"/>
          <p:cNvSpPr txBox="1"/>
          <p:nvPr/>
        </p:nvSpPr>
        <p:spPr>
          <a:xfrm>
            <a:off x="9071428" y="1262744"/>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0" name="文本框 29"/>
          <p:cNvSpPr txBox="1"/>
          <p:nvPr/>
        </p:nvSpPr>
        <p:spPr>
          <a:xfrm>
            <a:off x="9071428" y="2071525"/>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1" name="文本框 30"/>
          <p:cNvSpPr txBox="1"/>
          <p:nvPr/>
        </p:nvSpPr>
        <p:spPr>
          <a:xfrm>
            <a:off x="9071428" y="2804372"/>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2" name="文本框 31"/>
          <p:cNvSpPr txBox="1"/>
          <p:nvPr/>
        </p:nvSpPr>
        <p:spPr>
          <a:xfrm>
            <a:off x="9071428" y="3583877"/>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3" name="文本框 32"/>
          <p:cNvSpPr txBox="1"/>
          <p:nvPr/>
        </p:nvSpPr>
        <p:spPr>
          <a:xfrm>
            <a:off x="9071428" y="4363383"/>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4" name="文本框 33"/>
          <p:cNvSpPr txBox="1"/>
          <p:nvPr/>
        </p:nvSpPr>
        <p:spPr>
          <a:xfrm>
            <a:off x="9071428" y="5142886"/>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
        <p:nvSpPr>
          <p:cNvPr id="35" name="文本框 34"/>
          <p:cNvSpPr txBox="1"/>
          <p:nvPr/>
        </p:nvSpPr>
        <p:spPr>
          <a:xfrm>
            <a:off x="9071428" y="5922392"/>
            <a:ext cx="1582058"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a:t>
            </a:r>
          </a:p>
        </p:txBody>
      </p:sp>
    </p:spTree>
    <p:extLst>
      <p:ext uri="{BB962C8B-B14F-4D97-AF65-F5344CB8AC3E}">
        <p14:creationId val="3808018194"/>
      </p:ext>
    </p:extLst>
  </p:cSld>
  <p:clrMapOvr>
    <a:masterClrMapping/>
  </p:clrMapOvr>
  <p:transition spd="slow">
    <p:comb/>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z="2400">
                <a:solidFill>
                  <a:srgbClr val="F3DE5A"/>
                </a:solidFill>
                <a:latin charset="-122" panose="02010600040101010101" pitchFamily="2" typeface="华文细黑"/>
                <a:ea charset="-122" panose="02010600040101010101" pitchFamily="2" typeface="华文细黑"/>
              </a:rPr>
              <a:t>图表页</a:t>
            </a:r>
          </a:p>
        </p:txBody>
      </p:sp>
      <p:sp>
        <p:nvSpPr>
          <p:cNvPr id="15" name="Freeform 189"/>
          <p:cNvSpPr/>
          <p:nvPr/>
        </p:nvSpPr>
        <p:spPr bwMode="auto">
          <a:xfrm flipH="1">
            <a:off x="4311271" y="3585267"/>
            <a:ext cx="1934271" cy="1833410"/>
          </a:xfrm>
          <a:custGeom>
            <a:gdLst>
              <a:gd fmla="*/ 288 w 5278" name="T0"/>
              <a:gd fmla="*/ 3 h 3975" name="T1"/>
              <a:gd fmla="*/ 1167 w 5278" name="T2"/>
              <a:gd fmla="*/ 1 h 3975" name="T3"/>
              <a:gd fmla="*/ 2052 w 5278" name="T4"/>
              <a:gd fmla="*/ 18 h 3975" name="T5"/>
              <a:gd fmla="*/ 2511 w 5278" name="T6"/>
              <a:gd fmla="*/ 34 h 3975" name="T7"/>
              <a:gd fmla="*/ 2986 w 5278" name="T8"/>
              <a:gd fmla="*/ 55 h 3975" name="T9"/>
              <a:gd fmla="*/ 3421 w 5278" name="T10"/>
              <a:gd fmla="*/ 83 h 3975" name="T11"/>
              <a:gd fmla="*/ 3816 w 5278" name="T12"/>
              <a:gd fmla="*/ 114 h 3975" name="T13"/>
              <a:gd fmla="*/ 4169 w 5278" name="T14"/>
              <a:gd fmla="*/ 149 h 3975" name="T15"/>
              <a:gd fmla="*/ 4476 w 5278" name="T16"/>
              <a:gd fmla="*/ 187 h 3975" name="T17"/>
              <a:gd fmla="*/ 4738 w 5278" name="T18"/>
              <a:gd fmla="*/ 228 h 3975" name="T19"/>
              <a:gd fmla="*/ 4950 w 5278" name="T20"/>
              <a:gd fmla="*/ 272 h 3975" name="T21"/>
              <a:gd fmla="*/ 5110 w 5278" name="T22"/>
              <a:gd fmla="*/ 318 h 3975" name="T23"/>
              <a:gd fmla="*/ 5219 w 5278" name="T24"/>
              <a:gd fmla="*/ 365 h 3975" name="T25"/>
              <a:gd fmla="*/ 5252 w 5278" name="T26"/>
              <a:gd fmla="*/ 389 h 3975" name="T27"/>
              <a:gd fmla="*/ 5272 w 5278" name="T28"/>
              <a:gd fmla="*/ 415 h 3975" name="T29"/>
              <a:gd fmla="*/ 5278 w 5278" name="T30"/>
              <a:gd fmla="*/ 430 h 3975" name="T31"/>
              <a:gd fmla="*/ 5264 w 5278" name="T32"/>
              <a:gd fmla="*/ 458 h 3975" name="T33"/>
              <a:gd fmla="*/ 5234 w 5278" name="T34"/>
              <a:gd fmla="*/ 485 h 3975" name="T35"/>
              <a:gd fmla="*/ 5184 w 5278" name="T36"/>
              <a:gd fmla="*/ 514 h 3975" name="T37"/>
              <a:gd fmla="*/ 5115 w 5278" name="T38"/>
              <a:gd fmla="*/ 541 h 3975" name="T39"/>
              <a:gd fmla="*/ 4993 w 5278" name="T40"/>
              <a:gd fmla="*/ 577 h 3975" name="T41"/>
              <a:gd fmla="*/ 4810 w 5278" name="T42"/>
              <a:gd fmla="*/ 619 h 3975" name="T43"/>
              <a:gd fmla="*/ 4591 w 5278" name="T44"/>
              <a:gd fmla="*/ 658 h 3975" name="T45"/>
              <a:gd fmla="*/ 4335 w 5278" name="T46"/>
              <a:gd fmla="*/ 694 h 3975" name="T47"/>
              <a:gd fmla="*/ 3842 w 5278" name="T48"/>
              <a:gd fmla="*/ 746 h 3975" name="T49"/>
              <a:gd fmla="*/ 3151 w 5278" name="T50"/>
              <a:gd fmla="*/ 797 h 3975" name="T51"/>
              <a:gd fmla="*/ 2376 w 5278" name="T52"/>
              <a:gd fmla="*/ 835 h 3975" name="T53"/>
              <a:gd fmla="*/ 1542 w 5278" name="T54"/>
              <a:gd fmla="*/ 858 h 3975" name="T55"/>
              <a:gd fmla="*/ 1541 w 5278" name="T56"/>
              <a:gd fmla="*/ 1010 h 3975" name="T57"/>
              <a:gd fmla="*/ 1527 w 5278" name="T58"/>
              <a:gd fmla="*/ 1453 h 3975" name="T59"/>
              <a:gd fmla="*/ 1502 w 5278" name="T60"/>
              <a:gd fmla="*/ 1873 h 3975" name="T61"/>
              <a:gd fmla="*/ 1465 w 5278" name="T62"/>
              <a:gd fmla="*/ 2268 h 3975" name="T63"/>
              <a:gd fmla="*/ 1418 w 5278" name="T64"/>
              <a:gd fmla="*/ 2633 h 3975" name="T65"/>
              <a:gd fmla="*/ 1364 w 5278" name="T66"/>
              <a:gd fmla="*/ 2962 h 3975" name="T67"/>
              <a:gd fmla="*/ 1299 w 5278" name="T68"/>
              <a:gd fmla="*/ 3253 h 3975" name="T69"/>
              <a:gd fmla="*/ 1226 w 5278" name="T70"/>
              <a:gd fmla="*/ 3502 h 3975" name="T71"/>
              <a:gd fmla="*/ 1147 w 5278" name="T72"/>
              <a:gd fmla="*/ 3704 h 3975" name="T73"/>
              <a:gd fmla="*/ 1076 w 5278" name="T74"/>
              <a:gd fmla="*/ 3835 h 3975" name="T75"/>
              <a:gd fmla="*/ 1032 w 5278" name="T76"/>
              <a:gd fmla="*/ 3896 h 3975" name="T77"/>
              <a:gd fmla="*/ 987 w 5278" name="T78"/>
              <a:gd fmla="*/ 3943 h 3975" name="T79"/>
              <a:gd fmla="*/ 940 w 5278" name="T80"/>
              <a:gd fmla="*/ 3975 h 3975" name="T81"/>
              <a:gd fmla="*/ 773 w 5278" name="T82"/>
              <a:gd fmla="*/ 3973 h 3975" name="T83"/>
              <a:gd fmla="*/ 740 w 5278" name="T84"/>
              <a:gd fmla="*/ 3950 h 3975" name="T85"/>
              <a:gd fmla="*/ 692 w 5278" name="T86"/>
              <a:gd fmla="*/ 3906 h 3975" name="T87"/>
              <a:gd fmla="*/ 643 w 5278" name="T88"/>
              <a:gd fmla="*/ 3846 h 3975" name="T89"/>
              <a:gd fmla="*/ 580 w 5278" name="T90"/>
              <a:gd fmla="*/ 3746 h 3975" name="T91"/>
              <a:gd fmla="*/ 489 w 5278" name="T92"/>
              <a:gd fmla="*/ 3555 h 3975" name="T93"/>
              <a:gd fmla="*/ 404 w 5278" name="T94"/>
              <a:gd fmla="*/ 3315 h 3975" name="T95"/>
              <a:gd fmla="*/ 324 w 5278" name="T96"/>
              <a:gd fmla="*/ 3035 h 3975" name="T97"/>
              <a:gd fmla="*/ 251 w 5278" name="T98"/>
              <a:gd fmla="*/ 2715 h 3975" name="T99"/>
              <a:gd fmla="*/ 188 w 5278" name="T100"/>
              <a:gd fmla="*/ 2363 h 3975" name="T101"/>
              <a:gd fmla="*/ 130 w 5278" name="T102"/>
              <a:gd fmla="*/ 1982 h 3975" name="T103"/>
              <a:gd fmla="*/ 83 w 5278" name="T104"/>
              <a:gd fmla="*/ 1577 h 3975" name="T105"/>
              <a:gd fmla="*/ 45 w 5278" name="T106"/>
              <a:gd fmla="*/ 1151 h 3975" name="T107"/>
              <a:gd fmla="*/ 26 w 5278" name="T108"/>
              <a:gd fmla="*/ 859 h 3975" name="T109"/>
              <a:gd fmla="*/ 15 w 5278" name="T110"/>
              <a:gd fmla="*/ 648 h 3975" name="T111"/>
              <a:gd fmla="*/ 0 w 5278" name="T112"/>
              <a:gd fmla="*/ 7 h 39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75" w="5278">
                <a:moveTo>
                  <a:pt x="0" y="7"/>
                </a:moveTo>
                <a:lnTo>
                  <a:pt x="0" y="7"/>
                </a:lnTo>
                <a:lnTo>
                  <a:pt x="288" y="3"/>
                </a:lnTo>
                <a:lnTo>
                  <a:pt x="578" y="0"/>
                </a:lnTo>
                <a:lnTo>
                  <a:pt x="872" y="0"/>
                </a:lnTo>
                <a:lnTo>
                  <a:pt x="1167" y="1"/>
                </a:lnTo>
                <a:lnTo>
                  <a:pt x="1462" y="5"/>
                </a:lnTo>
                <a:lnTo>
                  <a:pt x="1757" y="10"/>
                </a:lnTo>
                <a:lnTo>
                  <a:pt x="2052" y="18"/>
                </a:lnTo>
                <a:lnTo>
                  <a:pt x="2345" y="27"/>
                </a:lnTo>
                <a:lnTo>
                  <a:pt x="2345" y="27"/>
                </a:lnTo>
                <a:lnTo>
                  <a:pt x="2511" y="34"/>
                </a:lnTo>
                <a:lnTo>
                  <a:pt x="2673" y="40"/>
                </a:lnTo>
                <a:lnTo>
                  <a:pt x="2832" y="48"/>
                </a:lnTo>
                <a:lnTo>
                  <a:pt x="2986" y="55"/>
                </a:lnTo>
                <a:lnTo>
                  <a:pt x="3135" y="64"/>
                </a:lnTo>
                <a:lnTo>
                  <a:pt x="3280" y="73"/>
                </a:lnTo>
                <a:lnTo>
                  <a:pt x="3421" y="83"/>
                </a:lnTo>
                <a:lnTo>
                  <a:pt x="3557" y="92"/>
                </a:lnTo>
                <a:lnTo>
                  <a:pt x="3689" y="103"/>
                </a:lnTo>
                <a:lnTo>
                  <a:pt x="3816" y="114"/>
                </a:lnTo>
                <a:lnTo>
                  <a:pt x="3938" y="125"/>
                </a:lnTo>
                <a:lnTo>
                  <a:pt x="4057" y="137"/>
                </a:lnTo>
                <a:lnTo>
                  <a:pt x="4169" y="149"/>
                </a:lnTo>
                <a:lnTo>
                  <a:pt x="4276" y="161"/>
                </a:lnTo>
                <a:lnTo>
                  <a:pt x="4379" y="174"/>
                </a:lnTo>
                <a:lnTo>
                  <a:pt x="4476" y="187"/>
                </a:lnTo>
                <a:lnTo>
                  <a:pt x="4568" y="200"/>
                </a:lnTo>
                <a:lnTo>
                  <a:pt x="4656" y="215"/>
                </a:lnTo>
                <a:lnTo>
                  <a:pt x="4738" y="228"/>
                </a:lnTo>
                <a:lnTo>
                  <a:pt x="4813" y="242"/>
                </a:lnTo>
                <a:lnTo>
                  <a:pt x="4884" y="258"/>
                </a:lnTo>
                <a:lnTo>
                  <a:pt x="4950" y="272"/>
                </a:lnTo>
                <a:lnTo>
                  <a:pt x="5009" y="288"/>
                </a:lnTo>
                <a:lnTo>
                  <a:pt x="5063" y="302"/>
                </a:lnTo>
                <a:lnTo>
                  <a:pt x="5110" y="318"/>
                </a:lnTo>
                <a:lnTo>
                  <a:pt x="5152" y="333"/>
                </a:lnTo>
                <a:lnTo>
                  <a:pt x="5189" y="350"/>
                </a:lnTo>
                <a:lnTo>
                  <a:pt x="5219" y="365"/>
                </a:lnTo>
                <a:lnTo>
                  <a:pt x="5231" y="374"/>
                </a:lnTo>
                <a:lnTo>
                  <a:pt x="5243" y="381"/>
                </a:lnTo>
                <a:lnTo>
                  <a:pt x="5252" y="389"/>
                </a:lnTo>
                <a:lnTo>
                  <a:pt x="5260" y="398"/>
                </a:lnTo>
                <a:lnTo>
                  <a:pt x="5267" y="406"/>
                </a:lnTo>
                <a:lnTo>
                  <a:pt x="5272" y="415"/>
                </a:lnTo>
                <a:lnTo>
                  <a:pt x="5275" y="422"/>
                </a:lnTo>
                <a:lnTo>
                  <a:pt x="5278" y="430"/>
                </a:lnTo>
                <a:lnTo>
                  <a:pt x="5278" y="430"/>
                </a:lnTo>
                <a:lnTo>
                  <a:pt x="5275" y="440"/>
                </a:lnTo>
                <a:lnTo>
                  <a:pt x="5270" y="449"/>
                </a:lnTo>
                <a:lnTo>
                  <a:pt x="5264" y="458"/>
                </a:lnTo>
                <a:lnTo>
                  <a:pt x="5257" y="467"/>
                </a:lnTo>
                <a:lnTo>
                  <a:pt x="5246" y="477"/>
                </a:lnTo>
                <a:lnTo>
                  <a:pt x="5234" y="485"/>
                </a:lnTo>
                <a:lnTo>
                  <a:pt x="5219" y="495"/>
                </a:lnTo>
                <a:lnTo>
                  <a:pt x="5202" y="504"/>
                </a:lnTo>
                <a:lnTo>
                  <a:pt x="5184" y="514"/>
                </a:lnTo>
                <a:lnTo>
                  <a:pt x="5163" y="522"/>
                </a:lnTo>
                <a:lnTo>
                  <a:pt x="5140" y="532"/>
                </a:lnTo>
                <a:lnTo>
                  <a:pt x="5115" y="541"/>
                </a:lnTo>
                <a:lnTo>
                  <a:pt x="5059" y="559"/>
                </a:lnTo>
                <a:lnTo>
                  <a:pt x="4993" y="577"/>
                </a:lnTo>
                <a:lnTo>
                  <a:pt x="4993" y="577"/>
                </a:lnTo>
                <a:lnTo>
                  <a:pt x="4937" y="592"/>
                </a:lnTo>
                <a:lnTo>
                  <a:pt x="4875" y="605"/>
                </a:lnTo>
                <a:lnTo>
                  <a:pt x="4810" y="619"/>
                </a:lnTo>
                <a:lnTo>
                  <a:pt x="4741" y="633"/>
                </a:lnTo>
                <a:lnTo>
                  <a:pt x="4668" y="644"/>
                </a:lnTo>
                <a:lnTo>
                  <a:pt x="4591" y="658"/>
                </a:lnTo>
                <a:lnTo>
                  <a:pt x="4509" y="670"/>
                </a:lnTo>
                <a:lnTo>
                  <a:pt x="4424" y="682"/>
                </a:lnTo>
                <a:lnTo>
                  <a:pt x="4335" y="694"/>
                </a:lnTo>
                <a:lnTo>
                  <a:pt x="4243" y="704"/>
                </a:lnTo>
                <a:lnTo>
                  <a:pt x="4049" y="726"/>
                </a:lnTo>
                <a:lnTo>
                  <a:pt x="3842" y="746"/>
                </a:lnTo>
                <a:lnTo>
                  <a:pt x="3622" y="764"/>
                </a:lnTo>
                <a:lnTo>
                  <a:pt x="3392" y="781"/>
                </a:lnTo>
                <a:lnTo>
                  <a:pt x="3151" y="797"/>
                </a:lnTo>
                <a:lnTo>
                  <a:pt x="2902" y="811"/>
                </a:lnTo>
                <a:lnTo>
                  <a:pt x="2643" y="824"/>
                </a:lnTo>
                <a:lnTo>
                  <a:pt x="2376" y="835"/>
                </a:lnTo>
                <a:lnTo>
                  <a:pt x="2104" y="844"/>
                </a:lnTo>
                <a:lnTo>
                  <a:pt x="1825" y="852"/>
                </a:lnTo>
                <a:lnTo>
                  <a:pt x="1542" y="858"/>
                </a:lnTo>
                <a:lnTo>
                  <a:pt x="1542" y="858"/>
                </a:lnTo>
                <a:lnTo>
                  <a:pt x="1542" y="858"/>
                </a:lnTo>
                <a:lnTo>
                  <a:pt x="1541" y="1010"/>
                </a:lnTo>
                <a:lnTo>
                  <a:pt x="1538" y="1159"/>
                </a:lnTo>
                <a:lnTo>
                  <a:pt x="1533" y="1308"/>
                </a:lnTo>
                <a:lnTo>
                  <a:pt x="1527" y="1453"/>
                </a:lnTo>
                <a:lnTo>
                  <a:pt x="1520" y="1595"/>
                </a:lnTo>
                <a:lnTo>
                  <a:pt x="1511" y="1737"/>
                </a:lnTo>
                <a:lnTo>
                  <a:pt x="1502" y="1873"/>
                </a:lnTo>
                <a:lnTo>
                  <a:pt x="1491" y="2009"/>
                </a:lnTo>
                <a:lnTo>
                  <a:pt x="1479" y="2140"/>
                </a:lnTo>
                <a:lnTo>
                  <a:pt x="1465" y="2268"/>
                </a:lnTo>
                <a:lnTo>
                  <a:pt x="1452" y="2393"/>
                </a:lnTo>
                <a:lnTo>
                  <a:pt x="1435" y="2514"/>
                </a:lnTo>
                <a:lnTo>
                  <a:pt x="1418" y="2633"/>
                </a:lnTo>
                <a:lnTo>
                  <a:pt x="1402" y="2746"/>
                </a:lnTo>
                <a:lnTo>
                  <a:pt x="1383" y="2856"/>
                </a:lnTo>
                <a:lnTo>
                  <a:pt x="1364" y="2962"/>
                </a:lnTo>
                <a:lnTo>
                  <a:pt x="1343" y="3064"/>
                </a:lnTo>
                <a:lnTo>
                  <a:pt x="1321" y="3161"/>
                </a:lnTo>
                <a:lnTo>
                  <a:pt x="1299" y="3253"/>
                </a:lnTo>
                <a:lnTo>
                  <a:pt x="1276" y="3342"/>
                </a:lnTo>
                <a:lnTo>
                  <a:pt x="1252" y="3424"/>
                </a:lnTo>
                <a:lnTo>
                  <a:pt x="1226" y="3502"/>
                </a:lnTo>
                <a:lnTo>
                  <a:pt x="1200" y="3575"/>
                </a:lnTo>
                <a:lnTo>
                  <a:pt x="1175" y="3642"/>
                </a:lnTo>
                <a:lnTo>
                  <a:pt x="1147" y="3704"/>
                </a:lnTo>
                <a:lnTo>
                  <a:pt x="1120" y="3762"/>
                </a:lnTo>
                <a:lnTo>
                  <a:pt x="1091" y="3812"/>
                </a:lnTo>
                <a:lnTo>
                  <a:pt x="1076" y="3835"/>
                </a:lnTo>
                <a:lnTo>
                  <a:pt x="1063" y="3858"/>
                </a:lnTo>
                <a:lnTo>
                  <a:pt x="1047" y="3877"/>
                </a:lnTo>
                <a:lnTo>
                  <a:pt x="1032" y="3896"/>
                </a:lnTo>
                <a:lnTo>
                  <a:pt x="1017" y="3913"/>
                </a:lnTo>
                <a:lnTo>
                  <a:pt x="1002" y="3928"/>
                </a:lnTo>
                <a:lnTo>
                  <a:pt x="987" y="3943"/>
                </a:lnTo>
                <a:lnTo>
                  <a:pt x="972" y="3955"/>
                </a:lnTo>
                <a:lnTo>
                  <a:pt x="955" y="3967"/>
                </a:lnTo>
                <a:lnTo>
                  <a:pt x="940" y="3975"/>
                </a:lnTo>
                <a:lnTo>
                  <a:pt x="940" y="3975"/>
                </a:lnTo>
                <a:lnTo>
                  <a:pt x="857" y="3974"/>
                </a:lnTo>
                <a:lnTo>
                  <a:pt x="773" y="3973"/>
                </a:lnTo>
                <a:lnTo>
                  <a:pt x="773" y="3973"/>
                </a:lnTo>
                <a:lnTo>
                  <a:pt x="757" y="3962"/>
                </a:lnTo>
                <a:lnTo>
                  <a:pt x="740" y="3950"/>
                </a:lnTo>
                <a:lnTo>
                  <a:pt x="724" y="3937"/>
                </a:lnTo>
                <a:lnTo>
                  <a:pt x="707" y="3922"/>
                </a:lnTo>
                <a:lnTo>
                  <a:pt x="692" y="3906"/>
                </a:lnTo>
                <a:lnTo>
                  <a:pt x="675" y="3888"/>
                </a:lnTo>
                <a:lnTo>
                  <a:pt x="658" y="3867"/>
                </a:lnTo>
                <a:lnTo>
                  <a:pt x="643" y="3846"/>
                </a:lnTo>
                <a:lnTo>
                  <a:pt x="627" y="3823"/>
                </a:lnTo>
                <a:lnTo>
                  <a:pt x="611" y="3799"/>
                </a:lnTo>
                <a:lnTo>
                  <a:pt x="580" y="3746"/>
                </a:lnTo>
                <a:lnTo>
                  <a:pt x="549" y="3688"/>
                </a:lnTo>
                <a:lnTo>
                  <a:pt x="519" y="3623"/>
                </a:lnTo>
                <a:lnTo>
                  <a:pt x="489" y="3555"/>
                </a:lnTo>
                <a:lnTo>
                  <a:pt x="460" y="3479"/>
                </a:lnTo>
                <a:lnTo>
                  <a:pt x="431" y="3400"/>
                </a:lnTo>
                <a:lnTo>
                  <a:pt x="404" y="3315"/>
                </a:lnTo>
                <a:lnTo>
                  <a:pt x="377" y="3227"/>
                </a:lnTo>
                <a:lnTo>
                  <a:pt x="350" y="3132"/>
                </a:lnTo>
                <a:lnTo>
                  <a:pt x="324" y="3035"/>
                </a:lnTo>
                <a:lnTo>
                  <a:pt x="300" y="2932"/>
                </a:lnTo>
                <a:lnTo>
                  <a:pt x="275" y="2825"/>
                </a:lnTo>
                <a:lnTo>
                  <a:pt x="251" y="2715"/>
                </a:lnTo>
                <a:lnTo>
                  <a:pt x="230" y="2601"/>
                </a:lnTo>
                <a:lnTo>
                  <a:pt x="207" y="2484"/>
                </a:lnTo>
                <a:lnTo>
                  <a:pt x="188" y="2363"/>
                </a:lnTo>
                <a:lnTo>
                  <a:pt x="166" y="2240"/>
                </a:lnTo>
                <a:lnTo>
                  <a:pt x="148" y="2113"/>
                </a:lnTo>
                <a:lnTo>
                  <a:pt x="130" y="1982"/>
                </a:lnTo>
                <a:lnTo>
                  <a:pt x="114" y="1849"/>
                </a:lnTo>
                <a:lnTo>
                  <a:pt x="98" y="1714"/>
                </a:lnTo>
                <a:lnTo>
                  <a:pt x="83" y="1577"/>
                </a:lnTo>
                <a:lnTo>
                  <a:pt x="70" y="1437"/>
                </a:lnTo>
                <a:lnTo>
                  <a:pt x="58" y="1295"/>
                </a:lnTo>
                <a:lnTo>
                  <a:pt x="45" y="1151"/>
                </a:lnTo>
                <a:lnTo>
                  <a:pt x="35" y="1006"/>
                </a:lnTo>
                <a:lnTo>
                  <a:pt x="26" y="859"/>
                </a:lnTo>
                <a:lnTo>
                  <a:pt x="26" y="859"/>
                </a:lnTo>
                <a:lnTo>
                  <a:pt x="26" y="859"/>
                </a:lnTo>
                <a:lnTo>
                  <a:pt x="26" y="859"/>
                </a:lnTo>
                <a:lnTo>
                  <a:pt x="15" y="648"/>
                </a:lnTo>
                <a:lnTo>
                  <a:pt x="8" y="436"/>
                </a:lnTo>
                <a:lnTo>
                  <a:pt x="3" y="223"/>
                </a:lnTo>
                <a:lnTo>
                  <a:pt x="0" y="7"/>
                </a:lnTo>
                <a:lnTo>
                  <a:pt x="0" y="7"/>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16" name="Line 192"/>
          <p:cNvSpPr>
            <a:spLocks noChangeShapeType="1"/>
          </p:cNvSpPr>
          <p:nvPr/>
        </p:nvSpPr>
        <p:spPr bwMode="auto">
          <a:xfrm flipH="1">
            <a:off x="5680432" y="397925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17" name="Line 193"/>
          <p:cNvSpPr>
            <a:spLocks noChangeShapeType="1"/>
          </p:cNvSpPr>
          <p:nvPr/>
        </p:nvSpPr>
        <p:spPr bwMode="auto">
          <a:xfrm flipH="1">
            <a:off x="5680432" y="397925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18" name="Line 194"/>
          <p:cNvSpPr>
            <a:spLocks noChangeShapeType="1"/>
          </p:cNvSpPr>
          <p:nvPr/>
        </p:nvSpPr>
        <p:spPr bwMode="auto">
          <a:xfrm flipH="1">
            <a:off x="5901052" y="541683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19" name="Line 195"/>
          <p:cNvSpPr>
            <a:spLocks noChangeShapeType="1"/>
          </p:cNvSpPr>
          <p:nvPr/>
        </p:nvSpPr>
        <p:spPr bwMode="auto">
          <a:xfrm flipH="1">
            <a:off x="5901052" y="541683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0" name="Freeform 200"/>
          <p:cNvSpPr/>
          <p:nvPr/>
        </p:nvSpPr>
        <p:spPr bwMode="auto">
          <a:xfrm flipH="1">
            <a:off x="5679700" y="2136623"/>
            <a:ext cx="565842" cy="1842636"/>
          </a:xfrm>
          <a:custGeom>
            <a:gdLst>
              <a:gd fmla="*/ 769 w 1544" name="T0"/>
              <a:gd fmla="*/ 26 h 3994" name="T1"/>
              <a:gd fmla="*/ 808 w 1544" name="T2"/>
              <a:gd fmla="*/ 53 h 3994" name="T3"/>
              <a:gd fmla="*/ 848 w 1544" name="T4"/>
              <a:gd fmla="*/ 89 h 3994" name="T5"/>
              <a:gd fmla="*/ 887 w 1544" name="T6"/>
              <a:gd fmla="*/ 133 h 3994" name="T7"/>
              <a:gd fmla="*/ 925 w 1544" name="T8"/>
              <a:gd fmla="*/ 184 h 3994" name="T9"/>
              <a:gd fmla="*/ 961 w 1544" name="T10"/>
              <a:gd fmla="*/ 246 h 3994" name="T11"/>
              <a:gd fmla="*/ 999 w 1544" name="T12"/>
              <a:gd fmla="*/ 314 h 3994" name="T13"/>
              <a:gd fmla="*/ 1034 w 1544" name="T14"/>
              <a:gd fmla="*/ 389 h 3994" name="T15"/>
              <a:gd fmla="*/ 1070 w 1544" name="T16"/>
              <a:gd fmla="*/ 472 h 3994" name="T17"/>
              <a:gd fmla="*/ 1137 w 1544" name="T18"/>
              <a:gd fmla="*/ 659 h 3994" name="T19"/>
              <a:gd fmla="*/ 1200 w 1544" name="T20"/>
              <a:gd fmla="*/ 871 h 3994" name="T21"/>
              <a:gd fmla="*/ 1261 w 1544" name="T22"/>
              <a:gd fmla="*/ 1108 h 3994" name="T23"/>
              <a:gd fmla="*/ 1315 w 1544" name="T24"/>
              <a:gd fmla="*/ 1367 h 3994" name="T25"/>
              <a:gd fmla="*/ 1365 w 1544" name="T26"/>
              <a:gd fmla="*/ 1646 h 3994" name="T27"/>
              <a:gd fmla="*/ 1409 w 1544" name="T28"/>
              <a:gd fmla="*/ 1944 h 3994" name="T29"/>
              <a:gd fmla="*/ 1449 w 1544" name="T30"/>
              <a:gd fmla="*/ 2256 h 3994" name="T31"/>
              <a:gd fmla="*/ 1482 w 1544" name="T32"/>
              <a:gd fmla="*/ 2583 h 3994" name="T33"/>
              <a:gd fmla="*/ 1508 w 1544" name="T34"/>
              <a:gd fmla="*/ 2923 h 3994" name="T35"/>
              <a:gd fmla="*/ 1527 w 1544" name="T36"/>
              <a:gd fmla="*/ 3273 h 3994" name="T37"/>
              <a:gd fmla="*/ 1539 w 1544" name="T38"/>
              <a:gd fmla="*/ 3631 h 3994" name="T39"/>
              <a:gd fmla="*/ 1544 w 1544" name="T40"/>
              <a:gd fmla="*/ 3994 h 3994" name="T41"/>
              <a:gd fmla="*/ 0 w 1544" name="T42"/>
              <a:gd fmla="*/ 3133 h 3994" name="T43"/>
              <a:gd fmla="*/ 3 w 1544" name="T44"/>
              <a:gd fmla="*/ 2774 h 3994" name="T45"/>
              <a:gd fmla="*/ 15 w 1544" name="T46"/>
              <a:gd fmla="*/ 2429 h 3994" name="T47"/>
              <a:gd fmla="*/ 33 w 1544" name="T48"/>
              <a:gd fmla="*/ 2101 h 3994" name="T49"/>
              <a:gd fmla="*/ 59 w 1544" name="T50"/>
              <a:gd fmla="*/ 1790 h 3994" name="T51"/>
              <a:gd fmla="*/ 92 w 1544" name="T52"/>
              <a:gd fmla="*/ 1499 h 3994" name="T53"/>
              <a:gd fmla="*/ 130 w 1544" name="T54"/>
              <a:gd fmla="*/ 1229 h 3994" name="T55"/>
              <a:gd fmla="*/ 174 w 1544" name="T56"/>
              <a:gd fmla="*/ 981 h 3994" name="T57"/>
              <a:gd fmla="*/ 224 w 1544" name="T58"/>
              <a:gd fmla="*/ 758 h 3994" name="T59"/>
              <a:gd fmla="*/ 278 w 1544" name="T60"/>
              <a:gd fmla="*/ 561 h 3994" name="T61"/>
              <a:gd fmla="*/ 338 w 1544" name="T62"/>
              <a:gd fmla="*/ 389 h 3994" name="T63"/>
              <a:gd fmla="*/ 369 w 1544" name="T64"/>
              <a:gd fmla="*/ 315 h 3994" name="T65"/>
              <a:gd fmla="*/ 401 w 1544" name="T66"/>
              <a:gd fmla="*/ 248 h 3994" name="T67"/>
              <a:gd fmla="*/ 434 w 1544" name="T68"/>
              <a:gd fmla="*/ 188 h 3994" name="T69"/>
              <a:gd fmla="*/ 469 w 1544" name="T70"/>
              <a:gd fmla="*/ 137 h 3994" name="T71"/>
              <a:gd fmla="*/ 504 w 1544" name="T72"/>
              <a:gd fmla="*/ 92 h 3994" name="T73"/>
              <a:gd fmla="*/ 539 w 1544" name="T74"/>
              <a:gd fmla="*/ 58 h 3994" name="T75"/>
              <a:gd fmla="*/ 577 w 1544" name="T76"/>
              <a:gd fmla="*/ 30 h 3994" name="T77"/>
              <a:gd fmla="*/ 613 w 1544" name="T78"/>
              <a:gd fmla="*/ 11 h 3994" name="T79"/>
              <a:gd fmla="*/ 651 w 1544" name="T80"/>
              <a:gd fmla="*/ 1 h 3994" name="T81"/>
              <a:gd fmla="*/ 690 w 1544" name="T82"/>
              <a:gd fmla="*/ 0 h 3994" name="T83"/>
              <a:gd fmla="*/ 730 w 1544" name="T84"/>
              <a:gd fmla="*/ 8 h 3994" name="T85"/>
              <a:gd fmla="*/ 769 w 1544" name="T86"/>
              <a:gd fmla="*/ 26 h 39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994" w="1544">
                <a:moveTo>
                  <a:pt x="769" y="26"/>
                </a:moveTo>
                <a:lnTo>
                  <a:pt x="769" y="26"/>
                </a:lnTo>
                <a:lnTo>
                  <a:pt x="789" y="38"/>
                </a:lnTo>
                <a:lnTo>
                  <a:pt x="808" y="53"/>
                </a:lnTo>
                <a:lnTo>
                  <a:pt x="828" y="69"/>
                </a:lnTo>
                <a:lnTo>
                  <a:pt x="848" y="89"/>
                </a:lnTo>
                <a:lnTo>
                  <a:pt x="867" y="109"/>
                </a:lnTo>
                <a:lnTo>
                  <a:pt x="887" y="133"/>
                </a:lnTo>
                <a:lnTo>
                  <a:pt x="905" y="158"/>
                </a:lnTo>
                <a:lnTo>
                  <a:pt x="925" y="184"/>
                </a:lnTo>
                <a:lnTo>
                  <a:pt x="943" y="214"/>
                </a:lnTo>
                <a:lnTo>
                  <a:pt x="961" y="246"/>
                </a:lnTo>
                <a:lnTo>
                  <a:pt x="981" y="278"/>
                </a:lnTo>
                <a:lnTo>
                  <a:pt x="999" y="314"/>
                </a:lnTo>
                <a:lnTo>
                  <a:pt x="1017" y="350"/>
                </a:lnTo>
                <a:lnTo>
                  <a:pt x="1034" y="389"/>
                </a:lnTo>
                <a:lnTo>
                  <a:pt x="1052" y="430"/>
                </a:lnTo>
                <a:lnTo>
                  <a:pt x="1070" y="472"/>
                </a:lnTo>
                <a:lnTo>
                  <a:pt x="1103" y="562"/>
                </a:lnTo>
                <a:lnTo>
                  <a:pt x="1137" y="659"/>
                </a:lnTo>
                <a:lnTo>
                  <a:pt x="1170" y="762"/>
                </a:lnTo>
                <a:lnTo>
                  <a:pt x="1200" y="871"/>
                </a:lnTo>
                <a:lnTo>
                  <a:pt x="1231" y="987"/>
                </a:lnTo>
                <a:lnTo>
                  <a:pt x="1261" y="1108"/>
                </a:lnTo>
                <a:lnTo>
                  <a:pt x="1288" y="1235"/>
                </a:lnTo>
                <a:lnTo>
                  <a:pt x="1315" y="1367"/>
                </a:lnTo>
                <a:lnTo>
                  <a:pt x="1341" y="1504"/>
                </a:lnTo>
                <a:lnTo>
                  <a:pt x="1365" y="1646"/>
                </a:lnTo>
                <a:lnTo>
                  <a:pt x="1388" y="1793"/>
                </a:lnTo>
                <a:lnTo>
                  <a:pt x="1409" y="1944"/>
                </a:lnTo>
                <a:lnTo>
                  <a:pt x="1430" y="2098"/>
                </a:lnTo>
                <a:lnTo>
                  <a:pt x="1449" y="2256"/>
                </a:lnTo>
                <a:lnTo>
                  <a:pt x="1467" y="2418"/>
                </a:lnTo>
                <a:lnTo>
                  <a:pt x="1482" y="2583"/>
                </a:lnTo>
                <a:lnTo>
                  <a:pt x="1495" y="2752"/>
                </a:lnTo>
                <a:lnTo>
                  <a:pt x="1508" y="2923"/>
                </a:lnTo>
                <a:lnTo>
                  <a:pt x="1518" y="3097"/>
                </a:lnTo>
                <a:lnTo>
                  <a:pt x="1527" y="3273"/>
                </a:lnTo>
                <a:lnTo>
                  <a:pt x="1533" y="3450"/>
                </a:lnTo>
                <a:lnTo>
                  <a:pt x="1539" y="3631"/>
                </a:lnTo>
                <a:lnTo>
                  <a:pt x="1542" y="3812"/>
                </a:lnTo>
                <a:lnTo>
                  <a:pt x="1544" y="3994"/>
                </a:lnTo>
                <a:lnTo>
                  <a:pt x="0" y="3133"/>
                </a:lnTo>
                <a:lnTo>
                  <a:pt x="0" y="3133"/>
                </a:lnTo>
                <a:lnTo>
                  <a:pt x="0" y="2951"/>
                </a:lnTo>
                <a:lnTo>
                  <a:pt x="3" y="2774"/>
                </a:lnTo>
                <a:lnTo>
                  <a:pt x="8" y="2599"/>
                </a:lnTo>
                <a:lnTo>
                  <a:pt x="15" y="2429"/>
                </a:lnTo>
                <a:lnTo>
                  <a:pt x="23" y="2262"/>
                </a:lnTo>
                <a:lnTo>
                  <a:pt x="33" y="2101"/>
                </a:lnTo>
                <a:lnTo>
                  <a:pt x="45" y="1943"/>
                </a:lnTo>
                <a:lnTo>
                  <a:pt x="59" y="1790"/>
                </a:lnTo>
                <a:lnTo>
                  <a:pt x="74" y="1642"/>
                </a:lnTo>
                <a:lnTo>
                  <a:pt x="92" y="1499"/>
                </a:lnTo>
                <a:lnTo>
                  <a:pt x="110" y="1361"/>
                </a:lnTo>
                <a:lnTo>
                  <a:pt x="130" y="1229"/>
                </a:lnTo>
                <a:lnTo>
                  <a:pt x="151" y="1102"/>
                </a:lnTo>
                <a:lnTo>
                  <a:pt x="174" y="981"/>
                </a:lnTo>
                <a:lnTo>
                  <a:pt x="198" y="866"/>
                </a:lnTo>
                <a:lnTo>
                  <a:pt x="224" y="758"/>
                </a:lnTo>
                <a:lnTo>
                  <a:pt x="251" y="655"/>
                </a:lnTo>
                <a:lnTo>
                  <a:pt x="278" y="561"/>
                </a:lnTo>
                <a:lnTo>
                  <a:pt x="307" y="471"/>
                </a:lnTo>
                <a:lnTo>
                  <a:pt x="338" y="389"/>
                </a:lnTo>
                <a:lnTo>
                  <a:pt x="353" y="351"/>
                </a:lnTo>
                <a:lnTo>
                  <a:pt x="369" y="315"/>
                </a:lnTo>
                <a:lnTo>
                  <a:pt x="384" y="280"/>
                </a:lnTo>
                <a:lnTo>
                  <a:pt x="401" y="248"/>
                </a:lnTo>
                <a:lnTo>
                  <a:pt x="418" y="217"/>
                </a:lnTo>
                <a:lnTo>
                  <a:pt x="434" y="188"/>
                </a:lnTo>
                <a:lnTo>
                  <a:pt x="451" y="162"/>
                </a:lnTo>
                <a:lnTo>
                  <a:pt x="469" y="137"/>
                </a:lnTo>
                <a:lnTo>
                  <a:pt x="486" y="114"/>
                </a:lnTo>
                <a:lnTo>
                  <a:pt x="504" y="92"/>
                </a:lnTo>
                <a:lnTo>
                  <a:pt x="522" y="74"/>
                </a:lnTo>
                <a:lnTo>
                  <a:pt x="539" y="58"/>
                </a:lnTo>
                <a:lnTo>
                  <a:pt x="557" y="42"/>
                </a:lnTo>
                <a:lnTo>
                  <a:pt x="577" y="30"/>
                </a:lnTo>
                <a:lnTo>
                  <a:pt x="595" y="19"/>
                </a:lnTo>
                <a:lnTo>
                  <a:pt x="613" y="11"/>
                </a:lnTo>
                <a:lnTo>
                  <a:pt x="633" y="5"/>
                </a:lnTo>
                <a:lnTo>
                  <a:pt x="651" y="1"/>
                </a:lnTo>
                <a:lnTo>
                  <a:pt x="671" y="0"/>
                </a:lnTo>
                <a:lnTo>
                  <a:pt x="690" y="0"/>
                </a:lnTo>
                <a:lnTo>
                  <a:pt x="710" y="4"/>
                </a:lnTo>
                <a:lnTo>
                  <a:pt x="730" y="8"/>
                </a:lnTo>
                <a:lnTo>
                  <a:pt x="749" y="16"/>
                </a:lnTo>
                <a:lnTo>
                  <a:pt x="769" y="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1" name="Freeform 202"/>
          <p:cNvSpPr/>
          <p:nvPr/>
        </p:nvSpPr>
        <p:spPr bwMode="auto">
          <a:xfrm flipH="1">
            <a:off x="6034452" y="1888416"/>
            <a:ext cx="1935003" cy="1846329"/>
          </a:xfrm>
          <a:custGeom>
            <a:gdLst>
              <a:gd fmla="*/ 3139 w 5279" name="T0"/>
              <a:gd fmla="*/ 3990 h 4003" name="T1"/>
              <a:gd fmla="*/ 4033 w 5279" name="T2"/>
              <a:gd fmla="*/ 4002 h 4003" name="T3"/>
              <a:gd fmla="*/ 4637 w 5279" name="T4"/>
              <a:gd fmla="*/ 4003 h 4003" name="T5"/>
              <a:gd fmla="*/ 5279 w 5279" name="T6"/>
              <a:gd fmla="*/ 3995 h 4003" name="T7"/>
              <a:gd fmla="*/ 5275 w 5279" name="T8"/>
              <a:gd fmla="*/ 3629 h 4003" name="T9"/>
              <a:gd fmla="*/ 5253 w 5279" name="T10"/>
              <a:gd fmla="*/ 3088 h 4003" name="T11"/>
              <a:gd fmla="*/ 5216 w 5279" name="T12"/>
              <a:gd fmla="*/ 2565 h 4003" name="T13"/>
              <a:gd fmla="*/ 5163 w 5279" name="T14"/>
              <a:gd fmla="*/ 2065 h 4003" name="T15"/>
              <a:gd fmla="*/ 5095 w 5279" name="T16"/>
              <a:gd fmla="*/ 1599 h 4003" name="T17"/>
              <a:gd fmla="*/ 5013 w 5279" name="T18"/>
              <a:gd fmla="*/ 1177 h 4003" name="T19"/>
              <a:gd fmla="*/ 4919 w 5279" name="T20"/>
              <a:gd fmla="*/ 804 h 4003" name="T21"/>
              <a:gd fmla="*/ 4833 w 5279" name="T22"/>
              <a:gd fmla="*/ 539 h 4003" name="T23"/>
              <a:gd fmla="*/ 4777 w 5279" name="T24"/>
              <a:gd fmla="*/ 403 h 4003" name="T25"/>
              <a:gd fmla="*/ 4719 w 5279" name="T26"/>
              <a:gd fmla="*/ 284 h 4003" name="T27"/>
              <a:gd fmla="*/ 4659 w 5279" name="T28"/>
              <a:gd fmla="*/ 184 h 4003" name="T29"/>
              <a:gd fmla="*/ 4597 w 5279" name="T30"/>
              <a:gd fmla="*/ 103 h 4003" name="T31"/>
              <a:gd fmla="*/ 4531 w 5279" name="T32"/>
              <a:gd fmla="*/ 45 h 4003" name="T33"/>
              <a:gd fmla="*/ 4465 w 5279" name="T34"/>
              <a:gd fmla="*/ 9 h 4003" name="T35"/>
              <a:gd fmla="*/ 4429 w 5279" name="T36"/>
              <a:gd fmla="*/ 0 h 4003" name="T37"/>
              <a:gd fmla="*/ 4303 w 5279" name="T38"/>
              <a:gd fmla="*/ 3 h 4003" name="T39"/>
              <a:gd fmla="*/ 4096 w 5279" name="T40"/>
              <a:gd fmla="*/ 21 h 4003" name="T41"/>
              <a:gd fmla="*/ 3766 w 5279" name="T42"/>
              <a:gd fmla="*/ 64 h 4003" name="T43"/>
              <a:gd fmla="*/ 3290 w 5279" name="T44"/>
              <a:gd fmla="*/ 142 h 4003" name="T45"/>
              <a:gd fmla="*/ 2962 w 5279" name="T46"/>
              <a:gd fmla="*/ 216 h 4003" name="T47"/>
              <a:gd fmla="*/ 2827 w 5279" name="T48"/>
              <a:gd fmla="*/ 256 h 4003" name="T49"/>
              <a:gd fmla="*/ 2573 w 5279" name="T50"/>
              <a:gd fmla="*/ 344 h 4003" name="T51"/>
              <a:gd fmla="*/ 2396 w 5279" name="T52"/>
              <a:gd fmla="*/ 414 h 4003" name="T53"/>
              <a:gd fmla="*/ 2169 w 5279" name="T54"/>
              <a:gd fmla="*/ 517 h 4003" name="T55"/>
              <a:gd fmla="*/ 1931 w 5279" name="T56"/>
              <a:gd fmla="*/ 639 h 4003" name="T57"/>
              <a:gd fmla="*/ 1798 w 5279" name="T58"/>
              <a:gd fmla="*/ 715 h 4003" name="T59"/>
              <a:gd fmla="*/ 1600 w 5279" name="T60"/>
              <a:gd fmla="*/ 840 h 4003" name="T61"/>
              <a:gd fmla="*/ 1342 w 5279" name="T62"/>
              <a:gd fmla="*/ 1026 h 4003" name="T63"/>
              <a:gd fmla="*/ 1251 w 5279" name="T64"/>
              <a:gd fmla="*/ 1100 h 4003" name="T65"/>
              <a:gd fmla="*/ 1029 w 5279" name="T66"/>
              <a:gd fmla="*/ 1296 h 4003" name="T67"/>
              <a:gd fmla="*/ 884 w 5279" name="T68"/>
              <a:gd fmla="*/ 1445 h 4003" name="T69"/>
              <a:gd fmla="*/ 767 w 5279" name="T70"/>
              <a:gd fmla="*/ 1574 h 4003" name="T71"/>
              <a:gd fmla="*/ 619 w 5279" name="T72"/>
              <a:gd fmla="*/ 1760 h 4003" name="T73"/>
              <a:gd fmla="*/ 510 w 5279" name="T74"/>
              <a:gd fmla="*/ 1915 h 4003" name="T75"/>
              <a:gd fmla="*/ 367 w 5279" name="T76"/>
              <a:gd fmla="*/ 2153 h 4003" name="T77"/>
              <a:gd fmla="*/ 272 w 5279" name="T78"/>
              <a:gd fmla="*/ 2342 h 4003" name="T79"/>
              <a:gd fmla="*/ 233 w 5279" name="T80"/>
              <a:gd fmla="*/ 2430 h 4003" name="T81"/>
              <a:gd fmla="*/ 157 w 5279" name="T82"/>
              <a:gd fmla="*/ 2627 h 4003" name="T83"/>
              <a:gd fmla="*/ 100 w 5279" name="T84"/>
              <a:gd fmla="*/ 2814 h 4003" name="T85"/>
              <a:gd fmla="*/ 50 w 5279" name="T86"/>
              <a:gd fmla="*/ 3033 h 4003" name="T87"/>
              <a:gd fmla="*/ 13 w 5279" name="T88"/>
              <a:gd fmla="*/ 3284 h 4003" name="T89"/>
              <a:gd fmla="*/ 0 w 5279" name="T90"/>
              <a:gd fmla="*/ 3566 h 4003" name="T91"/>
              <a:gd fmla="*/ 3 w 5279" name="T92"/>
              <a:gd fmla="*/ 3583 h 4003" name="T93"/>
              <a:gd fmla="*/ 21 w 5279" name="T94"/>
              <a:gd fmla="*/ 3608 h 4003" name="T95"/>
              <a:gd fmla="*/ 51 w 5279" name="T96"/>
              <a:gd fmla="*/ 3632 h 4003" name="T97"/>
              <a:gd fmla="*/ 115 w 5279" name="T98"/>
              <a:gd fmla="*/ 3664 h 4003" name="T99"/>
              <a:gd fmla="*/ 257 w 5279" name="T100"/>
              <a:gd fmla="*/ 3711 h 4003" name="T101"/>
              <a:gd fmla="*/ 451 w 5279" name="T102"/>
              <a:gd fmla="*/ 3756 h 4003" name="T103"/>
              <a:gd fmla="*/ 694 w 5279" name="T104"/>
              <a:gd fmla="*/ 3799 h 4003" name="T105"/>
              <a:gd fmla="*/ 987 w 5279" name="T106"/>
              <a:gd fmla="*/ 3839 h 4003" name="T107"/>
              <a:gd fmla="*/ 1327 w 5279" name="T108"/>
              <a:gd fmla="*/ 3876 h 4003" name="T109"/>
              <a:gd fmla="*/ 1710 w 5279" name="T110"/>
              <a:gd fmla="*/ 3908 h 4003" name="T111"/>
              <a:gd fmla="*/ 2135 w 5279" name="T112"/>
              <a:gd fmla="*/ 3937 h 4003" name="T113"/>
              <a:gd fmla="*/ 2602 w 5279" name="T114"/>
              <a:gd fmla="*/ 3961 h 400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02" w="5279">
                <a:moveTo>
                  <a:pt x="2933" y="3985"/>
                </a:moveTo>
                <a:lnTo>
                  <a:pt x="2933" y="3985"/>
                </a:lnTo>
                <a:lnTo>
                  <a:pt x="3139" y="3990"/>
                </a:lnTo>
                <a:lnTo>
                  <a:pt x="3374" y="3995"/>
                </a:lnTo>
                <a:lnTo>
                  <a:pt x="3678" y="3999"/>
                </a:lnTo>
                <a:lnTo>
                  <a:pt x="4033" y="4002"/>
                </a:lnTo>
                <a:lnTo>
                  <a:pt x="4229" y="4003"/>
                </a:lnTo>
                <a:lnTo>
                  <a:pt x="4430" y="4003"/>
                </a:lnTo>
                <a:lnTo>
                  <a:pt x="4637" y="4003"/>
                </a:lnTo>
                <a:lnTo>
                  <a:pt x="4849" y="4002"/>
                </a:lnTo>
                <a:lnTo>
                  <a:pt x="5064" y="3998"/>
                </a:lnTo>
                <a:lnTo>
                  <a:pt x="5279" y="3995"/>
                </a:lnTo>
                <a:lnTo>
                  <a:pt x="5279" y="3995"/>
                </a:lnTo>
                <a:lnTo>
                  <a:pt x="5278" y="3811"/>
                </a:lnTo>
                <a:lnTo>
                  <a:pt x="5275" y="3629"/>
                </a:lnTo>
                <a:lnTo>
                  <a:pt x="5270" y="3447"/>
                </a:lnTo>
                <a:lnTo>
                  <a:pt x="5263" y="3268"/>
                </a:lnTo>
                <a:lnTo>
                  <a:pt x="5253" y="3088"/>
                </a:lnTo>
                <a:lnTo>
                  <a:pt x="5243" y="2912"/>
                </a:lnTo>
                <a:lnTo>
                  <a:pt x="5231" y="2737"/>
                </a:lnTo>
                <a:lnTo>
                  <a:pt x="5216" y="2565"/>
                </a:lnTo>
                <a:lnTo>
                  <a:pt x="5199" y="2395"/>
                </a:lnTo>
                <a:lnTo>
                  <a:pt x="5182" y="2228"/>
                </a:lnTo>
                <a:lnTo>
                  <a:pt x="5163" y="2065"/>
                </a:lnTo>
                <a:lnTo>
                  <a:pt x="5141" y="1906"/>
                </a:lnTo>
                <a:lnTo>
                  <a:pt x="5119" y="1750"/>
                </a:lnTo>
                <a:lnTo>
                  <a:pt x="5095" y="1599"/>
                </a:lnTo>
                <a:lnTo>
                  <a:pt x="5069" y="1453"/>
                </a:lnTo>
                <a:lnTo>
                  <a:pt x="5042" y="1312"/>
                </a:lnTo>
                <a:lnTo>
                  <a:pt x="5013" y="1177"/>
                </a:lnTo>
                <a:lnTo>
                  <a:pt x="4984" y="1046"/>
                </a:lnTo>
                <a:lnTo>
                  <a:pt x="4952" y="921"/>
                </a:lnTo>
                <a:lnTo>
                  <a:pt x="4919" y="804"/>
                </a:lnTo>
                <a:lnTo>
                  <a:pt x="4886" y="693"/>
                </a:lnTo>
                <a:lnTo>
                  <a:pt x="4851" y="589"/>
                </a:lnTo>
                <a:lnTo>
                  <a:pt x="4833" y="539"/>
                </a:lnTo>
                <a:lnTo>
                  <a:pt x="4814" y="492"/>
                </a:lnTo>
                <a:lnTo>
                  <a:pt x="4796" y="446"/>
                </a:lnTo>
                <a:lnTo>
                  <a:pt x="4777" y="403"/>
                </a:lnTo>
                <a:lnTo>
                  <a:pt x="4758" y="361"/>
                </a:lnTo>
                <a:lnTo>
                  <a:pt x="4739" y="321"/>
                </a:lnTo>
                <a:lnTo>
                  <a:pt x="4719" y="284"/>
                </a:lnTo>
                <a:lnTo>
                  <a:pt x="4699" y="248"/>
                </a:lnTo>
                <a:lnTo>
                  <a:pt x="4678" y="215"/>
                </a:lnTo>
                <a:lnTo>
                  <a:pt x="4659" y="184"/>
                </a:lnTo>
                <a:lnTo>
                  <a:pt x="4637" y="155"/>
                </a:lnTo>
                <a:lnTo>
                  <a:pt x="4618" y="129"/>
                </a:lnTo>
                <a:lnTo>
                  <a:pt x="4597" y="103"/>
                </a:lnTo>
                <a:lnTo>
                  <a:pt x="4574" y="82"/>
                </a:lnTo>
                <a:lnTo>
                  <a:pt x="4553" y="63"/>
                </a:lnTo>
                <a:lnTo>
                  <a:pt x="4531" y="45"/>
                </a:lnTo>
                <a:lnTo>
                  <a:pt x="4509" y="30"/>
                </a:lnTo>
                <a:lnTo>
                  <a:pt x="4486" y="18"/>
                </a:lnTo>
                <a:lnTo>
                  <a:pt x="4465" y="9"/>
                </a:lnTo>
                <a:lnTo>
                  <a:pt x="4442" y="2"/>
                </a:lnTo>
                <a:lnTo>
                  <a:pt x="4442" y="2"/>
                </a:lnTo>
                <a:lnTo>
                  <a:pt x="4429" y="0"/>
                </a:lnTo>
                <a:lnTo>
                  <a:pt x="4385" y="0"/>
                </a:lnTo>
                <a:lnTo>
                  <a:pt x="4350" y="0"/>
                </a:lnTo>
                <a:lnTo>
                  <a:pt x="4303" y="3"/>
                </a:lnTo>
                <a:lnTo>
                  <a:pt x="4247" y="6"/>
                </a:lnTo>
                <a:lnTo>
                  <a:pt x="4177" y="12"/>
                </a:lnTo>
                <a:lnTo>
                  <a:pt x="4096" y="21"/>
                </a:lnTo>
                <a:lnTo>
                  <a:pt x="4002" y="32"/>
                </a:lnTo>
                <a:lnTo>
                  <a:pt x="3891" y="46"/>
                </a:lnTo>
                <a:lnTo>
                  <a:pt x="3766" y="64"/>
                </a:lnTo>
                <a:lnTo>
                  <a:pt x="3625" y="86"/>
                </a:lnTo>
                <a:lnTo>
                  <a:pt x="3467" y="111"/>
                </a:lnTo>
                <a:lnTo>
                  <a:pt x="3290" y="142"/>
                </a:lnTo>
                <a:lnTo>
                  <a:pt x="3097" y="178"/>
                </a:lnTo>
                <a:lnTo>
                  <a:pt x="3097" y="178"/>
                </a:lnTo>
                <a:lnTo>
                  <a:pt x="2962" y="216"/>
                </a:lnTo>
                <a:lnTo>
                  <a:pt x="2892" y="235"/>
                </a:lnTo>
                <a:lnTo>
                  <a:pt x="2827" y="256"/>
                </a:lnTo>
                <a:lnTo>
                  <a:pt x="2827" y="256"/>
                </a:lnTo>
                <a:lnTo>
                  <a:pt x="2747" y="282"/>
                </a:lnTo>
                <a:lnTo>
                  <a:pt x="2659" y="313"/>
                </a:lnTo>
                <a:lnTo>
                  <a:pt x="2573" y="344"/>
                </a:lnTo>
                <a:lnTo>
                  <a:pt x="2493" y="374"/>
                </a:lnTo>
                <a:lnTo>
                  <a:pt x="2493" y="374"/>
                </a:lnTo>
                <a:lnTo>
                  <a:pt x="2396" y="414"/>
                </a:lnTo>
                <a:lnTo>
                  <a:pt x="2329" y="442"/>
                </a:lnTo>
                <a:lnTo>
                  <a:pt x="2253" y="477"/>
                </a:lnTo>
                <a:lnTo>
                  <a:pt x="2169" y="517"/>
                </a:lnTo>
                <a:lnTo>
                  <a:pt x="2078" y="561"/>
                </a:lnTo>
                <a:lnTo>
                  <a:pt x="1981" y="611"/>
                </a:lnTo>
                <a:lnTo>
                  <a:pt x="1931" y="639"/>
                </a:lnTo>
                <a:lnTo>
                  <a:pt x="1881" y="666"/>
                </a:lnTo>
                <a:lnTo>
                  <a:pt x="1881" y="666"/>
                </a:lnTo>
                <a:lnTo>
                  <a:pt x="1798" y="715"/>
                </a:lnTo>
                <a:lnTo>
                  <a:pt x="1740" y="750"/>
                </a:lnTo>
                <a:lnTo>
                  <a:pt x="1674" y="792"/>
                </a:lnTo>
                <a:lnTo>
                  <a:pt x="1600" y="840"/>
                </a:lnTo>
                <a:lnTo>
                  <a:pt x="1519" y="895"/>
                </a:lnTo>
                <a:lnTo>
                  <a:pt x="1433" y="957"/>
                </a:lnTo>
                <a:lnTo>
                  <a:pt x="1342" y="1026"/>
                </a:lnTo>
                <a:lnTo>
                  <a:pt x="1342" y="1026"/>
                </a:lnTo>
                <a:lnTo>
                  <a:pt x="1295" y="1063"/>
                </a:lnTo>
                <a:lnTo>
                  <a:pt x="1251" y="1100"/>
                </a:lnTo>
                <a:lnTo>
                  <a:pt x="1168" y="1171"/>
                </a:lnTo>
                <a:lnTo>
                  <a:pt x="1094" y="1236"/>
                </a:lnTo>
                <a:lnTo>
                  <a:pt x="1029" y="1296"/>
                </a:lnTo>
                <a:lnTo>
                  <a:pt x="976" y="1349"/>
                </a:lnTo>
                <a:lnTo>
                  <a:pt x="932" y="1392"/>
                </a:lnTo>
                <a:lnTo>
                  <a:pt x="884" y="1445"/>
                </a:lnTo>
                <a:lnTo>
                  <a:pt x="884" y="1445"/>
                </a:lnTo>
                <a:lnTo>
                  <a:pt x="809" y="1525"/>
                </a:lnTo>
                <a:lnTo>
                  <a:pt x="767" y="1574"/>
                </a:lnTo>
                <a:lnTo>
                  <a:pt x="720" y="1630"/>
                </a:lnTo>
                <a:lnTo>
                  <a:pt x="672" y="1692"/>
                </a:lnTo>
                <a:lnTo>
                  <a:pt x="619" y="1760"/>
                </a:lnTo>
                <a:lnTo>
                  <a:pt x="566" y="1834"/>
                </a:lnTo>
                <a:lnTo>
                  <a:pt x="510" y="1915"/>
                </a:lnTo>
                <a:lnTo>
                  <a:pt x="510" y="1915"/>
                </a:lnTo>
                <a:lnTo>
                  <a:pt x="457" y="1998"/>
                </a:lnTo>
                <a:lnTo>
                  <a:pt x="410" y="2077"/>
                </a:lnTo>
                <a:lnTo>
                  <a:pt x="367" y="2153"/>
                </a:lnTo>
                <a:lnTo>
                  <a:pt x="331" y="2222"/>
                </a:lnTo>
                <a:lnTo>
                  <a:pt x="299" y="2286"/>
                </a:lnTo>
                <a:lnTo>
                  <a:pt x="272" y="2342"/>
                </a:lnTo>
                <a:lnTo>
                  <a:pt x="249" y="2391"/>
                </a:lnTo>
                <a:lnTo>
                  <a:pt x="233" y="2430"/>
                </a:lnTo>
                <a:lnTo>
                  <a:pt x="233" y="2430"/>
                </a:lnTo>
                <a:lnTo>
                  <a:pt x="196" y="2521"/>
                </a:lnTo>
                <a:lnTo>
                  <a:pt x="177" y="2572"/>
                </a:lnTo>
                <a:lnTo>
                  <a:pt x="157" y="2627"/>
                </a:lnTo>
                <a:lnTo>
                  <a:pt x="137" y="2686"/>
                </a:lnTo>
                <a:lnTo>
                  <a:pt x="119" y="2748"/>
                </a:lnTo>
                <a:lnTo>
                  <a:pt x="100" y="2814"/>
                </a:lnTo>
                <a:lnTo>
                  <a:pt x="81" y="2883"/>
                </a:lnTo>
                <a:lnTo>
                  <a:pt x="65" y="2956"/>
                </a:lnTo>
                <a:lnTo>
                  <a:pt x="50" y="3033"/>
                </a:lnTo>
                <a:lnTo>
                  <a:pt x="36" y="3113"/>
                </a:lnTo>
                <a:lnTo>
                  <a:pt x="24" y="3197"/>
                </a:lnTo>
                <a:lnTo>
                  <a:pt x="13" y="3284"/>
                </a:lnTo>
                <a:lnTo>
                  <a:pt x="6" y="3374"/>
                </a:lnTo>
                <a:lnTo>
                  <a:pt x="1" y="3469"/>
                </a:lnTo>
                <a:lnTo>
                  <a:pt x="0" y="3566"/>
                </a:lnTo>
                <a:lnTo>
                  <a:pt x="0" y="3566"/>
                </a:lnTo>
                <a:lnTo>
                  <a:pt x="1" y="3574"/>
                </a:lnTo>
                <a:lnTo>
                  <a:pt x="3" y="3583"/>
                </a:lnTo>
                <a:lnTo>
                  <a:pt x="7" y="3591"/>
                </a:lnTo>
                <a:lnTo>
                  <a:pt x="13" y="3599"/>
                </a:lnTo>
                <a:lnTo>
                  <a:pt x="21" y="3608"/>
                </a:lnTo>
                <a:lnTo>
                  <a:pt x="28" y="3615"/>
                </a:lnTo>
                <a:lnTo>
                  <a:pt x="39" y="3623"/>
                </a:lnTo>
                <a:lnTo>
                  <a:pt x="51" y="3632"/>
                </a:lnTo>
                <a:lnTo>
                  <a:pt x="65" y="3640"/>
                </a:lnTo>
                <a:lnTo>
                  <a:pt x="80" y="3648"/>
                </a:lnTo>
                <a:lnTo>
                  <a:pt x="115" y="3664"/>
                </a:lnTo>
                <a:lnTo>
                  <a:pt x="156" y="3680"/>
                </a:lnTo>
                <a:lnTo>
                  <a:pt x="204" y="3695"/>
                </a:lnTo>
                <a:lnTo>
                  <a:pt x="257" y="3711"/>
                </a:lnTo>
                <a:lnTo>
                  <a:pt x="314" y="3726"/>
                </a:lnTo>
                <a:lnTo>
                  <a:pt x="380" y="3742"/>
                </a:lnTo>
                <a:lnTo>
                  <a:pt x="451" y="3756"/>
                </a:lnTo>
                <a:lnTo>
                  <a:pt x="526" y="3771"/>
                </a:lnTo>
                <a:lnTo>
                  <a:pt x="608" y="3785"/>
                </a:lnTo>
                <a:lnTo>
                  <a:pt x="694" y="3799"/>
                </a:lnTo>
                <a:lnTo>
                  <a:pt x="787" y="3813"/>
                </a:lnTo>
                <a:lnTo>
                  <a:pt x="884" y="3826"/>
                </a:lnTo>
                <a:lnTo>
                  <a:pt x="987" y="3839"/>
                </a:lnTo>
                <a:lnTo>
                  <a:pt x="1096" y="3851"/>
                </a:lnTo>
                <a:lnTo>
                  <a:pt x="1208" y="3864"/>
                </a:lnTo>
                <a:lnTo>
                  <a:pt x="1327" y="3876"/>
                </a:lnTo>
                <a:lnTo>
                  <a:pt x="1450" y="3887"/>
                </a:lnTo>
                <a:lnTo>
                  <a:pt x="1577" y="3898"/>
                </a:lnTo>
                <a:lnTo>
                  <a:pt x="1710" y="3908"/>
                </a:lnTo>
                <a:lnTo>
                  <a:pt x="1848" y="3918"/>
                </a:lnTo>
                <a:lnTo>
                  <a:pt x="1989" y="3927"/>
                </a:lnTo>
                <a:lnTo>
                  <a:pt x="2135" y="3937"/>
                </a:lnTo>
                <a:lnTo>
                  <a:pt x="2287" y="3945"/>
                </a:lnTo>
                <a:lnTo>
                  <a:pt x="2441" y="3954"/>
                </a:lnTo>
                <a:lnTo>
                  <a:pt x="2602" y="3961"/>
                </a:lnTo>
                <a:lnTo>
                  <a:pt x="2765" y="3968"/>
                </a:lnTo>
                <a:lnTo>
                  <a:pt x="2933" y="397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2" name="Freeform 190"/>
          <p:cNvSpPr/>
          <p:nvPr/>
        </p:nvSpPr>
        <p:spPr bwMode="auto">
          <a:xfrm flipH="1">
            <a:off x="4311271" y="3781799"/>
            <a:ext cx="1589781" cy="1636874"/>
          </a:xfrm>
          <a:custGeom>
            <a:gdLst>
              <a:gd fmla="*/ 15 w 4338" name="T0"/>
              <a:gd fmla="*/ 3537 h 3547" name="T1"/>
              <a:gd fmla="*/ 62 w 4338" name="T2"/>
              <a:gd fmla="*/ 3500 h 3547" name="T3"/>
              <a:gd fmla="*/ 107 w 4338" name="T4"/>
              <a:gd fmla="*/ 3449 h 3547" name="T5"/>
              <a:gd fmla="*/ 151 w 4338" name="T6"/>
              <a:gd fmla="*/ 3384 h 3547" name="T7"/>
              <a:gd fmla="*/ 235 w 4338" name="T8"/>
              <a:gd fmla="*/ 3214 h 3547" name="T9"/>
              <a:gd fmla="*/ 312 w 4338" name="T10"/>
              <a:gd fmla="*/ 2996 h 3547" name="T11"/>
              <a:gd fmla="*/ 381 w 4338" name="T12"/>
              <a:gd fmla="*/ 2731 h 3547" name="T13"/>
              <a:gd fmla="*/ 443 w 4338" name="T14"/>
              <a:gd fmla="*/ 2427 h 3547" name="T15"/>
              <a:gd fmla="*/ 495 w 4338" name="T16"/>
              <a:gd fmla="*/ 2085 h 3547" name="T17"/>
              <a:gd fmla="*/ 539 w 4338" name="T18"/>
              <a:gd fmla="*/ 1710 h 3547" name="T19"/>
              <a:gd fmla="*/ 572 w 4338" name="T20"/>
              <a:gd fmla="*/ 1306 h 3547" name="T21"/>
              <a:gd fmla="*/ 593 w 4338" name="T22"/>
              <a:gd fmla="*/ 876 h 3547" name="T23"/>
              <a:gd fmla="*/ 602 w 4338" name="T24"/>
              <a:gd fmla="*/ 426 h 3547" name="T25"/>
              <a:gd fmla="*/ 1164 w 4338" name="T26"/>
              <a:gd fmla="*/ 413 h 3547" name="T27"/>
              <a:gd fmla="*/ 1962 w 4338" name="T28"/>
              <a:gd fmla="*/ 381 h 3547" name="T29"/>
              <a:gd fmla="*/ 2682 w 4338" name="T30"/>
              <a:gd fmla="*/ 334 h 3547" name="T31"/>
              <a:gd fmla="*/ 3303 w 4338" name="T32"/>
              <a:gd fmla="*/ 273 h 3547" name="T33"/>
              <a:gd fmla="*/ 3569 w 4338" name="T34"/>
              <a:gd fmla="*/ 239 h 3547" name="T35"/>
              <a:gd fmla="*/ 3801 w 4338" name="T36"/>
              <a:gd fmla="*/ 201 h 3547" name="T37"/>
              <a:gd fmla="*/ 3997 w 4338" name="T38"/>
              <a:gd fmla="*/ 161 h 3547" name="T39"/>
              <a:gd fmla="*/ 4119 w 4338" name="T40"/>
              <a:gd fmla="*/ 129 h 3547" name="T41"/>
              <a:gd fmla="*/ 4223 w 4338" name="T42"/>
              <a:gd fmla="*/ 92 h 3547" name="T43"/>
              <a:gd fmla="*/ 4279 w 4338" name="T44"/>
              <a:gd fmla="*/ 64 h 3547" name="T45"/>
              <a:gd fmla="*/ 4317 w 4338" name="T46"/>
              <a:gd fmla="*/ 37 h 3547" name="T47"/>
              <a:gd fmla="*/ 4335 w 4338" name="T48"/>
              <a:gd fmla="*/ 9 h 3547" name="T49"/>
              <a:gd fmla="*/ 4338 w 4338" name="T50"/>
              <a:gd fmla="*/ 5 h 3547" name="T51"/>
              <a:gd fmla="*/ 4332 w 4338" name="T52"/>
              <a:gd fmla="*/ 196 h 3547" name="T53"/>
              <a:gd fmla="*/ 4303 w 4338" name="T54"/>
              <a:gd fmla="*/ 457 h 3547" name="T55"/>
              <a:gd fmla="*/ 4256 w 4338" name="T56"/>
              <a:gd fmla="*/ 687 h 3547" name="T57"/>
              <a:gd fmla="*/ 4200 w 4338" name="T58"/>
              <a:gd fmla="*/ 886 h 3547" name="T59"/>
              <a:gd fmla="*/ 4143 w 4338" name="T60"/>
              <a:gd fmla="*/ 1050 h 3547" name="T61"/>
              <a:gd fmla="*/ 4088 w 4338" name="T62"/>
              <a:gd fmla="*/ 1181 h 3547" name="T63"/>
              <a:gd fmla="*/ 4008 w 4338" name="T64"/>
              <a:gd fmla="*/ 1349 h 3547" name="T65"/>
              <a:gd fmla="*/ 3881 w 4338" name="T66"/>
              <a:gd fmla="*/ 1572 h 3547" name="T67"/>
              <a:gd fmla="*/ 3773 w 4338" name="T68"/>
              <a:gd fmla="*/ 1736 h 3547" name="T69"/>
              <a:gd fmla="*/ 3618 w 4338" name="T70"/>
              <a:gd fmla="*/ 1941 h 3547" name="T71"/>
              <a:gd fmla="*/ 3456 w 4338" name="T72"/>
              <a:gd fmla="*/ 2125 h 3547" name="T73"/>
              <a:gd fmla="*/ 3363 w 4338" name="T74"/>
              <a:gd fmla="*/ 2221 h 3547" name="T75"/>
              <a:gd fmla="*/ 3171 w 4338" name="T76"/>
              <a:gd fmla="*/ 2400 h 3547" name="T77"/>
              <a:gd fmla="*/ 2995 w 4338" name="T78"/>
              <a:gd fmla="*/ 2545 h 3547" name="T79"/>
              <a:gd fmla="*/ 2818 w 4338" name="T80"/>
              <a:gd fmla="*/ 2675 h 3547" name="T81"/>
              <a:gd fmla="*/ 2597 w 4338" name="T82"/>
              <a:gd fmla="*/ 2820 h 3547" name="T83"/>
              <a:gd fmla="*/ 2457 w 4338" name="T84"/>
              <a:gd fmla="*/ 2904 h 3547" name="T85"/>
              <a:gd fmla="*/ 2260 w 4338" name="T86"/>
              <a:gd fmla="*/ 3009 h 3547" name="T87"/>
              <a:gd fmla="*/ 2009 w 4338" name="T88"/>
              <a:gd fmla="*/ 3128 h 3547" name="T89"/>
              <a:gd fmla="*/ 1845 w 4338" name="T90"/>
              <a:gd fmla="*/ 3196 h 3547" name="T91"/>
              <a:gd fmla="*/ 1592 w 4338" name="T92"/>
              <a:gd fmla="*/ 3288 h 3547" name="T93"/>
              <a:gd fmla="*/ 1447 w 4338" name="T94"/>
              <a:gd fmla="*/ 3335 h 3547" name="T95"/>
              <a:gd fmla="*/ 1243 w 4338" name="T96"/>
              <a:gd fmla="*/ 3393 h 3547" name="T97"/>
              <a:gd fmla="*/ 1020 w 4338" name="T98"/>
              <a:gd fmla="*/ 3445 h 3547" name="T99"/>
              <a:gd fmla="*/ 792 w 4338" name="T100"/>
              <a:gd fmla="*/ 3487 h 3547" name="T101"/>
              <a:gd fmla="*/ 558 w 4338" name="T102"/>
              <a:gd fmla="*/ 3518 h 3547" name="T103"/>
              <a:gd fmla="*/ 322 w 4338" name="T104"/>
              <a:gd fmla="*/ 3537 h 3547" name="T105"/>
              <a:gd fmla="*/ 80 w 4338" name="T106"/>
              <a:gd fmla="*/ 3547 h 35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547" w="4338">
                <a:moveTo>
                  <a:pt x="0" y="3547"/>
                </a:moveTo>
                <a:lnTo>
                  <a:pt x="0" y="3547"/>
                </a:lnTo>
                <a:lnTo>
                  <a:pt x="15" y="3537"/>
                </a:lnTo>
                <a:lnTo>
                  <a:pt x="32" y="3527"/>
                </a:lnTo>
                <a:lnTo>
                  <a:pt x="47" y="3515"/>
                </a:lnTo>
                <a:lnTo>
                  <a:pt x="62" y="3500"/>
                </a:lnTo>
                <a:lnTo>
                  <a:pt x="77" y="3485"/>
                </a:lnTo>
                <a:lnTo>
                  <a:pt x="92" y="3468"/>
                </a:lnTo>
                <a:lnTo>
                  <a:pt x="107" y="3449"/>
                </a:lnTo>
                <a:lnTo>
                  <a:pt x="123" y="3430"/>
                </a:lnTo>
                <a:lnTo>
                  <a:pt x="136" y="3407"/>
                </a:lnTo>
                <a:lnTo>
                  <a:pt x="151" y="3384"/>
                </a:lnTo>
                <a:lnTo>
                  <a:pt x="180" y="3333"/>
                </a:lnTo>
                <a:lnTo>
                  <a:pt x="207" y="3276"/>
                </a:lnTo>
                <a:lnTo>
                  <a:pt x="235" y="3214"/>
                </a:lnTo>
                <a:lnTo>
                  <a:pt x="260" y="3147"/>
                </a:lnTo>
                <a:lnTo>
                  <a:pt x="286" y="3074"/>
                </a:lnTo>
                <a:lnTo>
                  <a:pt x="312" y="2996"/>
                </a:lnTo>
                <a:lnTo>
                  <a:pt x="336" y="2912"/>
                </a:lnTo>
                <a:lnTo>
                  <a:pt x="359" y="2825"/>
                </a:lnTo>
                <a:lnTo>
                  <a:pt x="381" y="2731"/>
                </a:lnTo>
                <a:lnTo>
                  <a:pt x="403" y="2634"/>
                </a:lnTo>
                <a:lnTo>
                  <a:pt x="424" y="2533"/>
                </a:lnTo>
                <a:lnTo>
                  <a:pt x="443" y="2427"/>
                </a:lnTo>
                <a:lnTo>
                  <a:pt x="462" y="2317"/>
                </a:lnTo>
                <a:lnTo>
                  <a:pt x="480" y="2203"/>
                </a:lnTo>
                <a:lnTo>
                  <a:pt x="495" y="2085"/>
                </a:lnTo>
                <a:lnTo>
                  <a:pt x="512" y="1964"/>
                </a:lnTo>
                <a:lnTo>
                  <a:pt x="525" y="1838"/>
                </a:lnTo>
                <a:lnTo>
                  <a:pt x="539" y="1710"/>
                </a:lnTo>
                <a:lnTo>
                  <a:pt x="551" y="1578"/>
                </a:lnTo>
                <a:lnTo>
                  <a:pt x="562" y="1444"/>
                </a:lnTo>
                <a:lnTo>
                  <a:pt x="572" y="1306"/>
                </a:lnTo>
                <a:lnTo>
                  <a:pt x="580" y="1165"/>
                </a:lnTo>
                <a:lnTo>
                  <a:pt x="587" y="1022"/>
                </a:lnTo>
                <a:lnTo>
                  <a:pt x="593" y="876"/>
                </a:lnTo>
                <a:lnTo>
                  <a:pt x="598" y="729"/>
                </a:lnTo>
                <a:lnTo>
                  <a:pt x="601" y="578"/>
                </a:lnTo>
                <a:lnTo>
                  <a:pt x="602" y="426"/>
                </a:lnTo>
                <a:lnTo>
                  <a:pt x="602" y="426"/>
                </a:lnTo>
                <a:lnTo>
                  <a:pt x="885" y="420"/>
                </a:lnTo>
                <a:lnTo>
                  <a:pt x="1164" y="413"/>
                </a:lnTo>
                <a:lnTo>
                  <a:pt x="1436" y="403"/>
                </a:lnTo>
                <a:lnTo>
                  <a:pt x="1703" y="393"/>
                </a:lnTo>
                <a:lnTo>
                  <a:pt x="1962" y="381"/>
                </a:lnTo>
                <a:lnTo>
                  <a:pt x="2211" y="366"/>
                </a:lnTo>
                <a:lnTo>
                  <a:pt x="2452" y="351"/>
                </a:lnTo>
                <a:lnTo>
                  <a:pt x="2682" y="334"/>
                </a:lnTo>
                <a:lnTo>
                  <a:pt x="2902" y="315"/>
                </a:lnTo>
                <a:lnTo>
                  <a:pt x="3109" y="294"/>
                </a:lnTo>
                <a:lnTo>
                  <a:pt x="3303" y="273"/>
                </a:lnTo>
                <a:lnTo>
                  <a:pt x="3395" y="262"/>
                </a:lnTo>
                <a:lnTo>
                  <a:pt x="3484" y="250"/>
                </a:lnTo>
                <a:lnTo>
                  <a:pt x="3569" y="239"/>
                </a:lnTo>
                <a:lnTo>
                  <a:pt x="3651" y="226"/>
                </a:lnTo>
                <a:lnTo>
                  <a:pt x="3728" y="214"/>
                </a:lnTo>
                <a:lnTo>
                  <a:pt x="3801" y="201"/>
                </a:lnTo>
                <a:lnTo>
                  <a:pt x="3870" y="188"/>
                </a:lnTo>
                <a:lnTo>
                  <a:pt x="3935" y="175"/>
                </a:lnTo>
                <a:lnTo>
                  <a:pt x="3997" y="161"/>
                </a:lnTo>
                <a:lnTo>
                  <a:pt x="4053" y="147"/>
                </a:lnTo>
                <a:lnTo>
                  <a:pt x="4053" y="147"/>
                </a:lnTo>
                <a:lnTo>
                  <a:pt x="4119" y="129"/>
                </a:lnTo>
                <a:lnTo>
                  <a:pt x="4175" y="110"/>
                </a:lnTo>
                <a:lnTo>
                  <a:pt x="4200" y="102"/>
                </a:lnTo>
                <a:lnTo>
                  <a:pt x="4223" y="92"/>
                </a:lnTo>
                <a:lnTo>
                  <a:pt x="4244" y="82"/>
                </a:lnTo>
                <a:lnTo>
                  <a:pt x="4262" y="73"/>
                </a:lnTo>
                <a:lnTo>
                  <a:pt x="4279" y="64"/>
                </a:lnTo>
                <a:lnTo>
                  <a:pt x="4294" y="55"/>
                </a:lnTo>
                <a:lnTo>
                  <a:pt x="4306" y="45"/>
                </a:lnTo>
                <a:lnTo>
                  <a:pt x="4317" y="37"/>
                </a:lnTo>
                <a:lnTo>
                  <a:pt x="4324" y="27"/>
                </a:lnTo>
                <a:lnTo>
                  <a:pt x="4330" y="18"/>
                </a:lnTo>
                <a:lnTo>
                  <a:pt x="4335" y="9"/>
                </a:lnTo>
                <a:lnTo>
                  <a:pt x="4338" y="0"/>
                </a:lnTo>
                <a:lnTo>
                  <a:pt x="4338" y="0"/>
                </a:lnTo>
                <a:lnTo>
                  <a:pt x="4338" y="5"/>
                </a:lnTo>
                <a:lnTo>
                  <a:pt x="4338" y="5"/>
                </a:lnTo>
                <a:lnTo>
                  <a:pt x="4336" y="102"/>
                </a:lnTo>
                <a:lnTo>
                  <a:pt x="4332" y="196"/>
                </a:lnTo>
                <a:lnTo>
                  <a:pt x="4324" y="287"/>
                </a:lnTo>
                <a:lnTo>
                  <a:pt x="4315" y="373"/>
                </a:lnTo>
                <a:lnTo>
                  <a:pt x="4303" y="457"/>
                </a:lnTo>
                <a:lnTo>
                  <a:pt x="4290" y="537"/>
                </a:lnTo>
                <a:lnTo>
                  <a:pt x="4273" y="614"/>
                </a:lnTo>
                <a:lnTo>
                  <a:pt x="4256" y="687"/>
                </a:lnTo>
                <a:lnTo>
                  <a:pt x="4238" y="758"/>
                </a:lnTo>
                <a:lnTo>
                  <a:pt x="4220" y="824"/>
                </a:lnTo>
                <a:lnTo>
                  <a:pt x="4200" y="886"/>
                </a:lnTo>
                <a:lnTo>
                  <a:pt x="4181" y="943"/>
                </a:lnTo>
                <a:lnTo>
                  <a:pt x="4161" y="999"/>
                </a:lnTo>
                <a:lnTo>
                  <a:pt x="4143" y="1050"/>
                </a:lnTo>
                <a:lnTo>
                  <a:pt x="4106" y="1140"/>
                </a:lnTo>
                <a:lnTo>
                  <a:pt x="4106" y="1140"/>
                </a:lnTo>
                <a:lnTo>
                  <a:pt x="4088" y="1181"/>
                </a:lnTo>
                <a:lnTo>
                  <a:pt x="4067" y="1228"/>
                </a:lnTo>
                <a:lnTo>
                  <a:pt x="4040" y="1286"/>
                </a:lnTo>
                <a:lnTo>
                  <a:pt x="4008" y="1349"/>
                </a:lnTo>
                <a:lnTo>
                  <a:pt x="3970" y="1419"/>
                </a:lnTo>
                <a:lnTo>
                  <a:pt x="3929" y="1493"/>
                </a:lnTo>
                <a:lnTo>
                  <a:pt x="3881" y="1572"/>
                </a:lnTo>
                <a:lnTo>
                  <a:pt x="3828" y="1655"/>
                </a:lnTo>
                <a:lnTo>
                  <a:pt x="3828" y="1655"/>
                </a:lnTo>
                <a:lnTo>
                  <a:pt x="3773" y="1736"/>
                </a:lnTo>
                <a:lnTo>
                  <a:pt x="3719" y="1811"/>
                </a:lnTo>
                <a:lnTo>
                  <a:pt x="3667" y="1879"/>
                </a:lnTo>
                <a:lnTo>
                  <a:pt x="3618" y="1941"/>
                </a:lnTo>
                <a:lnTo>
                  <a:pt x="3571" y="1996"/>
                </a:lnTo>
                <a:lnTo>
                  <a:pt x="3528" y="2045"/>
                </a:lnTo>
                <a:lnTo>
                  <a:pt x="3456" y="2125"/>
                </a:lnTo>
                <a:lnTo>
                  <a:pt x="3456" y="2125"/>
                </a:lnTo>
                <a:lnTo>
                  <a:pt x="3406" y="2178"/>
                </a:lnTo>
                <a:lnTo>
                  <a:pt x="3363" y="2221"/>
                </a:lnTo>
                <a:lnTo>
                  <a:pt x="3309" y="2274"/>
                </a:lnTo>
                <a:lnTo>
                  <a:pt x="3245" y="2334"/>
                </a:lnTo>
                <a:lnTo>
                  <a:pt x="3171" y="2400"/>
                </a:lnTo>
                <a:lnTo>
                  <a:pt x="3088" y="2472"/>
                </a:lnTo>
                <a:lnTo>
                  <a:pt x="3042" y="2508"/>
                </a:lnTo>
                <a:lnTo>
                  <a:pt x="2995" y="2545"/>
                </a:lnTo>
                <a:lnTo>
                  <a:pt x="2995" y="2545"/>
                </a:lnTo>
                <a:lnTo>
                  <a:pt x="2905" y="2613"/>
                </a:lnTo>
                <a:lnTo>
                  <a:pt x="2818" y="2675"/>
                </a:lnTo>
                <a:lnTo>
                  <a:pt x="2738" y="2730"/>
                </a:lnTo>
                <a:lnTo>
                  <a:pt x="2664" y="2779"/>
                </a:lnTo>
                <a:lnTo>
                  <a:pt x="2597" y="2820"/>
                </a:lnTo>
                <a:lnTo>
                  <a:pt x="2540" y="2855"/>
                </a:lnTo>
                <a:lnTo>
                  <a:pt x="2457" y="2904"/>
                </a:lnTo>
                <a:lnTo>
                  <a:pt x="2457" y="2904"/>
                </a:lnTo>
                <a:lnTo>
                  <a:pt x="2407" y="2933"/>
                </a:lnTo>
                <a:lnTo>
                  <a:pt x="2357" y="2959"/>
                </a:lnTo>
                <a:lnTo>
                  <a:pt x="2260" y="3009"/>
                </a:lnTo>
                <a:lnTo>
                  <a:pt x="2169" y="3055"/>
                </a:lnTo>
                <a:lnTo>
                  <a:pt x="2084" y="3094"/>
                </a:lnTo>
                <a:lnTo>
                  <a:pt x="2009" y="3128"/>
                </a:lnTo>
                <a:lnTo>
                  <a:pt x="1942" y="3157"/>
                </a:lnTo>
                <a:lnTo>
                  <a:pt x="1845" y="3196"/>
                </a:lnTo>
                <a:lnTo>
                  <a:pt x="1845" y="3196"/>
                </a:lnTo>
                <a:lnTo>
                  <a:pt x="1766" y="3227"/>
                </a:lnTo>
                <a:lnTo>
                  <a:pt x="1679" y="3258"/>
                </a:lnTo>
                <a:lnTo>
                  <a:pt x="1592" y="3288"/>
                </a:lnTo>
                <a:lnTo>
                  <a:pt x="1511" y="3316"/>
                </a:lnTo>
                <a:lnTo>
                  <a:pt x="1511" y="3316"/>
                </a:lnTo>
                <a:lnTo>
                  <a:pt x="1447" y="3335"/>
                </a:lnTo>
                <a:lnTo>
                  <a:pt x="1377" y="3355"/>
                </a:lnTo>
                <a:lnTo>
                  <a:pt x="1243" y="3393"/>
                </a:lnTo>
                <a:lnTo>
                  <a:pt x="1243" y="3393"/>
                </a:lnTo>
                <a:lnTo>
                  <a:pt x="1168" y="3412"/>
                </a:lnTo>
                <a:lnTo>
                  <a:pt x="1094" y="3428"/>
                </a:lnTo>
                <a:lnTo>
                  <a:pt x="1020" y="3445"/>
                </a:lnTo>
                <a:lnTo>
                  <a:pt x="944" y="3460"/>
                </a:lnTo>
                <a:lnTo>
                  <a:pt x="869" y="3474"/>
                </a:lnTo>
                <a:lnTo>
                  <a:pt x="792" y="3487"/>
                </a:lnTo>
                <a:lnTo>
                  <a:pt x="714" y="3498"/>
                </a:lnTo>
                <a:lnTo>
                  <a:pt x="637" y="3509"/>
                </a:lnTo>
                <a:lnTo>
                  <a:pt x="558" y="3518"/>
                </a:lnTo>
                <a:lnTo>
                  <a:pt x="481" y="3526"/>
                </a:lnTo>
                <a:lnTo>
                  <a:pt x="401" y="3533"/>
                </a:lnTo>
                <a:lnTo>
                  <a:pt x="322" y="3537"/>
                </a:lnTo>
                <a:lnTo>
                  <a:pt x="242" y="3542"/>
                </a:lnTo>
                <a:lnTo>
                  <a:pt x="162" y="3545"/>
                </a:lnTo>
                <a:lnTo>
                  <a:pt x="80" y="3547"/>
                </a:lnTo>
                <a:lnTo>
                  <a:pt x="0" y="3547"/>
                </a:lnTo>
                <a:lnTo>
                  <a:pt x="0" y="3547"/>
                </a:ln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4" name="Freeform 197"/>
          <p:cNvSpPr/>
          <p:nvPr/>
        </p:nvSpPr>
        <p:spPr bwMode="auto">
          <a:xfrm flipH="1">
            <a:off x="5680432" y="3585267"/>
            <a:ext cx="1933536" cy="396761"/>
          </a:xfrm>
          <a:custGeom>
            <a:gdLst>
              <a:gd fmla="*/ 283 w 5276" name="T0"/>
              <a:gd fmla="*/ 280 h 861" name="T1"/>
              <a:gd fmla="*/ 401 w 5276" name="T2"/>
              <a:gd fmla="*/ 252 h 861" name="T3"/>
              <a:gd fmla="*/ 536 w 5276" name="T4"/>
              <a:gd fmla="*/ 225 h 861" name="T5"/>
              <a:gd fmla="*/ 686 w 5276" name="T6"/>
              <a:gd fmla="*/ 200 h 861" name="T7"/>
              <a:gd fmla="*/ 852 w 5276" name="T8"/>
              <a:gd fmla="*/ 176 h 861" name="T9"/>
              <a:gd fmla="*/ 1034 w 5276" name="T10"/>
              <a:gd fmla="*/ 153 h 861" name="T11"/>
              <a:gd fmla="*/ 1435 w 5276" name="T12"/>
              <a:gd fmla="*/ 112 h 861" name="T13"/>
              <a:gd fmla="*/ 1884 w 5276" name="T14"/>
              <a:gd fmla="*/ 76 h 861" name="T15"/>
              <a:gd fmla="*/ 2375 w 5276" name="T16"/>
              <a:gd fmla="*/ 47 h 861" name="T17"/>
              <a:gd fmla="*/ 2898 w 5276" name="T18"/>
              <a:gd fmla="*/ 23 h 861" name="T19"/>
              <a:gd fmla="*/ 3451 w 5276" name="T20"/>
              <a:gd fmla="*/ 6 h 861" name="T21"/>
              <a:gd fmla="*/ 5276 w 5276" name="T22"/>
              <a:gd fmla="*/ 850 h 861" name="T23"/>
              <a:gd fmla="*/ 5148 w 5276" name="T24"/>
              <a:gd fmla="*/ 855 h 861" name="T25"/>
              <a:gd fmla="*/ 4871 w 5276" name="T26"/>
              <a:gd fmla="*/ 860 h 861" name="T27"/>
              <a:gd fmla="*/ 4571 w 5276" name="T28"/>
              <a:gd fmla="*/ 861 h 861" name="T29"/>
              <a:gd fmla="*/ 4102 w 5276" name="T30"/>
              <a:gd fmla="*/ 858 h 861" name="T31"/>
              <a:gd fmla="*/ 3481 w 5276" name="T32"/>
              <a:gd fmla="*/ 846 h 861" name="T33"/>
              <a:gd fmla="*/ 2932 w 5276" name="T34"/>
              <a:gd fmla="*/ 830 h 861" name="T35"/>
              <a:gd fmla="*/ 2764 w 5276" name="T36"/>
              <a:gd fmla="*/ 825 h 861" name="T37"/>
              <a:gd fmla="*/ 2444 w 5276" name="T38"/>
              <a:gd fmla="*/ 812 h 861" name="T39"/>
              <a:gd fmla="*/ 2140 w 5276" name="T40"/>
              <a:gd fmla="*/ 797 h 861" name="T41"/>
              <a:gd fmla="*/ 1854 w 5276" name="T42"/>
              <a:gd fmla="*/ 779 h 861" name="T43"/>
              <a:gd fmla="*/ 1585 w 5276" name="T44"/>
              <a:gd fmla="*/ 758 h 861" name="T45"/>
              <a:gd fmla="*/ 1336 w 5276" name="T46"/>
              <a:gd fmla="*/ 737 h 861" name="T47"/>
              <a:gd fmla="*/ 1106 w 5276" name="T48"/>
              <a:gd fmla="*/ 713 h 861" name="T49"/>
              <a:gd fmla="*/ 896 w 5276" name="T50"/>
              <a:gd fmla="*/ 688 h 861" name="T51"/>
              <a:gd fmla="*/ 705 w 5276" name="T52"/>
              <a:gd fmla="*/ 660 h 861" name="T53"/>
              <a:gd fmla="*/ 537 w 5276" name="T54"/>
              <a:gd fmla="*/ 631 h 861" name="T55"/>
              <a:gd fmla="*/ 390 w 5276" name="T56"/>
              <a:gd fmla="*/ 603 h 861" name="T57"/>
              <a:gd fmla="*/ 266 w 5276" name="T58"/>
              <a:gd fmla="*/ 571 h 861" name="T59"/>
              <a:gd fmla="*/ 165 w 5276" name="T60"/>
              <a:gd fmla="*/ 540 h 861" name="T61"/>
              <a:gd fmla="*/ 88 w 5276" name="T62"/>
              <a:gd fmla="*/ 508 h 861" name="T63"/>
              <a:gd fmla="*/ 44 w 5276" name="T64"/>
              <a:gd fmla="*/ 484 h 861" name="T65"/>
              <a:gd fmla="*/ 24 w 5276" name="T66"/>
              <a:gd fmla="*/ 467 h 861" name="T67"/>
              <a:gd fmla="*/ 9 w 5276" name="T68"/>
              <a:gd fmla="*/ 452 h 861" name="T69"/>
              <a:gd fmla="*/ 1 w 5276" name="T70"/>
              <a:gd fmla="*/ 435 h 861" name="T71"/>
              <a:gd fmla="*/ 0 w 5276" name="T72"/>
              <a:gd fmla="*/ 427 h 861" name="T73"/>
              <a:gd fmla="*/ 6 w 5276" name="T74"/>
              <a:gd fmla="*/ 409 h 861" name="T75"/>
              <a:gd fmla="*/ 21 w 5276" name="T76"/>
              <a:gd fmla="*/ 389 h 861" name="T77"/>
              <a:gd fmla="*/ 44 w 5276" name="T78"/>
              <a:gd fmla="*/ 371 h 861" name="T79"/>
              <a:gd fmla="*/ 74 w 5276" name="T80"/>
              <a:gd fmla="*/ 353 h 861" name="T81"/>
              <a:gd fmla="*/ 113 w 5276" name="T82"/>
              <a:gd fmla="*/ 334 h 861" name="T83"/>
              <a:gd fmla="*/ 162 w 5276" name="T84"/>
              <a:gd fmla="*/ 316 h 861" name="T85"/>
              <a:gd fmla="*/ 283 w 5276" name="T86"/>
              <a:gd fmla="*/ 280 h 86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1" w="5276">
                <a:moveTo>
                  <a:pt x="283" y="280"/>
                </a:moveTo>
                <a:lnTo>
                  <a:pt x="283" y="280"/>
                </a:lnTo>
                <a:lnTo>
                  <a:pt x="340" y="266"/>
                </a:lnTo>
                <a:lnTo>
                  <a:pt x="401" y="252"/>
                </a:lnTo>
                <a:lnTo>
                  <a:pt x="466" y="238"/>
                </a:lnTo>
                <a:lnTo>
                  <a:pt x="536" y="225"/>
                </a:lnTo>
                <a:lnTo>
                  <a:pt x="608" y="212"/>
                </a:lnTo>
                <a:lnTo>
                  <a:pt x="686" y="200"/>
                </a:lnTo>
                <a:lnTo>
                  <a:pt x="767" y="188"/>
                </a:lnTo>
                <a:lnTo>
                  <a:pt x="852" y="176"/>
                </a:lnTo>
                <a:lnTo>
                  <a:pt x="941" y="164"/>
                </a:lnTo>
                <a:lnTo>
                  <a:pt x="1034" y="153"/>
                </a:lnTo>
                <a:lnTo>
                  <a:pt x="1227" y="132"/>
                </a:lnTo>
                <a:lnTo>
                  <a:pt x="1435" y="112"/>
                </a:lnTo>
                <a:lnTo>
                  <a:pt x="1654" y="94"/>
                </a:lnTo>
                <a:lnTo>
                  <a:pt x="1884" y="76"/>
                </a:lnTo>
                <a:lnTo>
                  <a:pt x="2125" y="60"/>
                </a:lnTo>
                <a:lnTo>
                  <a:pt x="2375" y="47"/>
                </a:lnTo>
                <a:lnTo>
                  <a:pt x="2634" y="34"/>
                </a:lnTo>
                <a:lnTo>
                  <a:pt x="2898" y="23"/>
                </a:lnTo>
                <a:lnTo>
                  <a:pt x="3172" y="13"/>
                </a:lnTo>
                <a:lnTo>
                  <a:pt x="3451" y="6"/>
                </a:lnTo>
                <a:lnTo>
                  <a:pt x="3734" y="0"/>
                </a:lnTo>
                <a:lnTo>
                  <a:pt x="5276" y="850"/>
                </a:lnTo>
                <a:lnTo>
                  <a:pt x="5276" y="850"/>
                </a:lnTo>
                <a:lnTo>
                  <a:pt x="5148" y="855"/>
                </a:lnTo>
                <a:lnTo>
                  <a:pt x="5013" y="858"/>
                </a:lnTo>
                <a:lnTo>
                  <a:pt x="4871" y="860"/>
                </a:lnTo>
                <a:lnTo>
                  <a:pt x="4722" y="861"/>
                </a:lnTo>
                <a:lnTo>
                  <a:pt x="4571" y="861"/>
                </a:lnTo>
                <a:lnTo>
                  <a:pt x="4417" y="861"/>
                </a:lnTo>
                <a:lnTo>
                  <a:pt x="4102" y="858"/>
                </a:lnTo>
                <a:lnTo>
                  <a:pt x="3787" y="853"/>
                </a:lnTo>
                <a:lnTo>
                  <a:pt x="3481" y="846"/>
                </a:lnTo>
                <a:lnTo>
                  <a:pt x="3194" y="839"/>
                </a:lnTo>
                <a:lnTo>
                  <a:pt x="2932" y="830"/>
                </a:lnTo>
                <a:lnTo>
                  <a:pt x="2932" y="830"/>
                </a:lnTo>
                <a:lnTo>
                  <a:pt x="2764" y="825"/>
                </a:lnTo>
                <a:lnTo>
                  <a:pt x="2602" y="819"/>
                </a:lnTo>
                <a:lnTo>
                  <a:pt x="2444" y="812"/>
                </a:lnTo>
                <a:lnTo>
                  <a:pt x="2290" y="805"/>
                </a:lnTo>
                <a:lnTo>
                  <a:pt x="2140" y="797"/>
                </a:lnTo>
                <a:lnTo>
                  <a:pt x="1995" y="788"/>
                </a:lnTo>
                <a:lnTo>
                  <a:pt x="1854" y="779"/>
                </a:lnTo>
                <a:lnTo>
                  <a:pt x="1718" y="769"/>
                </a:lnTo>
                <a:lnTo>
                  <a:pt x="1585" y="758"/>
                </a:lnTo>
                <a:lnTo>
                  <a:pt x="1457" y="747"/>
                </a:lnTo>
                <a:lnTo>
                  <a:pt x="1336" y="737"/>
                </a:lnTo>
                <a:lnTo>
                  <a:pt x="1218" y="725"/>
                </a:lnTo>
                <a:lnTo>
                  <a:pt x="1106" y="713"/>
                </a:lnTo>
                <a:lnTo>
                  <a:pt x="997" y="700"/>
                </a:lnTo>
                <a:lnTo>
                  <a:pt x="896" y="688"/>
                </a:lnTo>
                <a:lnTo>
                  <a:pt x="798" y="673"/>
                </a:lnTo>
                <a:lnTo>
                  <a:pt x="705" y="660"/>
                </a:lnTo>
                <a:lnTo>
                  <a:pt x="619" y="646"/>
                </a:lnTo>
                <a:lnTo>
                  <a:pt x="537" y="631"/>
                </a:lnTo>
                <a:lnTo>
                  <a:pt x="462" y="617"/>
                </a:lnTo>
                <a:lnTo>
                  <a:pt x="390" y="603"/>
                </a:lnTo>
                <a:lnTo>
                  <a:pt x="325" y="587"/>
                </a:lnTo>
                <a:lnTo>
                  <a:pt x="266" y="571"/>
                </a:lnTo>
                <a:lnTo>
                  <a:pt x="213" y="556"/>
                </a:lnTo>
                <a:lnTo>
                  <a:pt x="165" y="540"/>
                </a:lnTo>
                <a:lnTo>
                  <a:pt x="122" y="525"/>
                </a:lnTo>
                <a:lnTo>
                  <a:pt x="88" y="508"/>
                </a:lnTo>
                <a:lnTo>
                  <a:pt x="57" y="492"/>
                </a:lnTo>
                <a:lnTo>
                  <a:pt x="44" y="484"/>
                </a:lnTo>
                <a:lnTo>
                  <a:pt x="33" y="476"/>
                </a:lnTo>
                <a:lnTo>
                  <a:pt x="24" y="467"/>
                </a:lnTo>
                <a:lnTo>
                  <a:pt x="15" y="459"/>
                </a:lnTo>
                <a:lnTo>
                  <a:pt x="9" y="452"/>
                </a:lnTo>
                <a:lnTo>
                  <a:pt x="4" y="443"/>
                </a:lnTo>
                <a:lnTo>
                  <a:pt x="1" y="435"/>
                </a:lnTo>
                <a:lnTo>
                  <a:pt x="0" y="427"/>
                </a:lnTo>
                <a:lnTo>
                  <a:pt x="0" y="427"/>
                </a:lnTo>
                <a:lnTo>
                  <a:pt x="1" y="417"/>
                </a:lnTo>
                <a:lnTo>
                  <a:pt x="6" y="409"/>
                </a:lnTo>
                <a:lnTo>
                  <a:pt x="12" y="399"/>
                </a:lnTo>
                <a:lnTo>
                  <a:pt x="21" y="389"/>
                </a:lnTo>
                <a:lnTo>
                  <a:pt x="32" y="381"/>
                </a:lnTo>
                <a:lnTo>
                  <a:pt x="44" y="371"/>
                </a:lnTo>
                <a:lnTo>
                  <a:pt x="57" y="362"/>
                </a:lnTo>
                <a:lnTo>
                  <a:pt x="74" y="353"/>
                </a:lnTo>
                <a:lnTo>
                  <a:pt x="94" y="344"/>
                </a:lnTo>
                <a:lnTo>
                  <a:pt x="113" y="334"/>
                </a:lnTo>
                <a:lnTo>
                  <a:pt x="136" y="326"/>
                </a:lnTo>
                <a:lnTo>
                  <a:pt x="162" y="316"/>
                </a:lnTo>
                <a:lnTo>
                  <a:pt x="218" y="298"/>
                </a:lnTo>
                <a:lnTo>
                  <a:pt x="283" y="280"/>
                </a:lnTo>
                <a:lnTo>
                  <a:pt x="283" y="280"/>
                </a:lnTo>
                <a:close/>
              </a:path>
            </a:pathLst>
          </a:custGeom>
          <a:solidFill>
            <a:srgbClr val="6D6E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6" name="Freeform 196"/>
          <p:cNvSpPr/>
          <p:nvPr/>
        </p:nvSpPr>
        <p:spPr bwMode="auto">
          <a:xfrm flipH="1">
            <a:off x="5680432" y="3781799"/>
            <a:ext cx="1934271" cy="1644257"/>
          </a:xfrm>
          <a:custGeom>
            <a:gdLst>
              <a:gd fmla="*/ 4157 w 5278" name="T0"/>
              <a:gd fmla="*/ 3560 h 3565" name="T1"/>
              <a:gd fmla="*/ 3887 w 5278" name="T2"/>
              <a:gd fmla="*/ 3536 h 3565" name="T3"/>
              <a:gd fmla="*/ 3521 w 5278" name="T4"/>
              <a:gd fmla="*/ 3481 h 3565" name="T5"/>
              <a:gd fmla="*/ 3274 w 5278" name="T6"/>
              <a:gd fmla="*/ 3433 h 3565" name="T7"/>
              <a:gd fmla="*/ 3081 w 5278" name="T8"/>
              <a:gd fmla="*/ 3385 h 3565" name="T9"/>
              <a:gd fmla="*/ 2749 w 5278" name="T10"/>
              <a:gd fmla="*/ 3287 h 3565" name="T11"/>
              <a:gd fmla="*/ 2511 w 5278" name="T12"/>
              <a:gd fmla="*/ 3202 h 3565" name="T13"/>
              <a:gd fmla="*/ 2304 w 5278" name="T14"/>
              <a:gd fmla="*/ 3110 h 3565" name="T15"/>
              <a:gd fmla="*/ 1885 w 5278" name="T16"/>
              <a:gd fmla="*/ 2904 h 3565" name="T17"/>
              <a:gd fmla="*/ 1682 w 5278" name="T18"/>
              <a:gd fmla="*/ 2780 h 3565" name="T19"/>
              <a:gd fmla="*/ 1417 w 5278" name="T20"/>
              <a:gd fmla="*/ 2601 h 3565" name="T21"/>
              <a:gd fmla="*/ 1281 w 5278" name="T22"/>
              <a:gd fmla="*/ 2489 h 3565" name="T23"/>
              <a:gd fmla="*/ 990 w 5278" name="T24"/>
              <a:gd fmla="*/ 2227 h 3565" name="T25"/>
              <a:gd fmla="*/ 834 w 5278" name="T26"/>
              <a:gd fmla="*/ 2073 h 3565" name="T27"/>
              <a:gd fmla="*/ 686 w 5278" name="T28"/>
              <a:gd fmla="*/ 1894 h 3565" name="T29"/>
              <a:gd fmla="*/ 521 w 5278" name="T30"/>
              <a:gd fmla="*/ 1668 h 3565" name="T31"/>
              <a:gd fmla="*/ 385 w 5278" name="T32"/>
              <a:gd fmla="*/ 1449 h 3565" name="T33"/>
              <a:gd fmla="*/ 292 w 5278" name="T34"/>
              <a:gd fmla="*/ 1269 h 3565" name="T35"/>
              <a:gd fmla="*/ 206 w 5278" name="T36"/>
              <a:gd fmla="*/ 1071 h 3565" name="T37"/>
              <a:gd fmla="*/ 121 w 5278" name="T38"/>
              <a:gd fmla="*/ 834 h 3565" name="T39"/>
              <a:gd fmla="*/ 61 w 5278" name="T40"/>
              <a:gd fmla="*/ 588 h 3565" name="T41"/>
              <a:gd fmla="*/ 32 w 5278" name="T42"/>
              <a:gd fmla="*/ 444 h 3565" name="T43"/>
              <a:gd fmla="*/ 9 w 5278" name="T44"/>
              <a:gd fmla="*/ 227 h 3565" name="T45"/>
              <a:gd fmla="*/ 2 w 5278" name="T46"/>
              <a:gd fmla="*/ 0 h 3565" name="T47"/>
              <a:gd fmla="*/ 11 w 5278" name="T48"/>
              <a:gd fmla="*/ 23 h 3565" name="T49"/>
              <a:gd fmla="*/ 46 w 5278" name="T50"/>
              <a:gd fmla="*/ 57 h 3565" name="T51"/>
              <a:gd fmla="*/ 167 w 5278" name="T52"/>
              <a:gd fmla="*/ 112 h 3565" name="T53"/>
              <a:gd fmla="*/ 392 w 5278" name="T54"/>
              <a:gd fmla="*/ 173 h 3565" name="T55"/>
              <a:gd fmla="*/ 709 w 5278" name="T56"/>
              <a:gd fmla="*/ 229 h 3565" name="T57"/>
              <a:gd fmla="*/ 1108 w 5278" name="T58"/>
              <a:gd fmla="*/ 282 h 3565" name="T59"/>
              <a:gd fmla="*/ 1588 w 5278" name="T60"/>
              <a:gd fmla="*/ 328 h 3565" name="T61"/>
              <a:gd fmla="*/ 2142 w 5278" name="T62"/>
              <a:gd fmla="*/ 366 h 3565" name="T63"/>
              <a:gd fmla="*/ 2767 w 5278" name="T64"/>
              <a:gd fmla="*/ 397 h 3565" name="T65"/>
              <a:gd fmla="*/ 3345 w 5278" name="T66"/>
              <a:gd fmla="*/ 416 h 3565" name="T67"/>
              <a:gd fmla="*/ 3954 w 5278" name="T68"/>
              <a:gd fmla="*/ 427 h 3565" name="T69"/>
              <a:gd fmla="*/ 4717 w 5278" name="T70"/>
              <a:gd fmla="*/ 429 h 3565" name="T71"/>
              <a:gd fmla="*/ 5278 w 5278" name="T72"/>
              <a:gd fmla="*/ 423 h 3565" name="T73"/>
              <a:gd fmla="*/ 5263 w 5278" name="T74"/>
              <a:gd fmla="*/ 1020 h 3565" name="T75"/>
              <a:gd fmla="*/ 5227 w 5278" name="T76"/>
              <a:gd fmla="*/ 1576 h 3565" name="T77"/>
              <a:gd fmla="*/ 5172 w 5278" name="T78"/>
              <a:gd fmla="*/ 2082 h 3565" name="T79"/>
              <a:gd fmla="*/ 5100 w 5278" name="T80"/>
              <a:gd fmla="*/ 2530 h 3565" name="T81"/>
              <a:gd fmla="*/ 5012 w 5278" name="T82"/>
              <a:gd fmla="*/ 2910 h 3565" name="T83"/>
              <a:gd fmla="*/ 4911 w 5278" name="T84"/>
              <a:gd fmla="*/ 3212 h 3565" name="T85"/>
              <a:gd fmla="*/ 4812 w 5278" name="T86"/>
              <a:gd fmla="*/ 3404 h 3565" name="T87"/>
              <a:gd fmla="*/ 4753 w 5278" name="T88"/>
              <a:gd fmla="*/ 3482 h 3565" name="T89"/>
              <a:gd fmla="*/ 4691 w 5278" name="T90"/>
              <a:gd fmla="*/ 3535 h 3565" name="T91"/>
              <a:gd fmla="*/ 4632 w 5278" name="T92"/>
              <a:gd fmla="*/ 3552 h 3565" name="T93"/>
              <a:gd fmla="*/ 4399 w 5278" name="T94"/>
              <a:gd fmla="*/ 3565 h 356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564" w="5278">
                <a:moveTo>
                  <a:pt x="4302" y="3565"/>
                </a:moveTo>
                <a:lnTo>
                  <a:pt x="4302" y="3565"/>
                </a:lnTo>
                <a:lnTo>
                  <a:pt x="4229" y="3562"/>
                </a:lnTo>
                <a:lnTo>
                  <a:pt x="4157" y="3560"/>
                </a:lnTo>
                <a:lnTo>
                  <a:pt x="4086" y="3555"/>
                </a:lnTo>
                <a:lnTo>
                  <a:pt x="4018" y="3549"/>
                </a:lnTo>
                <a:lnTo>
                  <a:pt x="3951" y="3543"/>
                </a:lnTo>
                <a:lnTo>
                  <a:pt x="3887" y="3536"/>
                </a:lnTo>
                <a:lnTo>
                  <a:pt x="3771" y="3522"/>
                </a:lnTo>
                <a:lnTo>
                  <a:pt x="3672" y="3507"/>
                </a:lnTo>
                <a:lnTo>
                  <a:pt x="3595" y="3494"/>
                </a:lnTo>
                <a:lnTo>
                  <a:pt x="3521" y="3481"/>
                </a:lnTo>
                <a:lnTo>
                  <a:pt x="3521" y="3481"/>
                </a:lnTo>
                <a:lnTo>
                  <a:pt x="3448" y="3468"/>
                </a:lnTo>
                <a:lnTo>
                  <a:pt x="3364" y="3452"/>
                </a:lnTo>
                <a:lnTo>
                  <a:pt x="3274" y="3433"/>
                </a:lnTo>
                <a:lnTo>
                  <a:pt x="3230" y="3424"/>
                </a:lnTo>
                <a:lnTo>
                  <a:pt x="3187" y="3413"/>
                </a:lnTo>
                <a:lnTo>
                  <a:pt x="3187" y="3413"/>
                </a:lnTo>
                <a:lnTo>
                  <a:pt x="3081" y="3385"/>
                </a:lnTo>
                <a:lnTo>
                  <a:pt x="2966" y="3354"/>
                </a:lnTo>
                <a:lnTo>
                  <a:pt x="2854" y="3321"/>
                </a:lnTo>
                <a:lnTo>
                  <a:pt x="2799" y="3304"/>
                </a:lnTo>
                <a:lnTo>
                  <a:pt x="2749" y="3287"/>
                </a:lnTo>
                <a:lnTo>
                  <a:pt x="2749" y="3287"/>
                </a:lnTo>
                <a:lnTo>
                  <a:pt x="2673" y="3261"/>
                </a:lnTo>
                <a:lnTo>
                  <a:pt x="2593" y="3232"/>
                </a:lnTo>
                <a:lnTo>
                  <a:pt x="2511" y="3202"/>
                </a:lnTo>
                <a:lnTo>
                  <a:pt x="2474" y="3186"/>
                </a:lnTo>
                <a:lnTo>
                  <a:pt x="2439" y="3172"/>
                </a:lnTo>
                <a:lnTo>
                  <a:pt x="2439" y="3172"/>
                </a:lnTo>
                <a:lnTo>
                  <a:pt x="2304" y="3110"/>
                </a:lnTo>
                <a:lnTo>
                  <a:pt x="2159" y="3041"/>
                </a:lnTo>
                <a:lnTo>
                  <a:pt x="2017" y="2971"/>
                </a:lnTo>
                <a:lnTo>
                  <a:pt x="1948" y="2936"/>
                </a:lnTo>
                <a:lnTo>
                  <a:pt x="1885" y="2904"/>
                </a:lnTo>
                <a:lnTo>
                  <a:pt x="1885" y="2904"/>
                </a:lnTo>
                <a:lnTo>
                  <a:pt x="1823" y="2867"/>
                </a:lnTo>
                <a:lnTo>
                  <a:pt x="1761" y="2828"/>
                </a:lnTo>
                <a:lnTo>
                  <a:pt x="1682" y="2780"/>
                </a:lnTo>
                <a:lnTo>
                  <a:pt x="1596" y="2725"/>
                </a:lnTo>
                <a:lnTo>
                  <a:pt x="1506" y="2664"/>
                </a:lnTo>
                <a:lnTo>
                  <a:pt x="1461" y="2632"/>
                </a:lnTo>
                <a:lnTo>
                  <a:pt x="1417" y="2601"/>
                </a:lnTo>
                <a:lnTo>
                  <a:pt x="1375" y="2568"/>
                </a:lnTo>
                <a:lnTo>
                  <a:pt x="1335" y="2536"/>
                </a:lnTo>
                <a:lnTo>
                  <a:pt x="1335" y="2536"/>
                </a:lnTo>
                <a:lnTo>
                  <a:pt x="1281" y="2489"/>
                </a:lnTo>
                <a:lnTo>
                  <a:pt x="1223" y="2440"/>
                </a:lnTo>
                <a:lnTo>
                  <a:pt x="1164" y="2388"/>
                </a:lnTo>
                <a:lnTo>
                  <a:pt x="1105" y="2335"/>
                </a:lnTo>
                <a:lnTo>
                  <a:pt x="990" y="2227"/>
                </a:lnTo>
                <a:lnTo>
                  <a:pt x="886" y="2126"/>
                </a:lnTo>
                <a:lnTo>
                  <a:pt x="886" y="2126"/>
                </a:lnTo>
                <a:lnTo>
                  <a:pt x="860" y="2100"/>
                </a:lnTo>
                <a:lnTo>
                  <a:pt x="834" y="2073"/>
                </a:lnTo>
                <a:lnTo>
                  <a:pt x="783" y="2012"/>
                </a:lnTo>
                <a:lnTo>
                  <a:pt x="733" y="1950"/>
                </a:lnTo>
                <a:lnTo>
                  <a:pt x="686" y="1894"/>
                </a:lnTo>
                <a:lnTo>
                  <a:pt x="686" y="1894"/>
                </a:lnTo>
                <a:lnTo>
                  <a:pt x="653" y="1852"/>
                </a:lnTo>
                <a:lnTo>
                  <a:pt x="616" y="1804"/>
                </a:lnTo>
                <a:lnTo>
                  <a:pt x="573" y="1742"/>
                </a:lnTo>
                <a:lnTo>
                  <a:pt x="521" y="1668"/>
                </a:lnTo>
                <a:lnTo>
                  <a:pt x="467" y="1585"/>
                </a:lnTo>
                <a:lnTo>
                  <a:pt x="439" y="1541"/>
                </a:lnTo>
                <a:lnTo>
                  <a:pt x="412" y="1495"/>
                </a:lnTo>
                <a:lnTo>
                  <a:pt x="385" y="1449"/>
                </a:lnTo>
                <a:lnTo>
                  <a:pt x="359" y="1401"/>
                </a:lnTo>
                <a:lnTo>
                  <a:pt x="359" y="1401"/>
                </a:lnTo>
                <a:lnTo>
                  <a:pt x="327" y="1337"/>
                </a:lnTo>
                <a:lnTo>
                  <a:pt x="292" y="1269"/>
                </a:lnTo>
                <a:lnTo>
                  <a:pt x="261" y="1201"/>
                </a:lnTo>
                <a:lnTo>
                  <a:pt x="232" y="1136"/>
                </a:lnTo>
                <a:lnTo>
                  <a:pt x="232" y="1136"/>
                </a:lnTo>
                <a:lnTo>
                  <a:pt x="206" y="1071"/>
                </a:lnTo>
                <a:lnTo>
                  <a:pt x="180" y="1002"/>
                </a:lnTo>
                <a:lnTo>
                  <a:pt x="134" y="867"/>
                </a:lnTo>
                <a:lnTo>
                  <a:pt x="134" y="867"/>
                </a:lnTo>
                <a:lnTo>
                  <a:pt x="121" y="834"/>
                </a:lnTo>
                <a:lnTo>
                  <a:pt x="112" y="800"/>
                </a:lnTo>
                <a:lnTo>
                  <a:pt x="93" y="728"/>
                </a:lnTo>
                <a:lnTo>
                  <a:pt x="76" y="656"/>
                </a:lnTo>
                <a:lnTo>
                  <a:pt x="61" y="588"/>
                </a:lnTo>
                <a:lnTo>
                  <a:pt x="61" y="588"/>
                </a:lnTo>
                <a:lnTo>
                  <a:pt x="52" y="554"/>
                </a:lnTo>
                <a:lnTo>
                  <a:pt x="46" y="519"/>
                </a:lnTo>
                <a:lnTo>
                  <a:pt x="32" y="444"/>
                </a:lnTo>
                <a:lnTo>
                  <a:pt x="23" y="368"/>
                </a:lnTo>
                <a:lnTo>
                  <a:pt x="15" y="298"/>
                </a:lnTo>
                <a:lnTo>
                  <a:pt x="15" y="298"/>
                </a:lnTo>
                <a:lnTo>
                  <a:pt x="9" y="227"/>
                </a:lnTo>
                <a:lnTo>
                  <a:pt x="6" y="152"/>
                </a:lnTo>
                <a:lnTo>
                  <a:pt x="0" y="6"/>
                </a:lnTo>
                <a:lnTo>
                  <a:pt x="0" y="6"/>
                </a:lnTo>
                <a:lnTo>
                  <a:pt x="2" y="0"/>
                </a:lnTo>
                <a:lnTo>
                  <a:pt x="2" y="0"/>
                </a:lnTo>
                <a:lnTo>
                  <a:pt x="3" y="8"/>
                </a:lnTo>
                <a:lnTo>
                  <a:pt x="6" y="16"/>
                </a:lnTo>
                <a:lnTo>
                  <a:pt x="11" y="23"/>
                </a:lnTo>
                <a:lnTo>
                  <a:pt x="17" y="32"/>
                </a:lnTo>
                <a:lnTo>
                  <a:pt x="26" y="40"/>
                </a:lnTo>
                <a:lnTo>
                  <a:pt x="35" y="49"/>
                </a:lnTo>
                <a:lnTo>
                  <a:pt x="46" y="57"/>
                </a:lnTo>
                <a:lnTo>
                  <a:pt x="59" y="64"/>
                </a:lnTo>
                <a:lnTo>
                  <a:pt x="90" y="81"/>
                </a:lnTo>
                <a:lnTo>
                  <a:pt x="124" y="97"/>
                </a:lnTo>
                <a:lnTo>
                  <a:pt x="167" y="112"/>
                </a:lnTo>
                <a:lnTo>
                  <a:pt x="215" y="128"/>
                </a:lnTo>
                <a:lnTo>
                  <a:pt x="268" y="143"/>
                </a:lnTo>
                <a:lnTo>
                  <a:pt x="327" y="158"/>
                </a:lnTo>
                <a:lnTo>
                  <a:pt x="392" y="173"/>
                </a:lnTo>
                <a:lnTo>
                  <a:pt x="464" y="188"/>
                </a:lnTo>
                <a:lnTo>
                  <a:pt x="539" y="202"/>
                </a:lnTo>
                <a:lnTo>
                  <a:pt x="621" y="216"/>
                </a:lnTo>
                <a:lnTo>
                  <a:pt x="709" y="229"/>
                </a:lnTo>
                <a:lnTo>
                  <a:pt x="800" y="244"/>
                </a:lnTo>
                <a:lnTo>
                  <a:pt x="898" y="257"/>
                </a:lnTo>
                <a:lnTo>
                  <a:pt x="1001" y="269"/>
                </a:lnTo>
                <a:lnTo>
                  <a:pt x="1108" y="282"/>
                </a:lnTo>
                <a:lnTo>
                  <a:pt x="1220" y="294"/>
                </a:lnTo>
                <a:lnTo>
                  <a:pt x="1338" y="305"/>
                </a:lnTo>
                <a:lnTo>
                  <a:pt x="1461" y="317"/>
                </a:lnTo>
                <a:lnTo>
                  <a:pt x="1588" y="328"/>
                </a:lnTo>
                <a:lnTo>
                  <a:pt x="1720" y="338"/>
                </a:lnTo>
                <a:lnTo>
                  <a:pt x="1856" y="348"/>
                </a:lnTo>
                <a:lnTo>
                  <a:pt x="1997" y="358"/>
                </a:lnTo>
                <a:lnTo>
                  <a:pt x="2142" y="366"/>
                </a:lnTo>
                <a:lnTo>
                  <a:pt x="2292" y="374"/>
                </a:lnTo>
                <a:lnTo>
                  <a:pt x="2446" y="383"/>
                </a:lnTo>
                <a:lnTo>
                  <a:pt x="2604" y="390"/>
                </a:lnTo>
                <a:lnTo>
                  <a:pt x="2767" y="397"/>
                </a:lnTo>
                <a:lnTo>
                  <a:pt x="2934" y="403"/>
                </a:lnTo>
                <a:lnTo>
                  <a:pt x="2934" y="403"/>
                </a:lnTo>
                <a:lnTo>
                  <a:pt x="3140" y="410"/>
                </a:lnTo>
                <a:lnTo>
                  <a:pt x="3345" y="416"/>
                </a:lnTo>
                <a:lnTo>
                  <a:pt x="3554" y="421"/>
                </a:lnTo>
                <a:lnTo>
                  <a:pt x="3762" y="425"/>
                </a:lnTo>
                <a:lnTo>
                  <a:pt x="3762" y="425"/>
                </a:lnTo>
                <a:lnTo>
                  <a:pt x="3954" y="427"/>
                </a:lnTo>
                <a:lnTo>
                  <a:pt x="4145" y="429"/>
                </a:lnTo>
                <a:lnTo>
                  <a:pt x="4337" y="431"/>
                </a:lnTo>
                <a:lnTo>
                  <a:pt x="4526" y="431"/>
                </a:lnTo>
                <a:lnTo>
                  <a:pt x="4717" y="429"/>
                </a:lnTo>
                <a:lnTo>
                  <a:pt x="4905" y="428"/>
                </a:lnTo>
                <a:lnTo>
                  <a:pt x="5092" y="426"/>
                </a:lnTo>
                <a:lnTo>
                  <a:pt x="5278" y="423"/>
                </a:lnTo>
                <a:lnTo>
                  <a:pt x="5278" y="423"/>
                </a:lnTo>
                <a:lnTo>
                  <a:pt x="5277" y="576"/>
                </a:lnTo>
                <a:lnTo>
                  <a:pt x="5274" y="726"/>
                </a:lnTo>
                <a:lnTo>
                  <a:pt x="5269" y="874"/>
                </a:lnTo>
                <a:lnTo>
                  <a:pt x="5263" y="1020"/>
                </a:lnTo>
                <a:lnTo>
                  <a:pt x="5256" y="1162"/>
                </a:lnTo>
                <a:lnTo>
                  <a:pt x="5248" y="1303"/>
                </a:lnTo>
                <a:lnTo>
                  <a:pt x="5238" y="1440"/>
                </a:lnTo>
                <a:lnTo>
                  <a:pt x="5227" y="1576"/>
                </a:lnTo>
                <a:lnTo>
                  <a:pt x="5215" y="1707"/>
                </a:lnTo>
                <a:lnTo>
                  <a:pt x="5201" y="1835"/>
                </a:lnTo>
                <a:lnTo>
                  <a:pt x="5188" y="1961"/>
                </a:lnTo>
                <a:lnTo>
                  <a:pt x="5172" y="2082"/>
                </a:lnTo>
                <a:lnTo>
                  <a:pt x="5156" y="2200"/>
                </a:lnTo>
                <a:lnTo>
                  <a:pt x="5138" y="2315"/>
                </a:lnTo>
                <a:lnTo>
                  <a:pt x="5119" y="2423"/>
                </a:lnTo>
                <a:lnTo>
                  <a:pt x="5100" y="2530"/>
                </a:lnTo>
                <a:lnTo>
                  <a:pt x="5079" y="2632"/>
                </a:lnTo>
                <a:lnTo>
                  <a:pt x="5057" y="2729"/>
                </a:lnTo>
                <a:lnTo>
                  <a:pt x="5035" y="2821"/>
                </a:lnTo>
                <a:lnTo>
                  <a:pt x="5012" y="2910"/>
                </a:lnTo>
                <a:lnTo>
                  <a:pt x="4988" y="2992"/>
                </a:lnTo>
                <a:lnTo>
                  <a:pt x="4964" y="3071"/>
                </a:lnTo>
                <a:lnTo>
                  <a:pt x="4938" y="3143"/>
                </a:lnTo>
                <a:lnTo>
                  <a:pt x="4911" y="3212"/>
                </a:lnTo>
                <a:lnTo>
                  <a:pt x="4883" y="3274"/>
                </a:lnTo>
                <a:lnTo>
                  <a:pt x="4856" y="3330"/>
                </a:lnTo>
                <a:lnTo>
                  <a:pt x="4827" y="3382"/>
                </a:lnTo>
                <a:lnTo>
                  <a:pt x="4812" y="3404"/>
                </a:lnTo>
                <a:lnTo>
                  <a:pt x="4799" y="3426"/>
                </a:lnTo>
                <a:lnTo>
                  <a:pt x="4783" y="3446"/>
                </a:lnTo>
                <a:lnTo>
                  <a:pt x="4768" y="3465"/>
                </a:lnTo>
                <a:lnTo>
                  <a:pt x="4753" y="3482"/>
                </a:lnTo>
                <a:lnTo>
                  <a:pt x="4738" y="3498"/>
                </a:lnTo>
                <a:lnTo>
                  <a:pt x="4723" y="3512"/>
                </a:lnTo>
                <a:lnTo>
                  <a:pt x="4708" y="3524"/>
                </a:lnTo>
                <a:lnTo>
                  <a:pt x="4691" y="3535"/>
                </a:lnTo>
                <a:lnTo>
                  <a:pt x="4676" y="3544"/>
                </a:lnTo>
                <a:lnTo>
                  <a:pt x="4676" y="3544"/>
                </a:lnTo>
                <a:lnTo>
                  <a:pt x="4658" y="3548"/>
                </a:lnTo>
                <a:lnTo>
                  <a:pt x="4632" y="3552"/>
                </a:lnTo>
                <a:lnTo>
                  <a:pt x="4594" y="3556"/>
                </a:lnTo>
                <a:lnTo>
                  <a:pt x="4544" y="3560"/>
                </a:lnTo>
                <a:lnTo>
                  <a:pt x="4479" y="3564"/>
                </a:lnTo>
                <a:lnTo>
                  <a:pt x="4399" y="3565"/>
                </a:lnTo>
                <a:lnTo>
                  <a:pt x="4302" y="3565"/>
                </a:lnTo>
                <a:lnTo>
                  <a:pt x="4302" y="3565"/>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7" name="Freeform 198"/>
          <p:cNvSpPr/>
          <p:nvPr/>
        </p:nvSpPr>
        <p:spPr bwMode="auto">
          <a:xfrm flipH="1">
            <a:off x="4311271" y="2134776"/>
            <a:ext cx="1701923" cy="1844483"/>
          </a:xfrm>
          <a:custGeom>
            <a:gdLst>
              <a:gd fmla="*/ 4428 w 4644" name="T0"/>
              <a:gd fmla="*/ 3698 h 3996" name="T1"/>
              <a:gd fmla="*/ 4511 w 4644" name="T2"/>
              <a:gd fmla="*/ 3669 h 3996" name="T3"/>
              <a:gd fmla="*/ 4574 w 4644" name="T4"/>
              <a:gd fmla="*/ 3640 h 3996" name="T5"/>
              <a:gd fmla="*/ 4617 w 4644" name="T6"/>
              <a:gd fmla="*/ 3612 h 3996" name="T7"/>
              <a:gd fmla="*/ 4641 w 4644" name="T8"/>
              <a:gd fmla="*/ 3583 h 3996" name="T9"/>
              <a:gd fmla="*/ 4644 w 4644" name="T10"/>
              <a:gd fmla="*/ 3564 h 3996" name="T11"/>
              <a:gd fmla="*/ 4629 w 4644" name="T12"/>
              <a:gd fmla="*/ 3272 h 3996" name="T13"/>
              <a:gd fmla="*/ 4612 w 4644" name="T14"/>
              <a:gd fmla="*/ 3125 h 3996" name="T15"/>
              <a:gd fmla="*/ 4585 w 4644" name="T16"/>
              <a:gd fmla="*/ 2982 h 3996" name="T17"/>
              <a:gd fmla="*/ 4552 w 4644" name="T18"/>
              <a:gd fmla="*/ 2842 h 3996" name="T19"/>
              <a:gd fmla="*/ 4512 w 4644" name="T20"/>
              <a:gd fmla="*/ 2703 h 3996" name="T21"/>
              <a:gd fmla="*/ 4438 w 4644" name="T22"/>
              <a:gd fmla="*/ 2498 h 3996" name="T23"/>
              <a:gd fmla="*/ 4384 w 4644" name="T24"/>
              <a:gd fmla="*/ 2370 h 3996" name="T25"/>
              <a:gd fmla="*/ 4285 w 4644" name="T26"/>
              <a:gd fmla="*/ 2169 h 3996" name="T27"/>
              <a:gd fmla="*/ 4232 w 4644" name="T28"/>
              <a:gd fmla="*/ 2074 h 3996" name="T29"/>
              <a:gd fmla="*/ 4123 w 4644" name="T30"/>
              <a:gd fmla="*/ 1901 h 3996" name="T31"/>
              <a:gd fmla="*/ 3992 w 4644" name="T32"/>
              <a:gd fmla="*/ 1717 h 3996" name="T33"/>
              <a:gd fmla="*/ 3911 w 4644" name="T34"/>
              <a:gd fmla="*/ 1619 h 3996" name="T35"/>
              <a:gd fmla="*/ 3784 w 4644" name="T36"/>
              <a:gd fmla="*/ 1469 h 3996" name="T37"/>
              <a:gd fmla="*/ 3654 w 4644" name="T38"/>
              <a:gd fmla="*/ 1342 h 3996" name="T39"/>
              <a:gd fmla="*/ 3421 w 4644" name="T40"/>
              <a:gd fmla="*/ 1129 h 3996" name="T41"/>
              <a:gd fmla="*/ 3309 w 4644" name="T42"/>
              <a:gd fmla="*/ 1033 h 3996" name="T43"/>
              <a:gd fmla="*/ 3183 w 4644" name="T44"/>
              <a:gd fmla="*/ 937 h 3996" name="T45"/>
              <a:gd fmla="*/ 2962 w 4644" name="T46"/>
              <a:gd fmla="*/ 789 h 3996" name="T47"/>
              <a:gd fmla="*/ 2760 w 4644" name="T48"/>
              <a:gd fmla="*/ 667 h 3996" name="T49"/>
              <a:gd fmla="*/ 2628 w 4644" name="T50"/>
              <a:gd fmla="*/ 598 h 3996" name="T51"/>
              <a:gd fmla="*/ 2206 w 4644" name="T52"/>
              <a:gd fmla="*/ 398 h 3996" name="T53"/>
              <a:gd fmla="*/ 2133 w 4644" name="T54"/>
              <a:gd fmla="*/ 367 h 3996" name="T55"/>
              <a:gd fmla="*/ 1895 w 4644" name="T56"/>
              <a:gd fmla="*/ 282 h 3996" name="T57"/>
              <a:gd fmla="*/ 1791 w 4644" name="T58"/>
              <a:gd fmla="*/ 249 h 3996" name="T59"/>
              <a:gd fmla="*/ 1458 w 4644" name="T60"/>
              <a:gd fmla="*/ 157 h 3996" name="T61"/>
              <a:gd fmla="*/ 1370 w 4644" name="T62"/>
              <a:gd fmla="*/ 136 h 3996" name="T63"/>
              <a:gd fmla="*/ 1123 w 4644" name="T64"/>
              <a:gd fmla="*/ 88 h 3996" name="T65"/>
              <a:gd fmla="*/ 972 w 4644" name="T66"/>
              <a:gd fmla="*/ 64 h 3996" name="T67"/>
              <a:gd fmla="*/ 627 w 4644" name="T68"/>
              <a:gd fmla="*/ 24 h 3996" name="T69"/>
              <a:gd fmla="*/ 416 w 4644" name="T70"/>
              <a:gd fmla="*/ 8 h 3996" name="T71"/>
              <a:gd fmla="*/ 309 w 4644" name="T72"/>
              <a:gd fmla="*/ 3 h 3996" name="T73"/>
              <a:gd fmla="*/ 117 w 4644" name="T74"/>
              <a:gd fmla="*/ 0 h 3996" name="T75"/>
              <a:gd fmla="*/ 11 w 4644" name="T76"/>
              <a:gd fmla="*/ 4 h 3996" name="T77"/>
              <a:gd fmla="*/ 3 w 4644" name="T78"/>
              <a:gd fmla="*/ 16 h 3996" name="T79"/>
              <a:gd fmla="*/ 2 w 4644" name="T80"/>
              <a:gd fmla="*/ 76 h 3996" name="T81"/>
              <a:gd fmla="*/ 29 w 4644" name="T82"/>
              <a:gd fmla="*/ 270 h 3996" name="T83"/>
              <a:gd fmla="*/ 99 w 4644" name="T84"/>
              <a:gd fmla="*/ 632 h 3996" name="T85"/>
              <a:gd fmla="*/ 239 w 4644" name="T86"/>
              <a:gd fmla="*/ 1271 h 3996" name="T87"/>
              <a:gd fmla="*/ 503 w 4644" name="T88"/>
              <a:gd fmla="*/ 2376 h 3996" name="T89"/>
              <a:gd fmla="*/ 864 w 4644" name="T90"/>
              <a:gd fmla="*/ 3825 h 3996" name="T91"/>
              <a:gd fmla="*/ 1010 w 4644" name="T92"/>
              <a:gd fmla="*/ 3996 h 3996" name="T93"/>
              <a:gd fmla="*/ 1481 w 4644" name="T94"/>
              <a:gd fmla="*/ 3988 h 3996" name="T95"/>
              <a:gd fmla="*/ 2209 w 4644" name="T96"/>
              <a:gd fmla="*/ 3961 h 3996" name="T97"/>
              <a:gd fmla="*/ 2626 w 4644" name="T98"/>
              <a:gd fmla="*/ 3937 h 3996" name="T99"/>
              <a:gd fmla="*/ 3056 w 4644" name="T100"/>
              <a:gd fmla="*/ 3905 h 3996" name="T101"/>
              <a:gd fmla="*/ 3482 w 4644" name="T102"/>
              <a:gd fmla="*/ 3863 h 3996" name="T103"/>
              <a:gd fmla="*/ 3886 w 4644" name="T104"/>
              <a:gd fmla="*/ 3809 h 3996" name="T105"/>
              <a:gd fmla="*/ 4250 w 4644" name="T106"/>
              <a:gd fmla="*/ 3742 h 3996" name="T107"/>
              <a:gd fmla="*/ 4359 w 4644" name="T108"/>
              <a:gd fmla="*/ 3717 h 399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996" w="4644">
                <a:moveTo>
                  <a:pt x="4359" y="3717"/>
                </a:moveTo>
                <a:lnTo>
                  <a:pt x="4359" y="3717"/>
                </a:lnTo>
                <a:lnTo>
                  <a:pt x="4428" y="3698"/>
                </a:lnTo>
                <a:lnTo>
                  <a:pt x="4458" y="3688"/>
                </a:lnTo>
                <a:lnTo>
                  <a:pt x="4485" y="3679"/>
                </a:lnTo>
                <a:lnTo>
                  <a:pt x="4511" y="3669"/>
                </a:lnTo>
                <a:lnTo>
                  <a:pt x="4535" y="3660"/>
                </a:lnTo>
                <a:lnTo>
                  <a:pt x="4556" y="3650"/>
                </a:lnTo>
                <a:lnTo>
                  <a:pt x="4574" y="3640"/>
                </a:lnTo>
                <a:lnTo>
                  <a:pt x="4591" y="3631"/>
                </a:lnTo>
                <a:lnTo>
                  <a:pt x="4606" y="3621"/>
                </a:lnTo>
                <a:lnTo>
                  <a:pt x="4617" y="3612"/>
                </a:lnTo>
                <a:lnTo>
                  <a:pt x="4627" y="3602"/>
                </a:lnTo>
                <a:lnTo>
                  <a:pt x="4635" y="3592"/>
                </a:lnTo>
                <a:lnTo>
                  <a:pt x="4641" y="3583"/>
                </a:lnTo>
                <a:lnTo>
                  <a:pt x="4644" y="3573"/>
                </a:lnTo>
                <a:lnTo>
                  <a:pt x="4644" y="3564"/>
                </a:lnTo>
                <a:lnTo>
                  <a:pt x="4644" y="3564"/>
                </a:lnTo>
                <a:lnTo>
                  <a:pt x="4639" y="3418"/>
                </a:lnTo>
                <a:lnTo>
                  <a:pt x="4635" y="3342"/>
                </a:lnTo>
                <a:lnTo>
                  <a:pt x="4629" y="3272"/>
                </a:lnTo>
                <a:lnTo>
                  <a:pt x="4629" y="3272"/>
                </a:lnTo>
                <a:lnTo>
                  <a:pt x="4621" y="3202"/>
                </a:lnTo>
                <a:lnTo>
                  <a:pt x="4612" y="3125"/>
                </a:lnTo>
                <a:lnTo>
                  <a:pt x="4600" y="3051"/>
                </a:lnTo>
                <a:lnTo>
                  <a:pt x="4593" y="3015"/>
                </a:lnTo>
                <a:lnTo>
                  <a:pt x="4585" y="2982"/>
                </a:lnTo>
                <a:lnTo>
                  <a:pt x="4585" y="2982"/>
                </a:lnTo>
                <a:lnTo>
                  <a:pt x="4568" y="2915"/>
                </a:lnTo>
                <a:lnTo>
                  <a:pt x="4552" y="2842"/>
                </a:lnTo>
                <a:lnTo>
                  <a:pt x="4532" y="2770"/>
                </a:lnTo>
                <a:lnTo>
                  <a:pt x="4523" y="2735"/>
                </a:lnTo>
                <a:lnTo>
                  <a:pt x="4512" y="2703"/>
                </a:lnTo>
                <a:lnTo>
                  <a:pt x="4512" y="2703"/>
                </a:lnTo>
                <a:lnTo>
                  <a:pt x="4464" y="2569"/>
                </a:lnTo>
                <a:lnTo>
                  <a:pt x="4438" y="2498"/>
                </a:lnTo>
                <a:lnTo>
                  <a:pt x="4412" y="2433"/>
                </a:lnTo>
                <a:lnTo>
                  <a:pt x="4412" y="2433"/>
                </a:lnTo>
                <a:lnTo>
                  <a:pt x="4384" y="2370"/>
                </a:lnTo>
                <a:lnTo>
                  <a:pt x="4352" y="2300"/>
                </a:lnTo>
                <a:lnTo>
                  <a:pt x="4317" y="2232"/>
                </a:lnTo>
                <a:lnTo>
                  <a:pt x="4285" y="2169"/>
                </a:lnTo>
                <a:lnTo>
                  <a:pt x="4285" y="2169"/>
                </a:lnTo>
                <a:lnTo>
                  <a:pt x="4260" y="2122"/>
                </a:lnTo>
                <a:lnTo>
                  <a:pt x="4232" y="2074"/>
                </a:lnTo>
                <a:lnTo>
                  <a:pt x="4205" y="2028"/>
                </a:lnTo>
                <a:lnTo>
                  <a:pt x="4178" y="1984"/>
                </a:lnTo>
                <a:lnTo>
                  <a:pt x="4123" y="1901"/>
                </a:lnTo>
                <a:lnTo>
                  <a:pt x="4072" y="1827"/>
                </a:lnTo>
                <a:lnTo>
                  <a:pt x="4028" y="1765"/>
                </a:lnTo>
                <a:lnTo>
                  <a:pt x="3992" y="1717"/>
                </a:lnTo>
                <a:lnTo>
                  <a:pt x="3960" y="1675"/>
                </a:lnTo>
                <a:lnTo>
                  <a:pt x="3960" y="1675"/>
                </a:lnTo>
                <a:lnTo>
                  <a:pt x="3911" y="1619"/>
                </a:lnTo>
                <a:lnTo>
                  <a:pt x="3861" y="1558"/>
                </a:lnTo>
                <a:lnTo>
                  <a:pt x="3810" y="1498"/>
                </a:lnTo>
                <a:lnTo>
                  <a:pt x="3784" y="1469"/>
                </a:lnTo>
                <a:lnTo>
                  <a:pt x="3759" y="1443"/>
                </a:lnTo>
                <a:lnTo>
                  <a:pt x="3759" y="1443"/>
                </a:lnTo>
                <a:lnTo>
                  <a:pt x="3654" y="1342"/>
                </a:lnTo>
                <a:lnTo>
                  <a:pt x="3539" y="1234"/>
                </a:lnTo>
                <a:lnTo>
                  <a:pt x="3480" y="1182"/>
                </a:lnTo>
                <a:lnTo>
                  <a:pt x="3421" y="1129"/>
                </a:lnTo>
                <a:lnTo>
                  <a:pt x="3363" y="1080"/>
                </a:lnTo>
                <a:lnTo>
                  <a:pt x="3309" y="1033"/>
                </a:lnTo>
                <a:lnTo>
                  <a:pt x="3309" y="1033"/>
                </a:lnTo>
                <a:lnTo>
                  <a:pt x="3270" y="1002"/>
                </a:lnTo>
                <a:lnTo>
                  <a:pt x="3227" y="970"/>
                </a:lnTo>
                <a:lnTo>
                  <a:pt x="3183" y="937"/>
                </a:lnTo>
                <a:lnTo>
                  <a:pt x="3138" y="905"/>
                </a:lnTo>
                <a:lnTo>
                  <a:pt x="3049" y="844"/>
                </a:lnTo>
                <a:lnTo>
                  <a:pt x="2962" y="789"/>
                </a:lnTo>
                <a:lnTo>
                  <a:pt x="2885" y="741"/>
                </a:lnTo>
                <a:lnTo>
                  <a:pt x="2822" y="703"/>
                </a:lnTo>
                <a:lnTo>
                  <a:pt x="2760" y="667"/>
                </a:lnTo>
                <a:lnTo>
                  <a:pt x="2760" y="667"/>
                </a:lnTo>
                <a:lnTo>
                  <a:pt x="2696" y="633"/>
                </a:lnTo>
                <a:lnTo>
                  <a:pt x="2628" y="598"/>
                </a:lnTo>
                <a:lnTo>
                  <a:pt x="2486" y="528"/>
                </a:lnTo>
                <a:lnTo>
                  <a:pt x="2340" y="460"/>
                </a:lnTo>
                <a:lnTo>
                  <a:pt x="2206" y="398"/>
                </a:lnTo>
                <a:lnTo>
                  <a:pt x="2206" y="398"/>
                </a:lnTo>
                <a:lnTo>
                  <a:pt x="2171" y="383"/>
                </a:lnTo>
                <a:lnTo>
                  <a:pt x="2133" y="367"/>
                </a:lnTo>
                <a:lnTo>
                  <a:pt x="2053" y="337"/>
                </a:lnTo>
                <a:lnTo>
                  <a:pt x="1971" y="309"/>
                </a:lnTo>
                <a:lnTo>
                  <a:pt x="1895" y="282"/>
                </a:lnTo>
                <a:lnTo>
                  <a:pt x="1895" y="282"/>
                </a:lnTo>
                <a:lnTo>
                  <a:pt x="1845" y="266"/>
                </a:lnTo>
                <a:lnTo>
                  <a:pt x="1791" y="249"/>
                </a:lnTo>
                <a:lnTo>
                  <a:pt x="1679" y="215"/>
                </a:lnTo>
                <a:lnTo>
                  <a:pt x="1564" y="184"/>
                </a:lnTo>
                <a:lnTo>
                  <a:pt x="1458" y="157"/>
                </a:lnTo>
                <a:lnTo>
                  <a:pt x="1458" y="157"/>
                </a:lnTo>
                <a:lnTo>
                  <a:pt x="1414" y="146"/>
                </a:lnTo>
                <a:lnTo>
                  <a:pt x="1370" y="136"/>
                </a:lnTo>
                <a:lnTo>
                  <a:pt x="1281" y="118"/>
                </a:lnTo>
                <a:lnTo>
                  <a:pt x="1196" y="101"/>
                </a:lnTo>
                <a:lnTo>
                  <a:pt x="1123" y="88"/>
                </a:lnTo>
                <a:lnTo>
                  <a:pt x="1123" y="88"/>
                </a:lnTo>
                <a:lnTo>
                  <a:pt x="1049" y="76"/>
                </a:lnTo>
                <a:lnTo>
                  <a:pt x="972" y="64"/>
                </a:lnTo>
                <a:lnTo>
                  <a:pt x="874" y="51"/>
                </a:lnTo>
                <a:lnTo>
                  <a:pt x="757" y="37"/>
                </a:lnTo>
                <a:lnTo>
                  <a:pt x="627" y="24"/>
                </a:lnTo>
                <a:lnTo>
                  <a:pt x="559" y="18"/>
                </a:lnTo>
                <a:lnTo>
                  <a:pt x="488" y="13"/>
                </a:lnTo>
                <a:lnTo>
                  <a:pt x="416" y="8"/>
                </a:lnTo>
                <a:lnTo>
                  <a:pt x="342" y="4"/>
                </a:lnTo>
                <a:lnTo>
                  <a:pt x="342" y="4"/>
                </a:lnTo>
                <a:lnTo>
                  <a:pt x="309" y="3"/>
                </a:lnTo>
                <a:lnTo>
                  <a:pt x="224" y="1"/>
                </a:lnTo>
                <a:lnTo>
                  <a:pt x="171" y="0"/>
                </a:lnTo>
                <a:lnTo>
                  <a:pt x="117" y="0"/>
                </a:lnTo>
                <a:lnTo>
                  <a:pt x="62" y="2"/>
                </a:lnTo>
                <a:lnTo>
                  <a:pt x="11" y="4"/>
                </a:lnTo>
                <a:lnTo>
                  <a:pt x="11" y="4"/>
                </a:lnTo>
                <a:lnTo>
                  <a:pt x="9" y="6"/>
                </a:lnTo>
                <a:lnTo>
                  <a:pt x="6" y="8"/>
                </a:lnTo>
                <a:lnTo>
                  <a:pt x="3" y="16"/>
                </a:lnTo>
                <a:lnTo>
                  <a:pt x="2" y="31"/>
                </a:lnTo>
                <a:lnTo>
                  <a:pt x="0" y="51"/>
                </a:lnTo>
                <a:lnTo>
                  <a:pt x="2" y="76"/>
                </a:lnTo>
                <a:lnTo>
                  <a:pt x="5" y="105"/>
                </a:lnTo>
                <a:lnTo>
                  <a:pt x="14" y="179"/>
                </a:lnTo>
                <a:lnTo>
                  <a:pt x="29" y="270"/>
                </a:lnTo>
                <a:lnTo>
                  <a:pt x="47" y="377"/>
                </a:lnTo>
                <a:lnTo>
                  <a:pt x="71" y="498"/>
                </a:lnTo>
                <a:lnTo>
                  <a:pt x="99" y="632"/>
                </a:lnTo>
                <a:lnTo>
                  <a:pt x="129" y="778"/>
                </a:lnTo>
                <a:lnTo>
                  <a:pt x="164" y="935"/>
                </a:lnTo>
                <a:lnTo>
                  <a:pt x="239" y="1271"/>
                </a:lnTo>
                <a:lnTo>
                  <a:pt x="324" y="1632"/>
                </a:lnTo>
                <a:lnTo>
                  <a:pt x="412" y="2004"/>
                </a:lnTo>
                <a:lnTo>
                  <a:pt x="503" y="2376"/>
                </a:lnTo>
                <a:lnTo>
                  <a:pt x="591" y="2736"/>
                </a:lnTo>
                <a:lnTo>
                  <a:pt x="749" y="3375"/>
                </a:lnTo>
                <a:lnTo>
                  <a:pt x="864" y="3825"/>
                </a:lnTo>
                <a:lnTo>
                  <a:pt x="908" y="3996"/>
                </a:lnTo>
                <a:lnTo>
                  <a:pt x="908" y="3996"/>
                </a:lnTo>
                <a:lnTo>
                  <a:pt x="1010" y="3996"/>
                </a:lnTo>
                <a:lnTo>
                  <a:pt x="1129" y="3995"/>
                </a:lnTo>
                <a:lnTo>
                  <a:pt x="1288" y="3992"/>
                </a:lnTo>
                <a:lnTo>
                  <a:pt x="1481" y="3988"/>
                </a:lnTo>
                <a:lnTo>
                  <a:pt x="1702" y="3982"/>
                </a:lnTo>
                <a:lnTo>
                  <a:pt x="1945" y="3973"/>
                </a:lnTo>
                <a:lnTo>
                  <a:pt x="2209" y="3961"/>
                </a:lnTo>
                <a:lnTo>
                  <a:pt x="2345" y="3954"/>
                </a:lnTo>
                <a:lnTo>
                  <a:pt x="2486" y="3947"/>
                </a:lnTo>
                <a:lnTo>
                  <a:pt x="2626" y="3937"/>
                </a:lnTo>
                <a:lnTo>
                  <a:pt x="2769" y="3928"/>
                </a:lnTo>
                <a:lnTo>
                  <a:pt x="2912" y="3917"/>
                </a:lnTo>
                <a:lnTo>
                  <a:pt x="3056" y="3905"/>
                </a:lnTo>
                <a:lnTo>
                  <a:pt x="3200" y="3893"/>
                </a:lnTo>
                <a:lnTo>
                  <a:pt x="3342" y="3879"/>
                </a:lnTo>
                <a:lnTo>
                  <a:pt x="3482" y="3863"/>
                </a:lnTo>
                <a:lnTo>
                  <a:pt x="3621" y="3846"/>
                </a:lnTo>
                <a:lnTo>
                  <a:pt x="3756" y="3828"/>
                </a:lnTo>
                <a:lnTo>
                  <a:pt x="3886" y="3809"/>
                </a:lnTo>
                <a:lnTo>
                  <a:pt x="4013" y="3788"/>
                </a:lnTo>
                <a:lnTo>
                  <a:pt x="4134" y="3766"/>
                </a:lnTo>
                <a:lnTo>
                  <a:pt x="4250" y="3742"/>
                </a:lnTo>
                <a:lnTo>
                  <a:pt x="4305" y="3729"/>
                </a:lnTo>
                <a:lnTo>
                  <a:pt x="4359" y="3717"/>
                </a:lnTo>
                <a:lnTo>
                  <a:pt x="4359" y="3717"/>
                </a:lnTo>
                <a:close/>
              </a:path>
            </a:pathLst>
          </a:custGeom>
          <a:solidFill>
            <a:srgbClr val="484848"/>
          </a:solidFill>
          <a:ln>
            <a:noFill/>
          </a:ln>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28" name="Freeform 199"/>
          <p:cNvSpPr/>
          <p:nvPr/>
        </p:nvSpPr>
        <p:spPr bwMode="auto">
          <a:xfrm flipH="1">
            <a:off x="5679700" y="2136621"/>
            <a:ext cx="565842" cy="1842636"/>
          </a:xfrm>
          <a:custGeom>
            <a:gdLst>
              <a:gd fmla="*/ 769 w 1544" name="T0"/>
              <a:gd fmla="*/ 26 h 3994" name="T1"/>
              <a:gd fmla="*/ 808 w 1544" name="T2"/>
              <a:gd fmla="*/ 53 h 3994" name="T3"/>
              <a:gd fmla="*/ 848 w 1544" name="T4"/>
              <a:gd fmla="*/ 89 h 3994" name="T5"/>
              <a:gd fmla="*/ 887 w 1544" name="T6"/>
              <a:gd fmla="*/ 133 h 3994" name="T7"/>
              <a:gd fmla="*/ 925 w 1544" name="T8"/>
              <a:gd fmla="*/ 184 h 3994" name="T9"/>
              <a:gd fmla="*/ 961 w 1544" name="T10"/>
              <a:gd fmla="*/ 246 h 3994" name="T11"/>
              <a:gd fmla="*/ 999 w 1544" name="T12"/>
              <a:gd fmla="*/ 314 h 3994" name="T13"/>
              <a:gd fmla="*/ 1034 w 1544" name="T14"/>
              <a:gd fmla="*/ 389 h 3994" name="T15"/>
              <a:gd fmla="*/ 1070 w 1544" name="T16"/>
              <a:gd fmla="*/ 472 h 3994" name="T17"/>
              <a:gd fmla="*/ 1137 w 1544" name="T18"/>
              <a:gd fmla="*/ 659 h 3994" name="T19"/>
              <a:gd fmla="*/ 1200 w 1544" name="T20"/>
              <a:gd fmla="*/ 871 h 3994" name="T21"/>
              <a:gd fmla="*/ 1261 w 1544" name="T22"/>
              <a:gd fmla="*/ 1108 h 3994" name="T23"/>
              <a:gd fmla="*/ 1315 w 1544" name="T24"/>
              <a:gd fmla="*/ 1367 h 3994" name="T25"/>
              <a:gd fmla="*/ 1365 w 1544" name="T26"/>
              <a:gd fmla="*/ 1646 h 3994" name="T27"/>
              <a:gd fmla="*/ 1409 w 1544" name="T28"/>
              <a:gd fmla="*/ 1944 h 3994" name="T29"/>
              <a:gd fmla="*/ 1449 w 1544" name="T30"/>
              <a:gd fmla="*/ 2256 h 3994" name="T31"/>
              <a:gd fmla="*/ 1482 w 1544" name="T32"/>
              <a:gd fmla="*/ 2583 h 3994" name="T33"/>
              <a:gd fmla="*/ 1508 w 1544" name="T34"/>
              <a:gd fmla="*/ 2923 h 3994" name="T35"/>
              <a:gd fmla="*/ 1527 w 1544" name="T36"/>
              <a:gd fmla="*/ 3273 h 3994" name="T37"/>
              <a:gd fmla="*/ 1539 w 1544" name="T38"/>
              <a:gd fmla="*/ 3631 h 3994" name="T39"/>
              <a:gd fmla="*/ 1544 w 1544" name="T40"/>
              <a:gd fmla="*/ 3994 h 3994" name="T41"/>
              <a:gd fmla="*/ 0 w 1544" name="T42"/>
              <a:gd fmla="*/ 3133 h 3994" name="T43"/>
              <a:gd fmla="*/ 3 w 1544" name="T44"/>
              <a:gd fmla="*/ 2774 h 3994" name="T45"/>
              <a:gd fmla="*/ 15 w 1544" name="T46"/>
              <a:gd fmla="*/ 2429 h 3994" name="T47"/>
              <a:gd fmla="*/ 33 w 1544" name="T48"/>
              <a:gd fmla="*/ 2101 h 3994" name="T49"/>
              <a:gd fmla="*/ 59 w 1544" name="T50"/>
              <a:gd fmla="*/ 1790 h 3994" name="T51"/>
              <a:gd fmla="*/ 92 w 1544" name="T52"/>
              <a:gd fmla="*/ 1499 h 3994" name="T53"/>
              <a:gd fmla="*/ 130 w 1544" name="T54"/>
              <a:gd fmla="*/ 1229 h 3994" name="T55"/>
              <a:gd fmla="*/ 174 w 1544" name="T56"/>
              <a:gd fmla="*/ 981 h 3994" name="T57"/>
              <a:gd fmla="*/ 224 w 1544" name="T58"/>
              <a:gd fmla="*/ 758 h 3994" name="T59"/>
              <a:gd fmla="*/ 278 w 1544" name="T60"/>
              <a:gd fmla="*/ 561 h 3994" name="T61"/>
              <a:gd fmla="*/ 338 w 1544" name="T62"/>
              <a:gd fmla="*/ 389 h 3994" name="T63"/>
              <a:gd fmla="*/ 369 w 1544" name="T64"/>
              <a:gd fmla="*/ 315 h 3994" name="T65"/>
              <a:gd fmla="*/ 401 w 1544" name="T66"/>
              <a:gd fmla="*/ 248 h 3994" name="T67"/>
              <a:gd fmla="*/ 434 w 1544" name="T68"/>
              <a:gd fmla="*/ 188 h 3994" name="T69"/>
              <a:gd fmla="*/ 469 w 1544" name="T70"/>
              <a:gd fmla="*/ 137 h 3994" name="T71"/>
              <a:gd fmla="*/ 504 w 1544" name="T72"/>
              <a:gd fmla="*/ 92 h 3994" name="T73"/>
              <a:gd fmla="*/ 539 w 1544" name="T74"/>
              <a:gd fmla="*/ 58 h 3994" name="T75"/>
              <a:gd fmla="*/ 577 w 1544" name="T76"/>
              <a:gd fmla="*/ 30 h 3994" name="T77"/>
              <a:gd fmla="*/ 613 w 1544" name="T78"/>
              <a:gd fmla="*/ 11 h 3994" name="T79"/>
              <a:gd fmla="*/ 651 w 1544" name="T80"/>
              <a:gd fmla="*/ 1 h 3994" name="T81"/>
              <a:gd fmla="*/ 690 w 1544" name="T82"/>
              <a:gd fmla="*/ 0 h 3994" name="T83"/>
              <a:gd fmla="*/ 730 w 1544" name="T84"/>
              <a:gd fmla="*/ 8 h 3994" name="T85"/>
              <a:gd fmla="*/ 769 w 1544" name="T86"/>
              <a:gd fmla="*/ 26 h 39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994" w="1544">
                <a:moveTo>
                  <a:pt x="769" y="26"/>
                </a:moveTo>
                <a:lnTo>
                  <a:pt x="769" y="26"/>
                </a:lnTo>
                <a:lnTo>
                  <a:pt x="789" y="38"/>
                </a:lnTo>
                <a:lnTo>
                  <a:pt x="808" y="53"/>
                </a:lnTo>
                <a:lnTo>
                  <a:pt x="828" y="69"/>
                </a:lnTo>
                <a:lnTo>
                  <a:pt x="848" y="89"/>
                </a:lnTo>
                <a:lnTo>
                  <a:pt x="867" y="109"/>
                </a:lnTo>
                <a:lnTo>
                  <a:pt x="887" y="133"/>
                </a:lnTo>
                <a:lnTo>
                  <a:pt x="905" y="158"/>
                </a:lnTo>
                <a:lnTo>
                  <a:pt x="925" y="184"/>
                </a:lnTo>
                <a:lnTo>
                  <a:pt x="943" y="214"/>
                </a:lnTo>
                <a:lnTo>
                  <a:pt x="961" y="246"/>
                </a:lnTo>
                <a:lnTo>
                  <a:pt x="981" y="278"/>
                </a:lnTo>
                <a:lnTo>
                  <a:pt x="999" y="314"/>
                </a:lnTo>
                <a:lnTo>
                  <a:pt x="1017" y="350"/>
                </a:lnTo>
                <a:lnTo>
                  <a:pt x="1034" y="389"/>
                </a:lnTo>
                <a:lnTo>
                  <a:pt x="1052" y="430"/>
                </a:lnTo>
                <a:lnTo>
                  <a:pt x="1070" y="472"/>
                </a:lnTo>
                <a:lnTo>
                  <a:pt x="1103" y="562"/>
                </a:lnTo>
                <a:lnTo>
                  <a:pt x="1137" y="659"/>
                </a:lnTo>
                <a:lnTo>
                  <a:pt x="1170" y="762"/>
                </a:lnTo>
                <a:lnTo>
                  <a:pt x="1200" y="871"/>
                </a:lnTo>
                <a:lnTo>
                  <a:pt x="1231" y="987"/>
                </a:lnTo>
                <a:lnTo>
                  <a:pt x="1261" y="1108"/>
                </a:lnTo>
                <a:lnTo>
                  <a:pt x="1288" y="1235"/>
                </a:lnTo>
                <a:lnTo>
                  <a:pt x="1315" y="1367"/>
                </a:lnTo>
                <a:lnTo>
                  <a:pt x="1341" y="1504"/>
                </a:lnTo>
                <a:lnTo>
                  <a:pt x="1365" y="1646"/>
                </a:lnTo>
                <a:lnTo>
                  <a:pt x="1388" y="1793"/>
                </a:lnTo>
                <a:lnTo>
                  <a:pt x="1409" y="1944"/>
                </a:lnTo>
                <a:lnTo>
                  <a:pt x="1430" y="2098"/>
                </a:lnTo>
                <a:lnTo>
                  <a:pt x="1449" y="2256"/>
                </a:lnTo>
                <a:lnTo>
                  <a:pt x="1467" y="2418"/>
                </a:lnTo>
                <a:lnTo>
                  <a:pt x="1482" y="2583"/>
                </a:lnTo>
                <a:lnTo>
                  <a:pt x="1495" y="2752"/>
                </a:lnTo>
                <a:lnTo>
                  <a:pt x="1508" y="2923"/>
                </a:lnTo>
                <a:lnTo>
                  <a:pt x="1518" y="3097"/>
                </a:lnTo>
                <a:lnTo>
                  <a:pt x="1527" y="3273"/>
                </a:lnTo>
                <a:lnTo>
                  <a:pt x="1533" y="3450"/>
                </a:lnTo>
                <a:lnTo>
                  <a:pt x="1539" y="3631"/>
                </a:lnTo>
                <a:lnTo>
                  <a:pt x="1542" y="3812"/>
                </a:lnTo>
                <a:lnTo>
                  <a:pt x="1544" y="3994"/>
                </a:lnTo>
                <a:lnTo>
                  <a:pt x="0" y="3133"/>
                </a:lnTo>
                <a:lnTo>
                  <a:pt x="0" y="3133"/>
                </a:lnTo>
                <a:lnTo>
                  <a:pt x="0" y="2951"/>
                </a:lnTo>
                <a:lnTo>
                  <a:pt x="3" y="2774"/>
                </a:lnTo>
                <a:lnTo>
                  <a:pt x="8" y="2599"/>
                </a:lnTo>
                <a:lnTo>
                  <a:pt x="15" y="2429"/>
                </a:lnTo>
                <a:lnTo>
                  <a:pt x="23" y="2262"/>
                </a:lnTo>
                <a:lnTo>
                  <a:pt x="33" y="2101"/>
                </a:lnTo>
                <a:lnTo>
                  <a:pt x="45" y="1943"/>
                </a:lnTo>
                <a:lnTo>
                  <a:pt x="59" y="1790"/>
                </a:lnTo>
                <a:lnTo>
                  <a:pt x="74" y="1642"/>
                </a:lnTo>
                <a:lnTo>
                  <a:pt x="92" y="1499"/>
                </a:lnTo>
                <a:lnTo>
                  <a:pt x="110" y="1361"/>
                </a:lnTo>
                <a:lnTo>
                  <a:pt x="130" y="1229"/>
                </a:lnTo>
                <a:lnTo>
                  <a:pt x="151" y="1102"/>
                </a:lnTo>
                <a:lnTo>
                  <a:pt x="174" y="981"/>
                </a:lnTo>
                <a:lnTo>
                  <a:pt x="198" y="866"/>
                </a:lnTo>
                <a:lnTo>
                  <a:pt x="224" y="758"/>
                </a:lnTo>
                <a:lnTo>
                  <a:pt x="251" y="655"/>
                </a:lnTo>
                <a:lnTo>
                  <a:pt x="278" y="561"/>
                </a:lnTo>
                <a:lnTo>
                  <a:pt x="307" y="471"/>
                </a:lnTo>
                <a:lnTo>
                  <a:pt x="338" y="389"/>
                </a:lnTo>
                <a:lnTo>
                  <a:pt x="353" y="351"/>
                </a:lnTo>
                <a:lnTo>
                  <a:pt x="369" y="315"/>
                </a:lnTo>
                <a:lnTo>
                  <a:pt x="384" y="280"/>
                </a:lnTo>
                <a:lnTo>
                  <a:pt x="401" y="248"/>
                </a:lnTo>
                <a:lnTo>
                  <a:pt x="418" y="217"/>
                </a:lnTo>
                <a:lnTo>
                  <a:pt x="434" y="188"/>
                </a:lnTo>
                <a:lnTo>
                  <a:pt x="451" y="162"/>
                </a:lnTo>
                <a:lnTo>
                  <a:pt x="469" y="137"/>
                </a:lnTo>
                <a:lnTo>
                  <a:pt x="486" y="114"/>
                </a:lnTo>
                <a:lnTo>
                  <a:pt x="504" y="92"/>
                </a:lnTo>
                <a:lnTo>
                  <a:pt x="522" y="74"/>
                </a:lnTo>
                <a:lnTo>
                  <a:pt x="539" y="58"/>
                </a:lnTo>
                <a:lnTo>
                  <a:pt x="557" y="42"/>
                </a:lnTo>
                <a:lnTo>
                  <a:pt x="577" y="30"/>
                </a:lnTo>
                <a:lnTo>
                  <a:pt x="595" y="19"/>
                </a:lnTo>
                <a:lnTo>
                  <a:pt x="613" y="11"/>
                </a:lnTo>
                <a:lnTo>
                  <a:pt x="633" y="5"/>
                </a:lnTo>
                <a:lnTo>
                  <a:pt x="651" y="1"/>
                </a:lnTo>
                <a:lnTo>
                  <a:pt x="671" y="0"/>
                </a:lnTo>
                <a:lnTo>
                  <a:pt x="690" y="0"/>
                </a:lnTo>
                <a:lnTo>
                  <a:pt x="710" y="4"/>
                </a:lnTo>
                <a:lnTo>
                  <a:pt x="730" y="8"/>
                </a:lnTo>
                <a:lnTo>
                  <a:pt x="749" y="16"/>
                </a:lnTo>
                <a:lnTo>
                  <a:pt x="769" y="26"/>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gradFill>
          <a:ln>
            <a:noFill/>
          </a:ln>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sp>
        <p:nvSpPr>
          <p:cNvPr id="36" name="Freeform 201"/>
          <p:cNvSpPr/>
          <p:nvPr/>
        </p:nvSpPr>
        <p:spPr bwMode="auto">
          <a:xfrm flipH="1">
            <a:off x="6034452" y="1888414"/>
            <a:ext cx="1935003" cy="1846329"/>
          </a:xfrm>
          <a:custGeom>
            <a:gdLst>
              <a:gd fmla="*/ 3139 w 5279" name="T0"/>
              <a:gd fmla="*/ 3990 h 4003" name="T1"/>
              <a:gd fmla="*/ 4033 w 5279" name="T2"/>
              <a:gd fmla="*/ 4002 h 4003" name="T3"/>
              <a:gd fmla="*/ 4637 w 5279" name="T4"/>
              <a:gd fmla="*/ 4003 h 4003" name="T5"/>
              <a:gd fmla="*/ 5279 w 5279" name="T6"/>
              <a:gd fmla="*/ 3995 h 4003" name="T7"/>
              <a:gd fmla="*/ 5275 w 5279" name="T8"/>
              <a:gd fmla="*/ 3629 h 4003" name="T9"/>
              <a:gd fmla="*/ 5253 w 5279" name="T10"/>
              <a:gd fmla="*/ 3088 h 4003" name="T11"/>
              <a:gd fmla="*/ 5216 w 5279" name="T12"/>
              <a:gd fmla="*/ 2565 h 4003" name="T13"/>
              <a:gd fmla="*/ 5163 w 5279" name="T14"/>
              <a:gd fmla="*/ 2065 h 4003" name="T15"/>
              <a:gd fmla="*/ 5095 w 5279" name="T16"/>
              <a:gd fmla="*/ 1599 h 4003" name="T17"/>
              <a:gd fmla="*/ 5013 w 5279" name="T18"/>
              <a:gd fmla="*/ 1177 h 4003" name="T19"/>
              <a:gd fmla="*/ 4919 w 5279" name="T20"/>
              <a:gd fmla="*/ 804 h 4003" name="T21"/>
              <a:gd fmla="*/ 4833 w 5279" name="T22"/>
              <a:gd fmla="*/ 539 h 4003" name="T23"/>
              <a:gd fmla="*/ 4777 w 5279" name="T24"/>
              <a:gd fmla="*/ 403 h 4003" name="T25"/>
              <a:gd fmla="*/ 4719 w 5279" name="T26"/>
              <a:gd fmla="*/ 284 h 4003" name="T27"/>
              <a:gd fmla="*/ 4659 w 5279" name="T28"/>
              <a:gd fmla="*/ 184 h 4003" name="T29"/>
              <a:gd fmla="*/ 4597 w 5279" name="T30"/>
              <a:gd fmla="*/ 103 h 4003" name="T31"/>
              <a:gd fmla="*/ 4531 w 5279" name="T32"/>
              <a:gd fmla="*/ 45 h 4003" name="T33"/>
              <a:gd fmla="*/ 4465 w 5279" name="T34"/>
              <a:gd fmla="*/ 9 h 4003" name="T35"/>
              <a:gd fmla="*/ 4429 w 5279" name="T36"/>
              <a:gd fmla="*/ 0 h 4003" name="T37"/>
              <a:gd fmla="*/ 4303 w 5279" name="T38"/>
              <a:gd fmla="*/ 3 h 4003" name="T39"/>
              <a:gd fmla="*/ 4096 w 5279" name="T40"/>
              <a:gd fmla="*/ 21 h 4003" name="T41"/>
              <a:gd fmla="*/ 3766 w 5279" name="T42"/>
              <a:gd fmla="*/ 64 h 4003" name="T43"/>
              <a:gd fmla="*/ 3290 w 5279" name="T44"/>
              <a:gd fmla="*/ 142 h 4003" name="T45"/>
              <a:gd fmla="*/ 2962 w 5279" name="T46"/>
              <a:gd fmla="*/ 216 h 4003" name="T47"/>
              <a:gd fmla="*/ 2827 w 5279" name="T48"/>
              <a:gd fmla="*/ 256 h 4003" name="T49"/>
              <a:gd fmla="*/ 2573 w 5279" name="T50"/>
              <a:gd fmla="*/ 344 h 4003" name="T51"/>
              <a:gd fmla="*/ 2396 w 5279" name="T52"/>
              <a:gd fmla="*/ 414 h 4003" name="T53"/>
              <a:gd fmla="*/ 2169 w 5279" name="T54"/>
              <a:gd fmla="*/ 517 h 4003" name="T55"/>
              <a:gd fmla="*/ 1931 w 5279" name="T56"/>
              <a:gd fmla="*/ 639 h 4003" name="T57"/>
              <a:gd fmla="*/ 1798 w 5279" name="T58"/>
              <a:gd fmla="*/ 715 h 4003" name="T59"/>
              <a:gd fmla="*/ 1600 w 5279" name="T60"/>
              <a:gd fmla="*/ 840 h 4003" name="T61"/>
              <a:gd fmla="*/ 1342 w 5279" name="T62"/>
              <a:gd fmla="*/ 1026 h 4003" name="T63"/>
              <a:gd fmla="*/ 1251 w 5279" name="T64"/>
              <a:gd fmla="*/ 1100 h 4003" name="T65"/>
              <a:gd fmla="*/ 1029 w 5279" name="T66"/>
              <a:gd fmla="*/ 1296 h 4003" name="T67"/>
              <a:gd fmla="*/ 884 w 5279" name="T68"/>
              <a:gd fmla="*/ 1445 h 4003" name="T69"/>
              <a:gd fmla="*/ 767 w 5279" name="T70"/>
              <a:gd fmla="*/ 1574 h 4003" name="T71"/>
              <a:gd fmla="*/ 619 w 5279" name="T72"/>
              <a:gd fmla="*/ 1760 h 4003" name="T73"/>
              <a:gd fmla="*/ 510 w 5279" name="T74"/>
              <a:gd fmla="*/ 1915 h 4003" name="T75"/>
              <a:gd fmla="*/ 367 w 5279" name="T76"/>
              <a:gd fmla="*/ 2153 h 4003" name="T77"/>
              <a:gd fmla="*/ 272 w 5279" name="T78"/>
              <a:gd fmla="*/ 2342 h 4003" name="T79"/>
              <a:gd fmla="*/ 233 w 5279" name="T80"/>
              <a:gd fmla="*/ 2430 h 4003" name="T81"/>
              <a:gd fmla="*/ 157 w 5279" name="T82"/>
              <a:gd fmla="*/ 2627 h 4003" name="T83"/>
              <a:gd fmla="*/ 100 w 5279" name="T84"/>
              <a:gd fmla="*/ 2814 h 4003" name="T85"/>
              <a:gd fmla="*/ 50 w 5279" name="T86"/>
              <a:gd fmla="*/ 3033 h 4003" name="T87"/>
              <a:gd fmla="*/ 13 w 5279" name="T88"/>
              <a:gd fmla="*/ 3284 h 4003" name="T89"/>
              <a:gd fmla="*/ 0 w 5279" name="T90"/>
              <a:gd fmla="*/ 3566 h 4003" name="T91"/>
              <a:gd fmla="*/ 3 w 5279" name="T92"/>
              <a:gd fmla="*/ 3583 h 4003" name="T93"/>
              <a:gd fmla="*/ 21 w 5279" name="T94"/>
              <a:gd fmla="*/ 3608 h 4003" name="T95"/>
              <a:gd fmla="*/ 51 w 5279" name="T96"/>
              <a:gd fmla="*/ 3632 h 4003" name="T97"/>
              <a:gd fmla="*/ 115 w 5279" name="T98"/>
              <a:gd fmla="*/ 3664 h 4003" name="T99"/>
              <a:gd fmla="*/ 257 w 5279" name="T100"/>
              <a:gd fmla="*/ 3711 h 4003" name="T101"/>
              <a:gd fmla="*/ 451 w 5279" name="T102"/>
              <a:gd fmla="*/ 3756 h 4003" name="T103"/>
              <a:gd fmla="*/ 694 w 5279" name="T104"/>
              <a:gd fmla="*/ 3799 h 4003" name="T105"/>
              <a:gd fmla="*/ 987 w 5279" name="T106"/>
              <a:gd fmla="*/ 3839 h 4003" name="T107"/>
              <a:gd fmla="*/ 1327 w 5279" name="T108"/>
              <a:gd fmla="*/ 3876 h 4003" name="T109"/>
              <a:gd fmla="*/ 1710 w 5279" name="T110"/>
              <a:gd fmla="*/ 3908 h 4003" name="T111"/>
              <a:gd fmla="*/ 2135 w 5279" name="T112"/>
              <a:gd fmla="*/ 3937 h 4003" name="T113"/>
              <a:gd fmla="*/ 2602 w 5279" name="T114"/>
              <a:gd fmla="*/ 3961 h 4003" name="T115"/>
              <a:gd fmla="*/ 2933 w 5279" name="T116"/>
              <a:gd fmla="*/ 3985 h 400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02" w="5279">
                <a:moveTo>
                  <a:pt x="2933" y="3985"/>
                </a:moveTo>
                <a:lnTo>
                  <a:pt x="2933" y="3985"/>
                </a:lnTo>
                <a:lnTo>
                  <a:pt x="3139" y="3990"/>
                </a:lnTo>
                <a:lnTo>
                  <a:pt x="3374" y="3995"/>
                </a:lnTo>
                <a:lnTo>
                  <a:pt x="3678" y="3999"/>
                </a:lnTo>
                <a:lnTo>
                  <a:pt x="4033" y="4002"/>
                </a:lnTo>
                <a:lnTo>
                  <a:pt x="4229" y="4003"/>
                </a:lnTo>
                <a:lnTo>
                  <a:pt x="4430" y="4003"/>
                </a:lnTo>
                <a:lnTo>
                  <a:pt x="4637" y="4003"/>
                </a:lnTo>
                <a:lnTo>
                  <a:pt x="4849" y="4002"/>
                </a:lnTo>
                <a:lnTo>
                  <a:pt x="5064" y="3998"/>
                </a:lnTo>
                <a:lnTo>
                  <a:pt x="5279" y="3995"/>
                </a:lnTo>
                <a:lnTo>
                  <a:pt x="5279" y="3995"/>
                </a:lnTo>
                <a:lnTo>
                  <a:pt x="5278" y="3811"/>
                </a:lnTo>
                <a:lnTo>
                  <a:pt x="5275" y="3629"/>
                </a:lnTo>
                <a:lnTo>
                  <a:pt x="5270" y="3447"/>
                </a:lnTo>
                <a:lnTo>
                  <a:pt x="5263" y="3268"/>
                </a:lnTo>
                <a:lnTo>
                  <a:pt x="5253" y="3088"/>
                </a:lnTo>
                <a:lnTo>
                  <a:pt x="5243" y="2912"/>
                </a:lnTo>
                <a:lnTo>
                  <a:pt x="5231" y="2737"/>
                </a:lnTo>
                <a:lnTo>
                  <a:pt x="5216" y="2565"/>
                </a:lnTo>
                <a:lnTo>
                  <a:pt x="5199" y="2395"/>
                </a:lnTo>
                <a:lnTo>
                  <a:pt x="5182" y="2228"/>
                </a:lnTo>
                <a:lnTo>
                  <a:pt x="5163" y="2065"/>
                </a:lnTo>
                <a:lnTo>
                  <a:pt x="5141" y="1906"/>
                </a:lnTo>
                <a:lnTo>
                  <a:pt x="5119" y="1750"/>
                </a:lnTo>
                <a:lnTo>
                  <a:pt x="5095" y="1599"/>
                </a:lnTo>
                <a:lnTo>
                  <a:pt x="5069" y="1453"/>
                </a:lnTo>
                <a:lnTo>
                  <a:pt x="5042" y="1312"/>
                </a:lnTo>
                <a:lnTo>
                  <a:pt x="5013" y="1177"/>
                </a:lnTo>
                <a:lnTo>
                  <a:pt x="4984" y="1046"/>
                </a:lnTo>
                <a:lnTo>
                  <a:pt x="4952" y="921"/>
                </a:lnTo>
                <a:lnTo>
                  <a:pt x="4919" y="804"/>
                </a:lnTo>
                <a:lnTo>
                  <a:pt x="4886" y="693"/>
                </a:lnTo>
                <a:lnTo>
                  <a:pt x="4851" y="589"/>
                </a:lnTo>
                <a:lnTo>
                  <a:pt x="4833" y="539"/>
                </a:lnTo>
                <a:lnTo>
                  <a:pt x="4814" y="492"/>
                </a:lnTo>
                <a:lnTo>
                  <a:pt x="4796" y="446"/>
                </a:lnTo>
                <a:lnTo>
                  <a:pt x="4777" y="403"/>
                </a:lnTo>
                <a:lnTo>
                  <a:pt x="4758" y="361"/>
                </a:lnTo>
                <a:lnTo>
                  <a:pt x="4739" y="321"/>
                </a:lnTo>
                <a:lnTo>
                  <a:pt x="4719" y="284"/>
                </a:lnTo>
                <a:lnTo>
                  <a:pt x="4699" y="248"/>
                </a:lnTo>
                <a:lnTo>
                  <a:pt x="4678" y="215"/>
                </a:lnTo>
                <a:lnTo>
                  <a:pt x="4659" y="184"/>
                </a:lnTo>
                <a:lnTo>
                  <a:pt x="4637" y="155"/>
                </a:lnTo>
                <a:lnTo>
                  <a:pt x="4618" y="129"/>
                </a:lnTo>
                <a:lnTo>
                  <a:pt x="4597" y="103"/>
                </a:lnTo>
                <a:lnTo>
                  <a:pt x="4574" y="82"/>
                </a:lnTo>
                <a:lnTo>
                  <a:pt x="4553" y="63"/>
                </a:lnTo>
                <a:lnTo>
                  <a:pt x="4531" y="45"/>
                </a:lnTo>
                <a:lnTo>
                  <a:pt x="4509" y="30"/>
                </a:lnTo>
                <a:lnTo>
                  <a:pt x="4486" y="18"/>
                </a:lnTo>
                <a:lnTo>
                  <a:pt x="4465" y="9"/>
                </a:lnTo>
                <a:lnTo>
                  <a:pt x="4442" y="2"/>
                </a:lnTo>
                <a:lnTo>
                  <a:pt x="4442" y="2"/>
                </a:lnTo>
                <a:lnTo>
                  <a:pt x="4429" y="0"/>
                </a:lnTo>
                <a:lnTo>
                  <a:pt x="4385" y="0"/>
                </a:lnTo>
                <a:lnTo>
                  <a:pt x="4350" y="0"/>
                </a:lnTo>
                <a:lnTo>
                  <a:pt x="4303" y="3"/>
                </a:lnTo>
                <a:lnTo>
                  <a:pt x="4247" y="6"/>
                </a:lnTo>
                <a:lnTo>
                  <a:pt x="4177" y="12"/>
                </a:lnTo>
                <a:lnTo>
                  <a:pt x="4096" y="21"/>
                </a:lnTo>
                <a:lnTo>
                  <a:pt x="4002" y="32"/>
                </a:lnTo>
                <a:lnTo>
                  <a:pt x="3891" y="46"/>
                </a:lnTo>
                <a:lnTo>
                  <a:pt x="3766" y="64"/>
                </a:lnTo>
                <a:lnTo>
                  <a:pt x="3625" y="86"/>
                </a:lnTo>
                <a:lnTo>
                  <a:pt x="3467" y="111"/>
                </a:lnTo>
                <a:lnTo>
                  <a:pt x="3290" y="142"/>
                </a:lnTo>
                <a:lnTo>
                  <a:pt x="3097" y="178"/>
                </a:lnTo>
                <a:lnTo>
                  <a:pt x="3097" y="178"/>
                </a:lnTo>
                <a:lnTo>
                  <a:pt x="2962" y="216"/>
                </a:lnTo>
                <a:lnTo>
                  <a:pt x="2892" y="235"/>
                </a:lnTo>
                <a:lnTo>
                  <a:pt x="2827" y="256"/>
                </a:lnTo>
                <a:lnTo>
                  <a:pt x="2827" y="256"/>
                </a:lnTo>
                <a:lnTo>
                  <a:pt x="2747" y="282"/>
                </a:lnTo>
                <a:lnTo>
                  <a:pt x="2659" y="313"/>
                </a:lnTo>
                <a:lnTo>
                  <a:pt x="2573" y="344"/>
                </a:lnTo>
                <a:lnTo>
                  <a:pt x="2493" y="374"/>
                </a:lnTo>
                <a:lnTo>
                  <a:pt x="2493" y="374"/>
                </a:lnTo>
                <a:lnTo>
                  <a:pt x="2396" y="414"/>
                </a:lnTo>
                <a:lnTo>
                  <a:pt x="2329" y="442"/>
                </a:lnTo>
                <a:lnTo>
                  <a:pt x="2253" y="477"/>
                </a:lnTo>
                <a:lnTo>
                  <a:pt x="2169" y="517"/>
                </a:lnTo>
                <a:lnTo>
                  <a:pt x="2078" y="561"/>
                </a:lnTo>
                <a:lnTo>
                  <a:pt x="1981" y="611"/>
                </a:lnTo>
                <a:lnTo>
                  <a:pt x="1931" y="639"/>
                </a:lnTo>
                <a:lnTo>
                  <a:pt x="1881" y="666"/>
                </a:lnTo>
                <a:lnTo>
                  <a:pt x="1881" y="666"/>
                </a:lnTo>
                <a:lnTo>
                  <a:pt x="1798" y="715"/>
                </a:lnTo>
                <a:lnTo>
                  <a:pt x="1740" y="750"/>
                </a:lnTo>
                <a:lnTo>
                  <a:pt x="1674" y="792"/>
                </a:lnTo>
                <a:lnTo>
                  <a:pt x="1600" y="840"/>
                </a:lnTo>
                <a:lnTo>
                  <a:pt x="1519" y="895"/>
                </a:lnTo>
                <a:lnTo>
                  <a:pt x="1433" y="957"/>
                </a:lnTo>
                <a:lnTo>
                  <a:pt x="1342" y="1026"/>
                </a:lnTo>
                <a:lnTo>
                  <a:pt x="1342" y="1026"/>
                </a:lnTo>
                <a:lnTo>
                  <a:pt x="1295" y="1063"/>
                </a:lnTo>
                <a:lnTo>
                  <a:pt x="1251" y="1100"/>
                </a:lnTo>
                <a:lnTo>
                  <a:pt x="1168" y="1171"/>
                </a:lnTo>
                <a:lnTo>
                  <a:pt x="1094" y="1236"/>
                </a:lnTo>
                <a:lnTo>
                  <a:pt x="1029" y="1296"/>
                </a:lnTo>
                <a:lnTo>
                  <a:pt x="976" y="1349"/>
                </a:lnTo>
                <a:lnTo>
                  <a:pt x="932" y="1392"/>
                </a:lnTo>
                <a:lnTo>
                  <a:pt x="884" y="1445"/>
                </a:lnTo>
                <a:lnTo>
                  <a:pt x="884" y="1445"/>
                </a:lnTo>
                <a:lnTo>
                  <a:pt x="809" y="1525"/>
                </a:lnTo>
                <a:lnTo>
                  <a:pt x="767" y="1574"/>
                </a:lnTo>
                <a:lnTo>
                  <a:pt x="720" y="1630"/>
                </a:lnTo>
                <a:lnTo>
                  <a:pt x="672" y="1692"/>
                </a:lnTo>
                <a:lnTo>
                  <a:pt x="619" y="1760"/>
                </a:lnTo>
                <a:lnTo>
                  <a:pt x="566" y="1834"/>
                </a:lnTo>
                <a:lnTo>
                  <a:pt x="510" y="1915"/>
                </a:lnTo>
                <a:lnTo>
                  <a:pt x="510" y="1915"/>
                </a:lnTo>
                <a:lnTo>
                  <a:pt x="457" y="1998"/>
                </a:lnTo>
                <a:lnTo>
                  <a:pt x="410" y="2077"/>
                </a:lnTo>
                <a:lnTo>
                  <a:pt x="367" y="2153"/>
                </a:lnTo>
                <a:lnTo>
                  <a:pt x="331" y="2222"/>
                </a:lnTo>
                <a:lnTo>
                  <a:pt x="299" y="2286"/>
                </a:lnTo>
                <a:lnTo>
                  <a:pt x="272" y="2342"/>
                </a:lnTo>
                <a:lnTo>
                  <a:pt x="249" y="2391"/>
                </a:lnTo>
                <a:lnTo>
                  <a:pt x="233" y="2430"/>
                </a:lnTo>
                <a:lnTo>
                  <a:pt x="233" y="2430"/>
                </a:lnTo>
                <a:lnTo>
                  <a:pt x="196" y="2521"/>
                </a:lnTo>
                <a:lnTo>
                  <a:pt x="177" y="2572"/>
                </a:lnTo>
                <a:lnTo>
                  <a:pt x="157" y="2627"/>
                </a:lnTo>
                <a:lnTo>
                  <a:pt x="137" y="2686"/>
                </a:lnTo>
                <a:lnTo>
                  <a:pt x="119" y="2748"/>
                </a:lnTo>
                <a:lnTo>
                  <a:pt x="100" y="2814"/>
                </a:lnTo>
                <a:lnTo>
                  <a:pt x="81" y="2883"/>
                </a:lnTo>
                <a:lnTo>
                  <a:pt x="65" y="2956"/>
                </a:lnTo>
                <a:lnTo>
                  <a:pt x="50" y="3033"/>
                </a:lnTo>
                <a:lnTo>
                  <a:pt x="36" y="3113"/>
                </a:lnTo>
                <a:lnTo>
                  <a:pt x="24" y="3197"/>
                </a:lnTo>
                <a:lnTo>
                  <a:pt x="13" y="3284"/>
                </a:lnTo>
                <a:lnTo>
                  <a:pt x="6" y="3374"/>
                </a:lnTo>
                <a:lnTo>
                  <a:pt x="1" y="3469"/>
                </a:lnTo>
                <a:lnTo>
                  <a:pt x="0" y="3566"/>
                </a:lnTo>
                <a:lnTo>
                  <a:pt x="0" y="3566"/>
                </a:lnTo>
                <a:lnTo>
                  <a:pt x="1" y="3574"/>
                </a:lnTo>
                <a:lnTo>
                  <a:pt x="3" y="3583"/>
                </a:lnTo>
                <a:lnTo>
                  <a:pt x="7" y="3591"/>
                </a:lnTo>
                <a:lnTo>
                  <a:pt x="13" y="3599"/>
                </a:lnTo>
                <a:lnTo>
                  <a:pt x="21" y="3608"/>
                </a:lnTo>
                <a:lnTo>
                  <a:pt x="28" y="3615"/>
                </a:lnTo>
                <a:lnTo>
                  <a:pt x="39" y="3623"/>
                </a:lnTo>
                <a:lnTo>
                  <a:pt x="51" y="3632"/>
                </a:lnTo>
                <a:lnTo>
                  <a:pt x="65" y="3640"/>
                </a:lnTo>
                <a:lnTo>
                  <a:pt x="80" y="3648"/>
                </a:lnTo>
                <a:lnTo>
                  <a:pt x="115" y="3664"/>
                </a:lnTo>
                <a:lnTo>
                  <a:pt x="156" y="3680"/>
                </a:lnTo>
                <a:lnTo>
                  <a:pt x="204" y="3695"/>
                </a:lnTo>
                <a:lnTo>
                  <a:pt x="257" y="3711"/>
                </a:lnTo>
                <a:lnTo>
                  <a:pt x="314" y="3726"/>
                </a:lnTo>
                <a:lnTo>
                  <a:pt x="380" y="3742"/>
                </a:lnTo>
                <a:lnTo>
                  <a:pt x="451" y="3756"/>
                </a:lnTo>
                <a:lnTo>
                  <a:pt x="526" y="3771"/>
                </a:lnTo>
                <a:lnTo>
                  <a:pt x="608" y="3785"/>
                </a:lnTo>
                <a:lnTo>
                  <a:pt x="694" y="3799"/>
                </a:lnTo>
                <a:lnTo>
                  <a:pt x="787" y="3813"/>
                </a:lnTo>
                <a:lnTo>
                  <a:pt x="884" y="3826"/>
                </a:lnTo>
                <a:lnTo>
                  <a:pt x="987" y="3839"/>
                </a:lnTo>
                <a:lnTo>
                  <a:pt x="1096" y="3851"/>
                </a:lnTo>
                <a:lnTo>
                  <a:pt x="1208" y="3864"/>
                </a:lnTo>
                <a:lnTo>
                  <a:pt x="1327" y="3876"/>
                </a:lnTo>
                <a:lnTo>
                  <a:pt x="1450" y="3887"/>
                </a:lnTo>
                <a:lnTo>
                  <a:pt x="1577" y="3898"/>
                </a:lnTo>
                <a:lnTo>
                  <a:pt x="1710" y="3908"/>
                </a:lnTo>
                <a:lnTo>
                  <a:pt x="1848" y="3918"/>
                </a:lnTo>
                <a:lnTo>
                  <a:pt x="1989" y="3927"/>
                </a:lnTo>
                <a:lnTo>
                  <a:pt x="2135" y="3937"/>
                </a:lnTo>
                <a:lnTo>
                  <a:pt x="2287" y="3945"/>
                </a:lnTo>
                <a:lnTo>
                  <a:pt x="2441" y="3954"/>
                </a:lnTo>
                <a:lnTo>
                  <a:pt x="2602" y="3961"/>
                </a:lnTo>
                <a:lnTo>
                  <a:pt x="2765" y="3968"/>
                </a:lnTo>
                <a:lnTo>
                  <a:pt x="2933" y="3974"/>
                </a:lnTo>
                <a:lnTo>
                  <a:pt x="2933" y="3985"/>
                </a:lnTo>
                <a:close/>
              </a:path>
            </a:pathLst>
          </a:custGeom>
          <a:solidFill>
            <a:srgbClr val="F3DE5A"/>
          </a:solidFill>
          <a:ln>
            <a:noFill/>
          </a:ln>
        </p:spPr>
        <p:txBody>
          <a:bodyPr anchor="t" anchorCtr="0" bIns="45720" compatLnSpc="1" lIns="91440" numCol="1" rIns="91440" tIns="45720" vert="horz" wrap="square">
            <a:prstTxWarp prst="textNoShape">
              <a:avLst/>
            </a:prstTxWarp>
          </a:bodyPr>
          <a:lstStyle/>
          <a:p>
            <a:endParaRPr lang="fr-FR">
              <a:solidFill>
                <a:prstClr val="black"/>
              </a:solidFill>
            </a:endParaRPr>
          </a:p>
        </p:txBody>
      </p:sp>
      <p:pic>
        <p:nvPicPr>
          <p:cNvPr id="38" name="Ellipse 256"/>
          <p:cNvPicPr>
            <a:picLocks noChangeArrowheads="1"/>
          </p:cNvPicPr>
          <p:nvPr/>
        </p:nvPicPr>
        <p:blipFill>
          <a:blip r:embed="rId2">
            <a:lum bright="60000"/>
            <a:extLst>
              <a:ext uri="{28A0092B-C50C-407E-A947-70E740481C1C}">
                <a14:useLocalDpi val="0"/>
              </a:ext>
            </a:extLst>
          </a:blip>
          <a:stretch>
            <a:fillRect/>
          </a:stretch>
        </p:blipFill>
        <p:spPr bwMode="auto">
          <a:xfrm>
            <a:off x="3820683" y="5675184"/>
            <a:ext cx="4427537" cy="64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9" name="Text Box 369"/>
          <p:cNvSpPr txBox="1">
            <a:spLocks noChangeArrowheads="1"/>
          </p:cNvSpPr>
          <p:nvPr/>
        </p:nvSpPr>
        <p:spPr bwMode="auto">
          <a:xfrm>
            <a:off x="4475456" y="5772884"/>
            <a:ext cx="3114228" cy="452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defRPr>
            </a:lvl1pPr>
            <a:lvl2pPr indent="-37474525" marL="37931725">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marL="457200">
              <a:spcBef>
                <a:spcPct val="0"/>
              </a:spcBef>
              <a:spcAft>
                <a:spcPct val="0"/>
              </a:spcAft>
              <a:defRPr>
                <a:solidFill>
                  <a:schemeClr val="tx1"/>
                </a:solidFill>
                <a:latin charset="0" panose="020b0604020202020204" pitchFamily="34" typeface="Arial"/>
              </a:defRPr>
            </a:lvl6pPr>
            <a:lvl7pPr fontAlgn="base" marL="914400">
              <a:spcBef>
                <a:spcPct val="0"/>
              </a:spcBef>
              <a:spcAft>
                <a:spcPct val="0"/>
              </a:spcAft>
              <a:defRPr>
                <a:solidFill>
                  <a:schemeClr val="tx1"/>
                </a:solidFill>
                <a:latin charset="0" panose="020b0604020202020204" pitchFamily="34" typeface="Arial"/>
              </a:defRPr>
            </a:lvl7pPr>
            <a:lvl8pPr fontAlgn="base" marL="1371600">
              <a:spcBef>
                <a:spcPct val="0"/>
              </a:spcBef>
              <a:spcAft>
                <a:spcPct val="0"/>
              </a:spcAft>
              <a:defRPr>
                <a:solidFill>
                  <a:schemeClr val="tx1"/>
                </a:solidFill>
                <a:latin charset="0" panose="020b0604020202020204" pitchFamily="34" typeface="Arial"/>
              </a:defRPr>
            </a:lvl8pPr>
            <a:lvl9pPr fontAlgn="base" marL="1828800">
              <a:spcBef>
                <a:spcPct val="0"/>
              </a:spcBef>
              <a:spcAft>
                <a:spcPct val="0"/>
              </a:spcAft>
              <a:defRPr>
                <a:solidFill>
                  <a:schemeClr val="tx1"/>
                </a:solidFill>
                <a:latin charset="0" panose="020b0604020202020204" pitchFamily="34" typeface="Arial"/>
              </a:defRPr>
            </a:lvl9pPr>
          </a:lstStyle>
          <a:p>
            <a:pPr algn="ctr"/>
            <a:endParaRPr lang="fr-FR" noProof="1">
              <a:solidFill>
                <a:srgbClr val="FFFFFF"/>
              </a:solidFill>
              <a:latin charset="0" pitchFamily="34" typeface="Calibri"/>
              <a:ea charset="-128" pitchFamily="34" typeface="MS PGothic"/>
            </a:endParaRPr>
          </a:p>
        </p:txBody>
      </p:sp>
      <p:sp>
        <p:nvSpPr>
          <p:cNvPr id="40" name="Légende à une bordure 1 62"/>
          <p:cNvSpPr/>
          <p:nvPr/>
        </p:nvSpPr>
        <p:spPr>
          <a:xfrm>
            <a:off x="8123140" y="1426712"/>
            <a:ext cx="2205862" cy="1168842"/>
          </a:xfrm>
          <a:prstGeom prst="accentCallout1">
            <a:avLst>
              <a:gd fmla="val 18750" name="adj1"/>
              <a:gd fmla="val -8333" name="adj2"/>
              <a:gd fmla="val 109240" name="adj3"/>
              <a:gd fmla="val -42363" name="adj4"/>
            </a:avLst>
          </a:prstGeom>
          <a:noFill/>
          <a:ln w="3175">
            <a:solidFill>
              <a:srgbClr val="242424"/>
            </a:solid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r>
              <a:rPr altLang="en-US" b="1" lang="zh-CN" smtClean="0" sz="1100">
                <a:solidFill>
                  <a:prstClr val="black"/>
                </a:solidFill>
                <a:latin charset="-122" panose="02010600040101010101" pitchFamily="2" typeface="华文细黑"/>
                <a:ea charset="-122" panose="02010600040101010101" pitchFamily="2" typeface="华文细黑"/>
              </a:rPr>
              <a:t>输入标题</a:t>
            </a:r>
          </a:p>
          <a:p>
            <a:r>
              <a:rPr altLang="en-US" b="1" lang="zh-CN" smtClean="0" sz="1100">
                <a:solidFill>
                  <a:prstClr val="black"/>
                </a:solidFill>
                <a:latin charset="-122" panose="02010600040101010101" pitchFamily="2" typeface="华文细黑"/>
                <a:ea charset="-122" panose="02010600040101010101" pitchFamily="2" typeface="华文细黑"/>
              </a:rPr>
              <a:t>---------------------------------------可以输入内容可以输入内容</a:t>
            </a:r>
          </a:p>
          <a:p>
            <a:r>
              <a:rPr altLang="en-US" b="1" lang="zh-CN" smtClean="0" sz="1100">
                <a:solidFill>
                  <a:prstClr val="black"/>
                </a:solidFill>
                <a:latin charset="-122" panose="02010600040101010101" pitchFamily="2" typeface="华文细黑"/>
                <a:ea charset="-122" panose="02010600040101010101" pitchFamily="2" typeface="华文细黑"/>
              </a:rPr>
              <a:t>可以输入内容可以输入内容</a:t>
            </a:r>
          </a:p>
          <a:p>
            <a:r>
              <a:rPr altLang="en-US" b="1" lang="zh-CN" smtClean="0" sz="1100">
                <a:solidFill>
                  <a:prstClr val="black"/>
                </a:solidFill>
                <a:latin charset="-122" panose="02010600040101010101" pitchFamily="2" typeface="华文细黑"/>
                <a:ea charset="-122" panose="02010600040101010101" pitchFamily="2" typeface="华文细黑"/>
              </a:rPr>
              <a:t>可以输入内容可以输入内容</a:t>
            </a:r>
          </a:p>
          <a:p>
            <a:endParaRPr altLang="en-US" b="1" lang="zh-CN" smtClean="0" sz="1100">
              <a:solidFill>
                <a:prstClr val="black"/>
              </a:solidFill>
              <a:latin charset="-122" panose="02010600040101010101" pitchFamily="2" typeface="华文细黑"/>
              <a:ea charset="-122" panose="02010600040101010101" pitchFamily="2" typeface="华文细黑"/>
            </a:endParaRPr>
          </a:p>
        </p:txBody>
      </p:sp>
      <p:sp>
        <p:nvSpPr>
          <p:cNvPr id="41" name="Légende à une bordure 1 63"/>
          <p:cNvSpPr/>
          <p:nvPr/>
        </p:nvSpPr>
        <p:spPr>
          <a:xfrm>
            <a:off x="7969455" y="4599438"/>
            <a:ext cx="2205862" cy="1168842"/>
          </a:xfrm>
          <a:prstGeom prst="accentCallout1">
            <a:avLst>
              <a:gd fmla="val 18750" name="adj1"/>
              <a:gd fmla="val -8333" name="adj2"/>
              <a:gd fmla="val -501" name="adj3"/>
              <a:gd fmla="val -56181" name="adj4"/>
            </a:avLst>
          </a:prstGeom>
          <a:noFill/>
          <a:ln w="3175">
            <a:solidFill>
              <a:srgbClr val="242424"/>
            </a:solid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r>
              <a:rPr altLang="en-US" b="1" lang="zh-CN" smtClean="0" sz="1200">
                <a:solidFill>
                  <a:prstClr val="black"/>
                </a:solidFill>
              </a:rPr>
              <a:t>输入标题</a:t>
            </a:r>
          </a:p>
          <a:p>
            <a:r>
              <a:rPr altLang="en-US" b="1" lang="zh-CN" smtClean="0" sz="1200">
                <a:solidFill>
                  <a:prstClr val="black"/>
                </a:solidFill>
              </a:rPr>
              <a:t>---------------------------------------------可以输入内容可以输入内容</a:t>
            </a:r>
          </a:p>
          <a:p>
            <a:r>
              <a:rPr altLang="en-US" b="1" lang="zh-CN" smtClean="0" sz="1200">
                <a:solidFill>
                  <a:prstClr val="black"/>
                </a:solidFill>
              </a:rPr>
              <a:t>可以输入内容可以输入内容</a:t>
            </a:r>
          </a:p>
          <a:p>
            <a:r>
              <a:rPr altLang="en-US" b="1" lang="zh-CN" smtClean="0" sz="1200">
                <a:solidFill>
                  <a:prstClr val="black"/>
                </a:solidFill>
              </a:rPr>
              <a:t>可以输入内容可以输入内容</a:t>
            </a:r>
          </a:p>
        </p:txBody>
      </p:sp>
      <p:sp>
        <p:nvSpPr>
          <p:cNvPr id="42" name="Légende à une bordure 1 64"/>
          <p:cNvSpPr/>
          <p:nvPr/>
        </p:nvSpPr>
        <p:spPr>
          <a:xfrm flipH="1">
            <a:off x="1862999" y="1562594"/>
            <a:ext cx="2307058" cy="1168842"/>
          </a:xfrm>
          <a:prstGeom prst="accentCallout1">
            <a:avLst>
              <a:gd fmla="val 18750" name="adj1"/>
              <a:gd fmla="val -8333" name="adj2"/>
              <a:gd fmla="val 98374" name="adj3"/>
              <a:gd fmla="val -45640" name="adj4"/>
            </a:avLst>
          </a:prstGeom>
          <a:noFill/>
          <a:ln w="3175">
            <a:solidFill>
              <a:srgbClr val="242424"/>
            </a:solid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r>
              <a:rPr altLang="en-US" b="1" lang="zh-CN" smtClean="0" sz="1200">
                <a:solidFill>
                  <a:srgbClr val="242424"/>
                </a:solidFill>
                <a:latin charset="-122" panose="02010600040101010101" pitchFamily="2" typeface="华文细黑"/>
                <a:ea charset="-122" panose="02010600040101010101" pitchFamily="2" typeface="华文细黑"/>
              </a:rPr>
              <a:t>输入标题</a:t>
            </a:r>
          </a:p>
          <a:p>
            <a:r>
              <a:rPr altLang="en-US" b="1" lang="zh-CN" smtClean="0" sz="1200">
                <a:solidFill>
                  <a:srgbClr val="242424"/>
                </a:solidFill>
                <a:latin charset="-122" panose="02010600040101010101" pitchFamily="2" typeface="华文细黑"/>
                <a:ea charset="-122" panose="02010600040101010101" pitchFamily="2" typeface="华文细黑"/>
              </a:rPr>
              <a:t>---------------------------------------------</a:t>
            </a:r>
          </a:p>
          <a:p>
            <a:r>
              <a:rPr altLang="en-US" b="1" lang="zh-CN" smtClean="0" sz="1200">
                <a:solidFill>
                  <a:srgbClr val="242424"/>
                </a:solidFill>
                <a:latin charset="-122" panose="02010600040101010101" pitchFamily="2" typeface="华文细黑"/>
                <a:ea charset="-122" panose="02010600040101010101" pitchFamily="2" typeface="华文细黑"/>
              </a:rPr>
              <a:t>可以输入内容可以输入内容</a:t>
            </a:r>
          </a:p>
          <a:p>
            <a:r>
              <a:rPr altLang="en-US" b="1" lang="zh-CN" smtClean="0" sz="1200">
                <a:solidFill>
                  <a:srgbClr val="242424"/>
                </a:solidFill>
                <a:latin charset="-122" panose="02010600040101010101" pitchFamily="2" typeface="华文细黑"/>
                <a:ea charset="-122" panose="02010600040101010101" pitchFamily="2" typeface="华文细黑"/>
              </a:rPr>
              <a:t>可以输入内容可以输入内容</a:t>
            </a:r>
          </a:p>
          <a:p>
            <a:r>
              <a:rPr altLang="en-US" b="1" lang="zh-CN" smtClean="0" sz="1200">
                <a:solidFill>
                  <a:srgbClr val="242424"/>
                </a:solidFill>
                <a:latin charset="-122" panose="02010600040101010101" pitchFamily="2" typeface="华文细黑"/>
                <a:ea charset="-122" panose="02010600040101010101" pitchFamily="2" typeface="华文细黑"/>
              </a:rPr>
              <a:t>可以输入内容可以输入内容</a:t>
            </a:r>
          </a:p>
        </p:txBody>
      </p:sp>
      <p:sp>
        <p:nvSpPr>
          <p:cNvPr id="43" name="Légende à une bordure 1 65"/>
          <p:cNvSpPr/>
          <p:nvPr/>
        </p:nvSpPr>
        <p:spPr>
          <a:xfrm flipH="1">
            <a:off x="1862999" y="4501972"/>
            <a:ext cx="2307058" cy="1168842"/>
          </a:xfrm>
          <a:prstGeom prst="accentCallout1">
            <a:avLst>
              <a:gd fmla="val 18750" name="adj1"/>
              <a:gd fmla="val -8333" name="adj2"/>
              <a:gd fmla="val -13540" name="adj3"/>
              <a:gd fmla="val -33529" name="adj4"/>
            </a:avLst>
          </a:prstGeom>
          <a:noFill/>
          <a:ln w="3175">
            <a:solidFill>
              <a:srgbClr val="242424"/>
            </a:solid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r>
              <a:rPr altLang="en-US" b="1" lang="zh-CN" smtClean="0" sz="1100">
                <a:solidFill>
                  <a:prstClr val="black"/>
                </a:solidFill>
              </a:rPr>
              <a:t>输入标题</a:t>
            </a:r>
          </a:p>
          <a:p>
            <a:r>
              <a:rPr altLang="en-US" b="1" lang="zh-CN" smtClean="0" sz="1100">
                <a:solidFill>
                  <a:prstClr val="black"/>
                </a:solidFill>
              </a:rPr>
              <a:t>---------------------------------------------</a:t>
            </a:r>
          </a:p>
          <a:p>
            <a:r>
              <a:rPr altLang="en-US" b="1" lang="zh-CN" smtClean="0" sz="1100">
                <a:solidFill>
                  <a:prstClr val="black"/>
                </a:solidFill>
              </a:rPr>
              <a:t>可以输入内容可以输入内容</a:t>
            </a:r>
          </a:p>
          <a:p>
            <a:r>
              <a:rPr altLang="en-US" b="1" lang="zh-CN" smtClean="0" sz="1100">
                <a:solidFill>
                  <a:prstClr val="black"/>
                </a:solidFill>
              </a:rPr>
              <a:t>可以输入内容可以输入内容</a:t>
            </a:r>
          </a:p>
          <a:p>
            <a:r>
              <a:rPr altLang="en-US" b="1" lang="zh-CN" smtClean="0" sz="1100">
                <a:solidFill>
                  <a:prstClr val="black"/>
                </a:solidFill>
              </a:rPr>
              <a:t>可以输入内容可以输入内容</a:t>
            </a:r>
          </a:p>
        </p:txBody>
      </p:sp>
    </p:spTree>
    <p:extLst>
      <p:ext uri="{BB962C8B-B14F-4D97-AF65-F5344CB8AC3E}">
        <p14:creationId val="4151705157"/>
      </p:ext>
    </p:extLst>
  </p:cSld>
  <p:clrMapOvr>
    <a:masterClrMapping/>
  </p:clrMapOvr>
  <p:transition spd="slow">
    <p:comb/>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矩形 4"/>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6" name="文本框 5"/>
          <p:cNvSpPr txBox="1"/>
          <p:nvPr/>
        </p:nvSpPr>
        <p:spPr>
          <a:xfrm>
            <a:off x="63048" y="43805"/>
            <a:ext cx="1925409" cy="457200"/>
          </a:xfrm>
          <a:prstGeom prst="rect">
            <a:avLst/>
          </a:prstGeom>
          <a:noFill/>
        </p:spPr>
        <p:txBody>
          <a:bodyPr rtlCol="0" wrap="square">
            <a:spAutoFit/>
          </a:bodyPr>
          <a:lstStyle/>
          <a:p>
            <a:pPr algn="ctr"/>
            <a:r>
              <a:rPr altLang="en-US" lang="zh-CN" sz="2400">
                <a:solidFill>
                  <a:srgbClr val="F3DE5A"/>
                </a:solidFill>
                <a:latin charset="-122" panose="02010600040101010101" pitchFamily="2" typeface="华文细黑"/>
                <a:ea charset="-122" panose="02010600040101010101" pitchFamily="2" typeface="华文细黑"/>
              </a:rPr>
              <a:t>图表页</a:t>
            </a:r>
          </a:p>
        </p:txBody>
      </p:sp>
      <p:sp>
        <p:nvSpPr>
          <p:cNvPr id="27" name="饼形 26"/>
          <p:cNvSpPr/>
          <p:nvPr/>
        </p:nvSpPr>
        <p:spPr>
          <a:xfrm rot="11737954">
            <a:off x="-1543275" y="1512827"/>
            <a:ext cx="4383314" cy="4383314"/>
          </a:xfrm>
          <a:prstGeom prst="pie">
            <a:avLst>
              <a:gd fmla="val 13332677" name="adj1"/>
              <a:gd fmla="val 16200000" name="adj2"/>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tx1"/>
              </a:solidFill>
            </a:endParaRPr>
          </a:p>
        </p:txBody>
      </p:sp>
      <p:sp>
        <p:nvSpPr>
          <p:cNvPr id="28" name="饼形 27"/>
          <p:cNvSpPr/>
          <p:nvPr/>
        </p:nvSpPr>
        <p:spPr>
          <a:xfrm rot="8459383">
            <a:off x="-1543275" y="1512827"/>
            <a:ext cx="4383314" cy="4383314"/>
          </a:xfrm>
          <a:prstGeom prst="pie">
            <a:avLst>
              <a:gd fmla="val 13332677" name="adj1"/>
              <a:gd fmla="val 16200000" name="adj2"/>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tx1"/>
              </a:solidFill>
            </a:endParaRPr>
          </a:p>
        </p:txBody>
      </p:sp>
      <p:sp>
        <p:nvSpPr>
          <p:cNvPr id="29" name="饼形 28"/>
          <p:cNvSpPr/>
          <p:nvPr/>
        </p:nvSpPr>
        <p:spPr>
          <a:xfrm rot="5180812">
            <a:off x="-1543275" y="1512827"/>
            <a:ext cx="4383314" cy="4383314"/>
          </a:xfrm>
          <a:prstGeom prst="pie">
            <a:avLst>
              <a:gd fmla="val 13332677" name="adj1"/>
              <a:gd fmla="val 16200000" name="adj2"/>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tx1"/>
              </a:solidFill>
            </a:endParaRPr>
          </a:p>
        </p:txBody>
      </p:sp>
      <p:sp>
        <p:nvSpPr>
          <p:cNvPr id="30" name="饼形 29"/>
          <p:cNvSpPr/>
          <p:nvPr/>
        </p:nvSpPr>
        <p:spPr>
          <a:xfrm rot="1902240">
            <a:off x="-1543275" y="1512827"/>
            <a:ext cx="4383314" cy="4383314"/>
          </a:xfrm>
          <a:prstGeom prst="pie">
            <a:avLst>
              <a:gd fmla="val 13332677" name="adj1"/>
              <a:gd fmla="val 16200000" name="adj2"/>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chemeClr val="tx1"/>
              </a:solidFill>
            </a:endParaRPr>
          </a:p>
        </p:txBody>
      </p:sp>
      <p:sp useBgFill="1">
        <p:nvSpPr>
          <p:cNvPr id="32" name="椭圆 31"/>
          <p:cNvSpPr/>
          <p:nvPr/>
        </p:nvSpPr>
        <p:spPr>
          <a:xfrm>
            <a:off x="-178931" y="2877171"/>
            <a:ext cx="1654626" cy="16546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33" name="组合 32"/>
          <p:cNvGrpSpPr/>
          <p:nvPr/>
        </p:nvGrpSpPr>
        <p:grpSpPr>
          <a:xfrm flipH="1" rot="5400000">
            <a:off x="572622" y="3053456"/>
            <a:ext cx="151520" cy="1302057"/>
            <a:chOff x="205290" y="2902857"/>
            <a:chExt cx="211140" cy="1814394"/>
          </a:xfrm>
        </p:grpSpPr>
        <p:sp>
          <p:nvSpPr>
            <p:cNvPr id="18" name="椭圆 17"/>
            <p:cNvSpPr/>
            <p:nvPr/>
          </p:nvSpPr>
          <p:spPr>
            <a:xfrm>
              <a:off x="205290" y="3704484"/>
              <a:ext cx="211140" cy="211140"/>
            </a:xfrm>
            <a:prstGeom prst="ellipse">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20" name="组合 19"/>
            <p:cNvGrpSpPr/>
            <p:nvPr/>
          </p:nvGrpSpPr>
          <p:grpSpPr>
            <a:xfrm>
              <a:off x="224291" y="2902857"/>
              <a:ext cx="173138" cy="1814394"/>
              <a:chOff x="224291" y="2276474"/>
              <a:chExt cx="232910" cy="2440777"/>
            </a:xfrm>
          </p:grpSpPr>
          <p:sp>
            <p:nvSpPr>
              <p:cNvPr id="16" name="任意多边形 15"/>
              <p:cNvSpPr/>
              <p:nvPr/>
            </p:nvSpPr>
            <p:spPr>
              <a:xfrm flipV="1">
                <a:off x="224291" y="2276474"/>
                <a:ext cx="232910" cy="1179511"/>
              </a:xfrm>
              <a:custGeom>
                <a:gdLst>
                  <a:gd fmla="*/ 614363 w 1228725" name="connsiteX0"/>
                  <a:gd fmla="*/ 2757487 h 2757487" name="connsiteY0"/>
                  <a:gd fmla="*/ 1228725 w 1228725" name="connsiteX1"/>
                  <a:gd fmla="*/ 1700213 h 2757487" name="connsiteY1"/>
                  <a:gd fmla="*/ 1228725 w 1228725" name="connsiteX2"/>
                  <a:gd fmla="*/ 1700213 h 2757487" name="connsiteY2"/>
                  <a:gd fmla="*/ 1228725 w 1228725" name="connsiteX3"/>
                  <a:gd fmla="*/ 1700212 h 2757487" name="connsiteY3"/>
                  <a:gd fmla="*/ 1228725 w 1228725" name="connsiteX4"/>
                  <a:gd fmla="*/ 1700212 h 2757487" name="connsiteY4"/>
                  <a:gd fmla="*/ 1228725 w 1228725" name="connsiteX5"/>
                  <a:gd fmla="*/ 1700212 h 2757487" name="connsiteY5"/>
                  <a:gd fmla="*/ 921544 w 1228725" name="connsiteX6"/>
                  <a:gd fmla="*/ 0 h 2757487" name="connsiteY6"/>
                  <a:gd fmla="*/ 307181 w 1228725" name="connsiteX7"/>
                  <a:gd fmla="*/ 0 h 2757487" name="connsiteY7"/>
                  <a:gd fmla="*/ 0 w 1228725" name="connsiteX8"/>
                  <a:gd fmla="*/ 1700212 h 2757487" name="connsiteY8"/>
                  <a:gd fmla="*/ 0 w 1228725" name="connsiteX9"/>
                  <a:gd fmla="*/ 1700212 h 2757487" name="connsiteY9"/>
                  <a:gd fmla="*/ 0 w 1228725" name="connsiteX10"/>
                  <a:gd fmla="*/ 1700212 h 2757487" name="connsiteY10"/>
                  <a:gd fmla="*/ 0 w 1228725" name="connsiteX11"/>
                  <a:gd fmla="*/ 1700213 h 2757487" name="connsiteY11"/>
                  <a:gd fmla="*/ 1 w 1228725" name="connsiteX12"/>
                  <a:gd fmla="*/ 1700213 h 275748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757487" w="1228725">
                    <a:moveTo>
                      <a:pt x="614363" y="2757487"/>
                    </a:moveTo>
                    <a:lnTo>
                      <a:pt x="1228725" y="1700213"/>
                    </a:lnTo>
                    <a:lnTo>
                      <a:pt x="1228725" y="1700213"/>
                    </a:lnTo>
                    <a:lnTo>
                      <a:pt x="1228725" y="1700212"/>
                    </a:lnTo>
                    <a:lnTo>
                      <a:pt x="1228725" y="1700212"/>
                    </a:lnTo>
                    <a:lnTo>
                      <a:pt x="1228725" y="1700212"/>
                    </a:lnTo>
                    <a:lnTo>
                      <a:pt x="921544" y="0"/>
                    </a:lnTo>
                    <a:lnTo>
                      <a:pt x="307181" y="0"/>
                    </a:lnTo>
                    <a:lnTo>
                      <a:pt x="0" y="1700212"/>
                    </a:lnTo>
                    <a:lnTo>
                      <a:pt x="0" y="1700212"/>
                    </a:lnTo>
                    <a:lnTo>
                      <a:pt x="0" y="1700212"/>
                    </a:lnTo>
                    <a:lnTo>
                      <a:pt x="0" y="1700213"/>
                    </a:lnTo>
                    <a:lnTo>
                      <a:pt x="1" y="1700213"/>
                    </a:lnTo>
                    <a:close/>
                  </a:path>
                </a:pathLst>
              </a:cu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9" name="任意多边形 18"/>
              <p:cNvSpPr/>
              <p:nvPr/>
            </p:nvSpPr>
            <p:spPr>
              <a:xfrm>
                <a:off x="224291" y="3537740"/>
                <a:ext cx="232910" cy="1179511"/>
              </a:xfrm>
              <a:custGeom>
                <a:gdLst>
                  <a:gd fmla="*/ 614363 w 1228725" name="connsiteX0"/>
                  <a:gd fmla="*/ 2757487 h 2757487" name="connsiteY0"/>
                  <a:gd fmla="*/ 1228725 w 1228725" name="connsiteX1"/>
                  <a:gd fmla="*/ 1700213 h 2757487" name="connsiteY1"/>
                  <a:gd fmla="*/ 1228725 w 1228725" name="connsiteX2"/>
                  <a:gd fmla="*/ 1700213 h 2757487" name="connsiteY2"/>
                  <a:gd fmla="*/ 1228725 w 1228725" name="connsiteX3"/>
                  <a:gd fmla="*/ 1700212 h 2757487" name="connsiteY3"/>
                  <a:gd fmla="*/ 1228725 w 1228725" name="connsiteX4"/>
                  <a:gd fmla="*/ 1700212 h 2757487" name="connsiteY4"/>
                  <a:gd fmla="*/ 1228725 w 1228725" name="connsiteX5"/>
                  <a:gd fmla="*/ 1700212 h 2757487" name="connsiteY5"/>
                  <a:gd fmla="*/ 921544 w 1228725" name="connsiteX6"/>
                  <a:gd fmla="*/ 0 h 2757487" name="connsiteY6"/>
                  <a:gd fmla="*/ 307181 w 1228725" name="connsiteX7"/>
                  <a:gd fmla="*/ 0 h 2757487" name="connsiteY7"/>
                  <a:gd fmla="*/ 0 w 1228725" name="connsiteX8"/>
                  <a:gd fmla="*/ 1700212 h 2757487" name="connsiteY8"/>
                  <a:gd fmla="*/ 0 w 1228725" name="connsiteX9"/>
                  <a:gd fmla="*/ 1700212 h 2757487" name="connsiteY9"/>
                  <a:gd fmla="*/ 0 w 1228725" name="connsiteX10"/>
                  <a:gd fmla="*/ 1700212 h 2757487" name="connsiteY10"/>
                  <a:gd fmla="*/ 0 w 1228725" name="connsiteX11"/>
                  <a:gd fmla="*/ 1700213 h 2757487" name="connsiteY11"/>
                  <a:gd fmla="*/ 1 w 1228725" name="connsiteX12"/>
                  <a:gd fmla="*/ 1700213 h 275748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757487" w="1228725">
                    <a:moveTo>
                      <a:pt x="614363" y="2757487"/>
                    </a:moveTo>
                    <a:lnTo>
                      <a:pt x="1228725" y="1700213"/>
                    </a:lnTo>
                    <a:lnTo>
                      <a:pt x="1228725" y="1700213"/>
                    </a:lnTo>
                    <a:lnTo>
                      <a:pt x="1228725" y="1700212"/>
                    </a:lnTo>
                    <a:lnTo>
                      <a:pt x="1228725" y="1700212"/>
                    </a:lnTo>
                    <a:lnTo>
                      <a:pt x="1228725" y="1700212"/>
                    </a:lnTo>
                    <a:lnTo>
                      <a:pt x="921544" y="0"/>
                    </a:lnTo>
                    <a:lnTo>
                      <a:pt x="307181" y="0"/>
                    </a:lnTo>
                    <a:lnTo>
                      <a:pt x="0" y="1700212"/>
                    </a:lnTo>
                    <a:lnTo>
                      <a:pt x="0" y="1700212"/>
                    </a:lnTo>
                    <a:lnTo>
                      <a:pt x="0" y="1700212"/>
                    </a:lnTo>
                    <a:lnTo>
                      <a:pt x="0" y="1700213"/>
                    </a:lnTo>
                    <a:lnTo>
                      <a:pt x="1" y="170021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grpSp>
      <p:sp>
        <p:nvSpPr>
          <p:cNvPr id="35" name="文本框 34"/>
          <p:cNvSpPr txBox="1"/>
          <p:nvPr/>
        </p:nvSpPr>
        <p:spPr>
          <a:xfrm>
            <a:off x="547222" y="1765300"/>
            <a:ext cx="453130" cy="762000"/>
          </a:xfrm>
          <a:prstGeom prst="rect">
            <a:avLst/>
          </a:prstGeom>
          <a:noFill/>
        </p:spPr>
        <p:txBody>
          <a:bodyPr rtlCol="0" wrap="square">
            <a:spAutoFit/>
          </a:bodyPr>
          <a:lstStyle/>
          <a:p>
            <a:r>
              <a:rPr altLang="zh-HK" lang="en-US" smtClean="0" sz="4400">
                <a:solidFill>
                  <a:srgbClr val="F3DE5A"/>
                </a:solidFill>
                <a:latin charset="-122" panose="02010600040101010101" pitchFamily="2" typeface="华文细黑"/>
                <a:ea charset="-122" panose="02010600040101010101" pitchFamily="2" typeface="华文细黑"/>
              </a:rPr>
              <a:t>A</a:t>
            </a:r>
          </a:p>
        </p:txBody>
      </p:sp>
      <p:sp>
        <p:nvSpPr>
          <p:cNvPr id="36" name="文本框 35"/>
          <p:cNvSpPr txBox="1"/>
          <p:nvPr/>
        </p:nvSpPr>
        <p:spPr>
          <a:xfrm>
            <a:off x="1772332" y="2561453"/>
            <a:ext cx="453130" cy="762000"/>
          </a:xfrm>
          <a:prstGeom prst="rect">
            <a:avLst/>
          </a:prstGeom>
          <a:noFill/>
        </p:spPr>
        <p:txBody>
          <a:bodyPr rtlCol="0" wrap="square">
            <a:spAutoFit/>
          </a:bodyPr>
          <a:lstStyle/>
          <a:p>
            <a:r>
              <a:rPr altLang="zh-CN" lang="en-US" sz="4400">
                <a:solidFill>
                  <a:srgbClr val="484848"/>
                </a:solidFill>
                <a:latin charset="-122" panose="02010600040101010101" pitchFamily="2" typeface="华文细黑"/>
                <a:ea charset="-122" panose="02010600040101010101" pitchFamily="2" typeface="华文细黑"/>
              </a:rPr>
              <a:t>B</a:t>
            </a:r>
          </a:p>
        </p:txBody>
      </p:sp>
      <p:sp>
        <p:nvSpPr>
          <p:cNvPr id="37" name="文本框 36"/>
          <p:cNvSpPr txBox="1"/>
          <p:nvPr/>
        </p:nvSpPr>
        <p:spPr>
          <a:xfrm>
            <a:off x="1748414" y="3952827"/>
            <a:ext cx="453130" cy="762000"/>
          </a:xfrm>
          <a:prstGeom prst="rect">
            <a:avLst/>
          </a:prstGeom>
          <a:noFill/>
        </p:spPr>
        <p:txBody>
          <a:bodyPr rtlCol="0" wrap="square">
            <a:spAutoFit/>
          </a:bodyPr>
          <a:lstStyle/>
          <a:p>
            <a:r>
              <a:rPr altLang="zh-CN" lang="en-US" smtClean="0" sz="4400">
                <a:solidFill>
                  <a:srgbClr val="F3DE5A"/>
                </a:solidFill>
                <a:latin charset="-122" panose="02010600040101010101" pitchFamily="2" typeface="华文细黑"/>
                <a:ea charset="-122" panose="02010600040101010101" pitchFamily="2" typeface="华文细黑"/>
              </a:rPr>
              <a:t>c</a:t>
            </a:r>
          </a:p>
        </p:txBody>
      </p:sp>
      <p:sp>
        <p:nvSpPr>
          <p:cNvPr id="38" name="文本框 37"/>
          <p:cNvSpPr txBox="1"/>
          <p:nvPr/>
        </p:nvSpPr>
        <p:spPr>
          <a:xfrm>
            <a:off x="547222" y="4722269"/>
            <a:ext cx="453130" cy="762000"/>
          </a:xfrm>
          <a:prstGeom prst="rect">
            <a:avLst/>
          </a:prstGeom>
          <a:noFill/>
        </p:spPr>
        <p:txBody>
          <a:bodyPr rtlCol="0" wrap="square">
            <a:spAutoFit/>
          </a:bodyPr>
          <a:lstStyle/>
          <a:p>
            <a:r>
              <a:rPr altLang="zh-CN" lang="en-US" sz="4400">
                <a:solidFill>
                  <a:srgbClr val="F3DE5A"/>
                </a:solidFill>
                <a:latin charset="-122" panose="02010600040101010101" pitchFamily="2" typeface="华文细黑"/>
                <a:ea charset="-122" panose="02010600040101010101" pitchFamily="2" typeface="华文细黑"/>
              </a:rPr>
              <a:t>D</a:t>
            </a:r>
          </a:p>
        </p:txBody>
      </p:sp>
      <p:sp>
        <p:nvSpPr>
          <p:cNvPr id="39" name="文本框 38"/>
          <p:cNvSpPr txBox="1"/>
          <p:nvPr/>
        </p:nvSpPr>
        <p:spPr>
          <a:xfrm>
            <a:off x="6096000" y="1974986"/>
            <a:ext cx="5286375" cy="457200"/>
          </a:xfrm>
          <a:prstGeom prst="rect">
            <a:avLst/>
          </a:prstGeom>
          <a:noFill/>
        </p:spPr>
        <p:txBody>
          <a:bodyPr rtlCol="0" wrap="square">
            <a:spAutoFit/>
          </a:bodyPr>
          <a:lstStyle/>
          <a:p>
            <a:r>
              <a:rPr altLang="zh-CN" lang="en-US" smtClean="0" sz="2400">
                <a:solidFill>
                  <a:srgbClr val="484848"/>
                </a:solidFill>
                <a:latin charset="-122" panose="02010600040101010101" pitchFamily="2" typeface="华文细黑"/>
                <a:ea charset="-122" panose="02010600040101010101" pitchFamily="2" typeface="华文细黑"/>
              </a:rPr>
              <a:t>A 可以输入内容可以输入内容</a:t>
            </a:r>
          </a:p>
        </p:txBody>
      </p:sp>
      <p:sp>
        <p:nvSpPr>
          <p:cNvPr id="40" name="文本框 39"/>
          <p:cNvSpPr txBox="1"/>
          <p:nvPr/>
        </p:nvSpPr>
        <p:spPr>
          <a:xfrm>
            <a:off x="6096000" y="2974096"/>
            <a:ext cx="5286375" cy="457200"/>
          </a:xfrm>
          <a:prstGeom prst="rect">
            <a:avLst/>
          </a:prstGeom>
          <a:noFill/>
        </p:spPr>
        <p:txBody>
          <a:bodyPr rtlCol="0" wrap="square">
            <a:spAutoFit/>
          </a:bodyPr>
          <a:lstStyle/>
          <a:p>
            <a:r>
              <a:rPr altLang="zh-CN" lang="en-US" sz="2400">
                <a:solidFill>
                  <a:srgbClr val="484848"/>
                </a:solidFill>
                <a:latin charset="-122" panose="02010600040101010101" pitchFamily="2" typeface="华文细黑"/>
                <a:ea charset="-122" panose="02010600040101010101" pitchFamily="2" typeface="华文细黑"/>
              </a:rPr>
              <a:t>B 可以输入内容可以输入内容</a:t>
            </a:r>
          </a:p>
        </p:txBody>
      </p:sp>
      <p:sp>
        <p:nvSpPr>
          <p:cNvPr id="41" name="文本框 40"/>
          <p:cNvSpPr txBox="1"/>
          <p:nvPr/>
        </p:nvSpPr>
        <p:spPr>
          <a:xfrm>
            <a:off x="6096000" y="3973206"/>
            <a:ext cx="5286375" cy="457200"/>
          </a:xfrm>
          <a:prstGeom prst="rect">
            <a:avLst/>
          </a:prstGeom>
          <a:noFill/>
        </p:spPr>
        <p:txBody>
          <a:bodyPr rtlCol="0" wrap="square">
            <a:spAutoFit/>
          </a:bodyPr>
          <a:lstStyle/>
          <a:p>
            <a:r>
              <a:rPr altLang="zh-CN" lang="en-US" sz="2400">
                <a:solidFill>
                  <a:srgbClr val="484848"/>
                </a:solidFill>
                <a:latin charset="-122" panose="02010600040101010101" pitchFamily="2" typeface="华文细黑"/>
                <a:ea charset="-122" panose="02010600040101010101" pitchFamily="2" typeface="华文细黑"/>
              </a:rPr>
              <a:t>C 可以输入内容可以输入内容</a:t>
            </a:r>
          </a:p>
        </p:txBody>
      </p:sp>
      <p:sp>
        <p:nvSpPr>
          <p:cNvPr id="42" name="文本框 41"/>
          <p:cNvSpPr txBox="1"/>
          <p:nvPr/>
        </p:nvSpPr>
        <p:spPr>
          <a:xfrm>
            <a:off x="6096000" y="4972315"/>
            <a:ext cx="5286375" cy="457200"/>
          </a:xfrm>
          <a:prstGeom prst="rect">
            <a:avLst/>
          </a:prstGeom>
          <a:noFill/>
        </p:spPr>
        <p:txBody>
          <a:bodyPr rtlCol="0" wrap="square">
            <a:spAutoFit/>
          </a:bodyPr>
          <a:lstStyle/>
          <a:p>
            <a:r>
              <a:rPr altLang="zh-CN" lang="en-US" sz="2400">
                <a:solidFill>
                  <a:srgbClr val="484848"/>
                </a:solidFill>
                <a:latin charset="-122" panose="02010600040101010101" pitchFamily="2" typeface="华文细黑"/>
                <a:ea charset="-122" panose="02010600040101010101" pitchFamily="2" typeface="华文细黑"/>
              </a:rPr>
              <a:t>D 可以输入内容可以输入内容</a:t>
            </a:r>
          </a:p>
        </p:txBody>
      </p:sp>
    </p:spTree>
    <p:extLst>
      <p:ext uri="{BB962C8B-B14F-4D97-AF65-F5344CB8AC3E}">
        <p14:creationId val="194682997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5400000">
                                      <p:cBhvr>
                                        <p:cTn dur="1000" fill="hold" id="6"/>
                                        <p:tgtEl>
                                          <p:spTgt spid="33"/>
                                        </p:tgtEl>
                                        <p:attrNameLst>
                                          <p:attrName>r</p:attrName>
                                        </p:attrNameLst>
                                      </p:cBhvr>
                                    </p:animRot>
                                  </p:childTnLst>
                                </p:cTn>
                              </p:par>
                              <p:par>
                                <p:cTn fill="hold" grpId="0" id="7" nodeType="withEffect" presetClass="emph" presetID="26" presetSubtype="0">
                                  <p:stCondLst>
                                    <p:cond delay="0"/>
                                  </p:stCondLst>
                                  <p:childTnLst>
                                    <p:animEffect filter="fade" transition="out">
                                      <p:cBhvr>
                                        <p:cTn dur="100" id="8" tmFilter="0, 0; .2, .5; .8, .5; 1, 0"/>
                                        <p:tgtEl>
                                          <p:spTgt spid="30"/>
                                        </p:tgtEl>
                                      </p:cBhvr>
                                    </p:animEffect>
                                    <p:animScale>
                                      <p:cBhvr>
                                        <p:cTn autoRev="1" dur="50" fill="hold" id="9"/>
                                        <p:tgtEl>
                                          <p:spTgt spid="30"/>
                                        </p:tgtEl>
                                      </p:cBhvr>
                                      <p:by x="105000" y="105000"/>
                                    </p:animScale>
                                  </p:childTnLst>
                                </p:cTn>
                              </p:par>
                              <p:par>
                                <p:cTn fill="hold" grpId="0" id="10" nodeType="withEffect" presetClass="emph" presetID="26" presetSubtype="0">
                                  <p:stCondLst>
                                    <p:cond delay="0"/>
                                  </p:stCondLst>
                                  <p:childTnLst>
                                    <p:animEffect filter="fade" transition="out">
                                      <p:cBhvr>
                                        <p:cTn dur="100" id="11" tmFilter="0, 0; .2, .5; .8, .5; 1, 0"/>
                                        <p:tgtEl>
                                          <p:spTgt spid="35"/>
                                        </p:tgtEl>
                                      </p:cBhvr>
                                    </p:animEffect>
                                    <p:animScale>
                                      <p:cBhvr>
                                        <p:cTn autoRev="1" dur="50" fill="hold" id="12"/>
                                        <p:tgtEl>
                                          <p:spTgt spid="35"/>
                                        </p:tgtEl>
                                      </p:cBhvr>
                                      <p:by x="105000" y="105000"/>
                                    </p:animScale>
                                  </p:childTnLst>
                                </p:cTn>
                              </p:par>
                              <p:par>
                                <p:cTn fill="hold" grpId="0" id="13" nodeType="withEffect" presetClass="entr" presetID="22" presetSubtype="8">
                                  <p:stCondLst>
                                    <p:cond delay="0"/>
                                  </p:stCondLst>
                                  <p:childTnLst>
                                    <p:set>
                                      <p:cBhvr>
                                        <p:cTn dur="1" fill="hold" id="14">
                                          <p:stCondLst>
                                            <p:cond delay="0"/>
                                          </p:stCondLst>
                                        </p:cTn>
                                        <p:tgtEl>
                                          <p:spTgt spid="39"/>
                                        </p:tgtEl>
                                        <p:attrNameLst>
                                          <p:attrName>style.visibility</p:attrName>
                                        </p:attrNameLst>
                                      </p:cBhvr>
                                      <p:to>
                                        <p:strVal val="visible"/>
                                      </p:to>
                                    </p:set>
                                    <p:animEffect filter="wipe(left)" transition="in">
                                      <p:cBhvr>
                                        <p:cTn dur="500" id="15"/>
                                        <p:tgtEl>
                                          <p:spTgt spid="39"/>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mph" presetID="8" presetSubtype="0">
                                  <p:stCondLst>
                                    <p:cond delay="0"/>
                                  </p:stCondLst>
                                  <p:childTnLst>
                                    <p:animRot by="3600000">
                                      <p:cBhvr>
                                        <p:cTn dur="1000" fill="hold" id="19"/>
                                        <p:tgtEl>
                                          <p:spTgt spid="33"/>
                                        </p:tgtEl>
                                        <p:attrNameLst>
                                          <p:attrName>r</p:attrName>
                                        </p:attrNameLst>
                                      </p:cBhvr>
                                    </p:animRot>
                                  </p:childTnLst>
                                </p:cTn>
                              </p:par>
                              <p:par>
                                <p:cTn fill="hold" grpId="0" id="20" nodeType="withEffect" presetClass="emph" presetID="26" presetSubtype="0">
                                  <p:stCondLst>
                                    <p:cond delay="0"/>
                                  </p:stCondLst>
                                  <p:childTnLst>
                                    <p:animEffect filter="fade" transition="out">
                                      <p:cBhvr>
                                        <p:cTn dur="100" id="21" tmFilter="0, 0; .2, .5; .8, .5; 1, 0"/>
                                        <p:tgtEl>
                                          <p:spTgt spid="36"/>
                                        </p:tgtEl>
                                      </p:cBhvr>
                                    </p:animEffect>
                                    <p:animScale>
                                      <p:cBhvr>
                                        <p:cTn autoRev="1" dur="50" fill="hold" id="22"/>
                                        <p:tgtEl>
                                          <p:spTgt spid="36"/>
                                        </p:tgtEl>
                                      </p:cBhvr>
                                      <p:by x="105000" y="105000"/>
                                    </p:animScale>
                                  </p:childTnLst>
                                </p:cTn>
                              </p:par>
                              <p:par>
                                <p:cTn fill="hold" grpId="0" id="23" nodeType="withEffect" presetClass="emph" presetID="26" presetSubtype="0">
                                  <p:stCondLst>
                                    <p:cond delay="0"/>
                                  </p:stCondLst>
                                  <p:childTnLst>
                                    <p:animEffect filter="fade" transition="out">
                                      <p:cBhvr>
                                        <p:cTn dur="100" id="24" tmFilter="0, 0; .2, .5; .8, .5; 1, 0"/>
                                        <p:tgtEl>
                                          <p:spTgt spid="29"/>
                                        </p:tgtEl>
                                      </p:cBhvr>
                                    </p:animEffect>
                                    <p:animScale>
                                      <p:cBhvr>
                                        <p:cTn autoRev="1" dur="50" fill="hold" id="25"/>
                                        <p:tgtEl>
                                          <p:spTgt spid="29"/>
                                        </p:tgtEl>
                                      </p:cBhvr>
                                      <p:by x="105000" y="105000"/>
                                    </p:animScale>
                                  </p:childTnLst>
                                </p:cTn>
                              </p:par>
                              <p:par>
                                <p:cTn fill="hold" grpId="0" id="26" nodeType="withEffect" presetClass="entr" presetID="22" presetSubtype="8">
                                  <p:stCondLst>
                                    <p:cond delay="0"/>
                                  </p:stCondLst>
                                  <p:childTnLst>
                                    <p:set>
                                      <p:cBhvr>
                                        <p:cTn dur="1" fill="hold" id="27">
                                          <p:stCondLst>
                                            <p:cond delay="0"/>
                                          </p:stCondLst>
                                        </p:cTn>
                                        <p:tgtEl>
                                          <p:spTgt spid="40"/>
                                        </p:tgtEl>
                                        <p:attrNameLst>
                                          <p:attrName>style.visibility</p:attrName>
                                        </p:attrNameLst>
                                      </p:cBhvr>
                                      <p:to>
                                        <p:strVal val="visible"/>
                                      </p:to>
                                    </p:set>
                                    <p:animEffect filter="wipe(left)" transition="in">
                                      <p:cBhvr>
                                        <p:cTn dur="500" id="28"/>
                                        <p:tgtEl>
                                          <p:spTgt spid="40"/>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mph" presetID="8" presetSubtype="0">
                                  <p:stCondLst>
                                    <p:cond delay="0"/>
                                  </p:stCondLst>
                                  <p:childTnLst>
                                    <p:animRot by="3600000">
                                      <p:cBhvr>
                                        <p:cTn dur="1000" fill="hold" id="32"/>
                                        <p:tgtEl>
                                          <p:spTgt spid="33"/>
                                        </p:tgtEl>
                                        <p:attrNameLst>
                                          <p:attrName>r</p:attrName>
                                        </p:attrNameLst>
                                      </p:cBhvr>
                                    </p:animRot>
                                  </p:childTnLst>
                                </p:cTn>
                              </p:par>
                              <p:par>
                                <p:cTn fill="hold" grpId="0" id="33" nodeType="withEffect" presetClass="emph" presetID="26" presetSubtype="0">
                                  <p:stCondLst>
                                    <p:cond delay="0"/>
                                  </p:stCondLst>
                                  <p:childTnLst>
                                    <p:animEffect filter="fade" transition="out">
                                      <p:cBhvr>
                                        <p:cTn dur="100" id="34" tmFilter="0, 0; .2, .5; .8, .5; 1, 0"/>
                                        <p:tgtEl>
                                          <p:spTgt spid="28"/>
                                        </p:tgtEl>
                                      </p:cBhvr>
                                    </p:animEffect>
                                    <p:animScale>
                                      <p:cBhvr>
                                        <p:cTn autoRev="1" dur="50" fill="hold" id="35"/>
                                        <p:tgtEl>
                                          <p:spTgt spid="28"/>
                                        </p:tgtEl>
                                      </p:cBhvr>
                                      <p:by x="105000" y="105000"/>
                                    </p:animScale>
                                  </p:childTnLst>
                                </p:cTn>
                              </p:par>
                              <p:par>
                                <p:cTn fill="hold" grpId="0" id="36" nodeType="withEffect" presetClass="emph" presetID="26" presetSubtype="0">
                                  <p:stCondLst>
                                    <p:cond delay="0"/>
                                  </p:stCondLst>
                                  <p:childTnLst>
                                    <p:animEffect filter="fade" transition="out">
                                      <p:cBhvr>
                                        <p:cTn dur="100" id="37" tmFilter="0, 0; .2, .5; .8, .5; 1, 0"/>
                                        <p:tgtEl>
                                          <p:spTgt spid="37"/>
                                        </p:tgtEl>
                                      </p:cBhvr>
                                    </p:animEffect>
                                    <p:animScale>
                                      <p:cBhvr>
                                        <p:cTn autoRev="1" dur="50" fill="hold" id="38"/>
                                        <p:tgtEl>
                                          <p:spTgt spid="37"/>
                                        </p:tgtEl>
                                      </p:cBhvr>
                                      <p:by x="105000" y="105000"/>
                                    </p:animScale>
                                  </p:childTnLst>
                                </p:cTn>
                              </p:par>
                              <p:par>
                                <p:cTn fill="hold" grpId="0" id="39" nodeType="withEffect" presetClass="entr" presetID="22" presetSubtype="8">
                                  <p:stCondLst>
                                    <p:cond delay="0"/>
                                  </p:stCondLst>
                                  <p:childTnLst>
                                    <p:set>
                                      <p:cBhvr>
                                        <p:cTn dur="1" fill="hold" id="40">
                                          <p:stCondLst>
                                            <p:cond delay="0"/>
                                          </p:stCondLst>
                                        </p:cTn>
                                        <p:tgtEl>
                                          <p:spTgt spid="41"/>
                                        </p:tgtEl>
                                        <p:attrNameLst>
                                          <p:attrName>style.visibility</p:attrName>
                                        </p:attrNameLst>
                                      </p:cBhvr>
                                      <p:to>
                                        <p:strVal val="visible"/>
                                      </p:to>
                                    </p:set>
                                    <p:animEffect filter="wipe(left)" transition="in">
                                      <p:cBhvr>
                                        <p:cTn dur="500" id="41"/>
                                        <p:tgtEl>
                                          <p:spTgt spid="41"/>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mph" presetID="8" presetSubtype="0">
                                  <p:stCondLst>
                                    <p:cond delay="0"/>
                                  </p:stCondLst>
                                  <p:childTnLst>
                                    <p:animRot by="3600000">
                                      <p:cBhvr>
                                        <p:cTn dur="1000" fill="hold" id="45"/>
                                        <p:tgtEl>
                                          <p:spTgt spid="33"/>
                                        </p:tgtEl>
                                        <p:attrNameLst>
                                          <p:attrName>r</p:attrName>
                                        </p:attrNameLst>
                                      </p:cBhvr>
                                    </p:animRot>
                                  </p:childTnLst>
                                </p:cTn>
                              </p:par>
                              <p:par>
                                <p:cTn fill="hold" grpId="0" id="46" nodeType="withEffect" presetClass="emph" presetID="26" presetSubtype="0">
                                  <p:stCondLst>
                                    <p:cond delay="0"/>
                                  </p:stCondLst>
                                  <p:childTnLst>
                                    <p:animEffect filter="fade" transition="out">
                                      <p:cBhvr>
                                        <p:cTn dur="100" id="47" tmFilter="0, 0; .2, .5; .8, .5; 1, 0"/>
                                        <p:tgtEl>
                                          <p:spTgt spid="27"/>
                                        </p:tgtEl>
                                      </p:cBhvr>
                                    </p:animEffect>
                                    <p:animScale>
                                      <p:cBhvr>
                                        <p:cTn autoRev="1" dur="50" fill="hold" id="48"/>
                                        <p:tgtEl>
                                          <p:spTgt spid="27"/>
                                        </p:tgtEl>
                                      </p:cBhvr>
                                      <p:by x="105000" y="105000"/>
                                    </p:animScale>
                                  </p:childTnLst>
                                </p:cTn>
                              </p:par>
                              <p:par>
                                <p:cTn fill="hold" grpId="0" id="49" nodeType="withEffect" presetClass="emph" presetID="26" presetSubtype="0">
                                  <p:stCondLst>
                                    <p:cond delay="0"/>
                                  </p:stCondLst>
                                  <p:childTnLst>
                                    <p:animEffect filter="fade" transition="out">
                                      <p:cBhvr>
                                        <p:cTn dur="100" id="50" tmFilter="0, 0; .2, .5; .8, .5; 1, 0"/>
                                        <p:tgtEl>
                                          <p:spTgt spid="38"/>
                                        </p:tgtEl>
                                      </p:cBhvr>
                                    </p:animEffect>
                                    <p:animScale>
                                      <p:cBhvr>
                                        <p:cTn autoRev="1" dur="50" fill="hold" id="51"/>
                                        <p:tgtEl>
                                          <p:spTgt spid="38"/>
                                        </p:tgtEl>
                                      </p:cBhvr>
                                      <p:by x="105000" y="105000"/>
                                    </p:animScale>
                                  </p:childTnLst>
                                </p:cTn>
                              </p:par>
                              <p:par>
                                <p:cTn fill="hold" grpId="0" id="52" nodeType="withEffect" presetClass="entr" presetID="22" presetSubtype="8">
                                  <p:stCondLst>
                                    <p:cond delay="0"/>
                                  </p:stCondLst>
                                  <p:childTnLst>
                                    <p:set>
                                      <p:cBhvr>
                                        <p:cTn dur="1" fill="hold" id="53">
                                          <p:stCondLst>
                                            <p:cond delay="0"/>
                                          </p:stCondLst>
                                        </p:cTn>
                                        <p:tgtEl>
                                          <p:spTgt spid="42"/>
                                        </p:tgtEl>
                                        <p:attrNameLst>
                                          <p:attrName>style.visibility</p:attrName>
                                        </p:attrNameLst>
                                      </p:cBhvr>
                                      <p:to>
                                        <p:strVal val="visible"/>
                                      </p:to>
                                    </p:set>
                                    <p:animEffect filter="wipe(left)" transition="in">
                                      <p:cBhvr>
                                        <p:cTn dur="500" id="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5"/>
      <p:bldP grpId="0" spid="36"/>
      <p:bldP grpId="0" spid="37"/>
      <p:bldP grpId="0" spid="38"/>
      <p:bldP grpId="0" spid="39"/>
      <p:bldP grpId="0" spid="40"/>
      <p:bldP grpId="0" spid="41"/>
      <p:bldP grpId="0" spid="4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矩形 4"/>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6" name="文本框 5"/>
          <p:cNvSpPr txBox="1"/>
          <p:nvPr/>
        </p:nvSpPr>
        <p:spPr>
          <a:xfrm>
            <a:off x="63048" y="43805"/>
            <a:ext cx="1925409" cy="457200"/>
          </a:xfrm>
          <a:prstGeom prst="rect">
            <a:avLst/>
          </a:prstGeom>
          <a:noFill/>
        </p:spPr>
        <p:txBody>
          <a:bodyPr rtlCol="0" wrap="square">
            <a:spAutoFit/>
          </a:bodyPr>
          <a:lstStyle/>
          <a:p>
            <a:pPr algn="ctr"/>
            <a:r>
              <a:rPr altLang="en-US" lang="zh-CN" smtClean="0" sz="2400">
                <a:solidFill>
                  <a:srgbClr val="F3DE5A"/>
                </a:solidFill>
                <a:latin charset="-122" panose="02010600040101010101" pitchFamily="2" typeface="华文细黑"/>
                <a:ea charset="-122" panose="02010600040101010101" pitchFamily="2" typeface="华文细黑"/>
              </a:rPr>
              <a:t>时间轴</a:t>
            </a:r>
          </a:p>
        </p:txBody>
      </p:sp>
      <p:cxnSp>
        <p:nvCxnSpPr>
          <p:cNvPr id="20" name="直接连接符 46"/>
          <p:cNvCxnSpPr>
            <a:cxnSpLocks noChangeShapeType="1"/>
          </p:cNvCxnSpPr>
          <p:nvPr/>
        </p:nvCxnSpPr>
        <p:spPr bwMode="auto">
          <a:xfrm flipH="1">
            <a:off x="4330407" y="1279419"/>
            <a:ext cx="0" cy="4884737"/>
          </a:xfrm>
          <a:prstGeom prst="line">
            <a:avLst/>
          </a:prstGeom>
          <a:noFill/>
          <a:ln algn="ctr" w="28575">
            <a:solidFill>
              <a:srgbClr val="484848"/>
            </a:solidFill>
            <a:prstDash val="sysDash"/>
            <a:round/>
          </a:ln>
          <a:extLst>
            <a:ext uri="{909E8E84-426E-40DD-AFC4-6F175D3DCCD1}">
              <a14:hiddenFill>
                <a:noFill/>
              </a14:hiddenFill>
            </a:ext>
          </a:extLst>
        </p:spPr>
      </p:cxnSp>
      <p:sp>
        <p:nvSpPr>
          <p:cNvPr id="21" name="椭圆 20"/>
          <p:cNvSpPr/>
          <p:nvPr/>
        </p:nvSpPr>
        <p:spPr>
          <a:xfrm flipH="1">
            <a:off x="4281418" y="2171561"/>
            <a:ext cx="102567" cy="102567"/>
          </a:xfrm>
          <a:prstGeom prst="ellipse">
            <a:avLst/>
          </a:prstGeom>
          <a:solidFill>
            <a:srgbClr val="484848"/>
          </a:solidFill>
          <a:ln algn="ctr" cap="flat" cmpd="sng" w="28575">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panose="020f0502020204030204" typeface="Calibri"/>
              <a:ea typeface="宋体"/>
            </a:endParaRPr>
          </a:p>
        </p:txBody>
      </p:sp>
      <p:sp>
        <p:nvSpPr>
          <p:cNvPr id="30" name="椭圆 29"/>
          <p:cNvSpPr/>
          <p:nvPr/>
        </p:nvSpPr>
        <p:spPr>
          <a:xfrm flipH="1">
            <a:off x="4281418" y="3200982"/>
            <a:ext cx="102567" cy="102567"/>
          </a:xfrm>
          <a:prstGeom prst="ellipse">
            <a:avLst/>
          </a:prstGeom>
          <a:solidFill>
            <a:srgbClr val="484848"/>
          </a:solidFill>
          <a:ln algn="ctr" cap="flat" cmpd="sng" w="28575">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panose="020f0502020204030204" typeface="Calibri"/>
              <a:ea typeface="宋体"/>
            </a:endParaRPr>
          </a:p>
        </p:txBody>
      </p:sp>
      <p:sp>
        <p:nvSpPr>
          <p:cNvPr id="39" name="椭圆 38"/>
          <p:cNvSpPr/>
          <p:nvPr/>
        </p:nvSpPr>
        <p:spPr>
          <a:xfrm flipH="1">
            <a:off x="4281418" y="4230403"/>
            <a:ext cx="102567" cy="102567"/>
          </a:xfrm>
          <a:prstGeom prst="ellipse">
            <a:avLst/>
          </a:prstGeom>
          <a:solidFill>
            <a:srgbClr val="484848"/>
          </a:solidFill>
          <a:ln algn="ctr" cap="flat" cmpd="sng" w="28575">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panose="020f0502020204030204" typeface="Calibri"/>
              <a:ea typeface="宋体"/>
            </a:endParaRPr>
          </a:p>
        </p:txBody>
      </p:sp>
      <p:sp>
        <p:nvSpPr>
          <p:cNvPr id="56" name="椭圆 55"/>
          <p:cNvSpPr/>
          <p:nvPr/>
        </p:nvSpPr>
        <p:spPr>
          <a:xfrm flipH="1">
            <a:off x="4281418" y="5259824"/>
            <a:ext cx="102567" cy="102567"/>
          </a:xfrm>
          <a:prstGeom prst="ellipse">
            <a:avLst/>
          </a:prstGeom>
          <a:solidFill>
            <a:srgbClr val="484848"/>
          </a:solidFill>
          <a:ln algn="ctr" cap="flat" cmpd="sng" w="28575">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panose="020f0502020204030204" typeface="Calibri"/>
              <a:ea typeface="宋体"/>
            </a:endParaRPr>
          </a:p>
        </p:txBody>
      </p:sp>
      <p:sp>
        <p:nvSpPr>
          <p:cNvPr id="14" name="矩形 13"/>
          <p:cNvSpPr/>
          <p:nvPr/>
        </p:nvSpPr>
        <p:spPr>
          <a:xfrm flipH="1">
            <a:off x="1157911" y="1528259"/>
            <a:ext cx="863600" cy="4387056"/>
          </a:xfrm>
          <a:prstGeom prst="rect">
            <a:avLst/>
          </a:prstGeom>
          <a:solidFill>
            <a:srgbClr val="484848"/>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panose="020f0502020204030204" typeface="Calibri"/>
              <a:ea typeface="宋体"/>
            </a:endParaRPr>
          </a:p>
        </p:txBody>
      </p:sp>
      <p:sp>
        <p:nvSpPr>
          <p:cNvPr id="60" name="TextBox 78"/>
          <p:cNvSpPr txBox="1"/>
          <p:nvPr/>
        </p:nvSpPr>
        <p:spPr>
          <a:xfrm flipH="1">
            <a:off x="1227523" y="1773131"/>
            <a:ext cx="731520" cy="3897313"/>
          </a:xfrm>
          <a:prstGeom prst="rect">
            <a:avLst/>
          </a:prstGeom>
          <a:noFill/>
        </p:spPr>
        <p:txBody>
          <a:bodyPr vert="eaVert" wrap="square">
            <a:spAutoFit/>
          </a:bodyPr>
          <a:lstStyle/>
          <a:p>
            <a:pPr fontAlgn="auto">
              <a:spcBef>
                <a:spcPct val="0"/>
              </a:spcBef>
              <a:spcAft>
                <a:spcPct val="0"/>
              </a:spcAft>
              <a:defRPr/>
            </a:pPr>
            <a:r>
              <a:rPr altLang="en-US" b="1" kern="0" lang="zh-CN" smtClean="0" sz="3600">
                <a:solidFill>
                  <a:srgbClr val="F3DE5A"/>
                </a:solidFill>
                <a:latin charset="-122" panose="02010600040101010101" pitchFamily="2" typeface="华文细黑"/>
                <a:ea charset="-122" panose="02010600040101010101" pitchFamily="2" typeface="华文细黑"/>
              </a:rPr>
              <a:t>可以输入标题</a:t>
            </a:r>
          </a:p>
        </p:txBody>
      </p:sp>
      <p:sp>
        <p:nvSpPr>
          <p:cNvPr id="12" name="文本框 11"/>
          <p:cNvSpPr txBox="1"/>
          <p:nvPr/>
        </p:nvSpPr>
        <p:spPr>
          <a:xfrm>
            <a:off x="2575888" y="2032694"/>
            <a:ext cx="1700213" cy="365760"/>
          </a:xfrm>
          <a:prstGeom prst="rect">
            <a:avLst/>
          </a:prstGeom>
          <a:noFill/>
        </p:spPr>
        <p:txBody>
          <a:bodyPr rtlCol="0" wrap="square">
            <a:spAutoFit/>
          </a:bodyPr>
          <a:lstStyle/>
          <a:p>
            <a:r>
              <a:rPr altLang="en-US" b="1" lang="zh-CN" smtClean="0">
                <a:solidFill>
                  <a:srgbClr val="484848"/>
                </a:solidFill>
                <a:latin charset="-122" panose="02010600040101010101" pitchFamily="2" typeface="华文细黑"/>
                <a:ea charset="-122" panose="02010600040101010101" pitchFamily="2" typeface="华文细黑"/>
              </a:rPr>
              <a:t>第一阶段</a:t>
            </a:r>
          </a:p>
        </p:txBody>
      </p:sp>
      <p:sp>
        <p:nvSpPr>
          <p:cNvPr id="70" name="文本框 69"/>
          <p:cNvSpPr txBox="1"/>
          <p:nvPr/>
        </p:nvSpPr>
        <p:spPr>
          <a:xfrm>
            <a:off x="2575889" y="3059180"/>
            <a:ext cx="1700213" cy="365760"/>
          </a:xfrm>
          <a:prstGeom prst="rect">
            <a:avLst/>
          </a:prstGeom>
          <a:noFill/>
        </p:spPr>
        <p:txBody>
          <a:bodyPr rtlCol="0" wrap="square">
            <a:spAutoFit/>
          </a:bodyPr>
          <a:lstStyle/>
          <a:p>
            <a:r>
              <a:rPr altLang="en-US" b="1" lang="zh-CN" smtClean="0">
                <a:solidFill>
                  <a:srgbClr val="484848"/>
                </a:solidFill>
                <a:latin charset="-122" panose="02010600040101010101" pitchFamily="2" typeface="华文细黑"/>
                <a:ea charset="-122" panose="02010600040101010101" pitchFamily="2" typeface="华文细黑"/>
              </a:rPr>
              <a:t>第二阶段</a:t>
            </a:r>
          </a:p>
        </p:txBody>
      </p:sp>
      <p:sp>
        <p:nvSpPr>
          <p:cNvPr id="71" name="文本框 70"/>
          <p:cNvSpPr txBox="1"/>
          <p:nvPr/>
        </p:nvSpPr>
        <p:spPr>
          <a:xfrm>
            <a:off x="2575889" y="4097020"/>
            <a:ext cx="1700213" cy="365760"/>
          </a:xfrm>
          <a:prstGeom prst="rect">
            <a:avLst/>
          </a:prstGeom>
          <a:noFill/>
        </p:spPr>
        <p:txBody>
          <a:bodyPr rtlCol="0" wrap="square">
            <a:spAutoFit/>
          </a:bodyPr>
          <a:lstStyle/>
          <a:p>
            <a:r>
              <a:rPr altLang="en-US" b="1" lang="zh-CN" smtClean="0">
                <a:solidFill>
                  <a:srgbClr val="484848"/>
                </a:solidFill>
                <a:latin charset="-122" panose="02010600040101010101" pitchFamily="2" typeface="华文细黑"/>
                <a:ea charset="-122" panose="02010600040101010101" pitchFamily="2" typeface="华文细黑"/>
              </a:rPr>
              <a:t>第三阶段</a:t>
            </a:r>
          </a:p>
        </p:txBody>
      </p:sp>
      <p:sp>
        <p:nvSpPr>
          <p:cNvPr id="72" name="文本框 71"/>
          <p:cNvSpPr txBox="1"/>
          <p:nvPr/>
        </p:nvSpPr>
        <p:spPr>
          <a:xfrm>
            <a:off x="2575889" y="5126441"/>
            <a:ext cx="1700213" cy="365760"/>
          </a:xfrm>
          <a:prstGeom prst="rect">
            <a:avLst/>
          </a:prstGeom>
          <a:noFill/>
        </p:spPr>
        <p:txBody>
          <a:bodyPr rtlCol="0" wrap="square">
            <a:spAutoFit/>
          </a:bodyPr>
          <a:lstStyle/>
          <a:p>
            <a:r>
              <a:rPr altLang="en-US" b="1" lang="zh-CN" smtClean="0">
                <a:solidFill>
                  <a:srgbClr val="484848"/>
                </a:solidFill>
                <a:latin charset="-122" panose="02010600040101010101" pitchFamily="2" typeface="华文细黑"/>
                <a:ea charset="-122" panose="02010600040101010101" pitchFamily="2" typeface="华文细黑"/>
              </a:rPr>
              <a:t>第四阶段</a:t>
            </a:r>
          </a:p>
        </p:txBody>
      </p:sp>
      <p:sp>
        <p:nvSpPr>
          <p:cNvPr id="13" name="文本框 12"/>
          <p:cNvSpPr txBox="1"/>
          <p:nvPr/>
        </p:nvSpPr>
        <p:spPr>
          <a:xfrm>
            <a:off x="4990476" y="2032694"/>
            <a:ext cx="6043613"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可以输入内容可以输入内容可以输入内容可以输入内容</a:t>
            </a:r>
          </a:p>
        </p:txBody>
      </p:sp>
      <p:sp>
        <p:nvSpPr>
          <p:cNvPr id="73" name="文本框 72"/>
          <p:cNvSpPr txBox="1"/>
          <p:nvPr/>
        </p:nvSpPr>
        <p:spPr>
          <a:xfrm>
            <a:off x="4990476" y="3059180"/>
            <a:ext cx="6043613"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可以输入内容可以输入内容可以输入内容可以输入内容</a:t>
            </a:r>
          </a:p>
        </p:txBody>
      </p:sp>
      <p:sp>
        <p:nvSpPr>
          <p:cNvPr id="74" name="文本框 73"/>
          <p:cNvSpPr txBox="1"/>
          <p:nvPr/>
        </p:nvSpPr>
        <p:spPr>
          <a:xfrm>
            <a:off x="4990476" y="4097020"/>
            <a:ext cx="6043613"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可以输入内容可以输入内容可以输入内容可以输入内容</a:t>
            </a:r>
          </a:p>
        </p:txBody>
      </p:sp>
      <p:sp>
        <p:nvSpPr>
          <p:cNvPr id="75" name="文本框 74"/>
          <p:cNvSpPr txBox="1"/>
          <p:nvPr/>
        </p:nvSpPr>
        <p:spPr>
          <a:xfrm>
            <a:off x="4990476" y="5126441"/>
            <a:ext cx="6043613" cy="365760"/>
          </a:xfrm>
          <a:prstGeom prst="rect">
            <a:avLst/>
          </a:prstGeom>
          <a:noFill/>
        </p:spPr>
        <p:txBody>
          <a:bodyPr rtlCol="0" wrap="square">
            <a:spAutoFit/>
          </a:bodyPr>
          <a:lstStyle/>
          <a:p>
            <a:r>
              <a:rPr altLang="en-US" lang="zh-CN" smtClean="0">
                <a:solidFill>
                  <a:srgbClr val="484848"/>
                </a:solidFill>
                <a:latin charset="-122" panose="02010600040101010101" pitchFamily="2" typeface="华文细黑"/>
                <a:ea charset="-122" panose="02010600040101010101" pitchFamily="2" typeface="华文细黑"/>
              </a:rPr>
              <a:t>可以输入内容可以输入内容可以输入内容可以输入内容</a:t>
            </a:r>
          </a:p>
        </p:txBody>
      </p:sp>
    </p:spTree>
    <p:extLst>
      <p:ext uri="{BB962C8B-B14F-4D97-AF65-F5344CB8AC3E}">
        <p14:creationId val="3671126626"/>
      </p:ext>
    </p:extLst>
  </p:cSld>
  <p:clrMapOvr>
    <a:masterClrMapping/>
  </p:clrMapOvr>
  <mc:AlternateContent>
    <mc:Choice Requires="p14">
      <p:transition spd="med">
        <p14:warp dir="in"/>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矩形 4"/>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6" name="文本框 5"/>
          <p:cNvSpPr txBox="1"/>
          <p:nvPr/>
        </p:nvSpPr>
        <p:spPr>
          <a:xfrm>
            <a:off x="63048" y="43805"/>
            <a:ext cx="1925409" cy="457200"/>
          </a:xfrm>
          <a:prstGeom prst="rect">
            <a:avLst/>
          </a:prstGeom>
          <a:noFill/>
        </p:spPr>
        <p:txBody>
          <a:bodyPr rtlCol="0" wrap="square">
            <a:spAutoFit/>
          </a:bodyPr>
          <a:lstStyle/>
          <a:p>
            <a:pPr algn="ctr"/>
            <a:r>
              <a:rPr altLang="en-US" lang="zh-CN" smtClean="0" sz="2400">
                <a:solidFill>
                  <a:srgbClr val="F3DE5A"/>
                </a:solidFill>
                <a:latin charset="-122" panose="02010600040101010101" pitchFamily="2" typeface="华文细黑"/>
                <a:ea charset="-122" panose="02010600040101010101" pitchFamily="2" typeface="华文细黑"/>
              </a:rPr>
              <a:t>时间轴</a:t>
            </a:r>
          </a:p>
        </p:txBody>
      </p:sp>
      <p:sp>
        <p:nvSpPr>
          <p:cNvPr id="27" name="椭圆 26"/>
          <p:cNvSpPr/>
          <p:nvPr/>
        </p:nvSpPr>
        <p:spPr>
          <a:xfrm>
            <a:off x="6046764" y="2046709"/>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6611820" y="1631709"/>
            <a:ext cx="3387428" cy="872197"/>
            <a:chOff x="6698571" y="1094934"/>
            <a:chExt cx="3387428" cy="872197"/>
          </a:xfrm>
        </p:grpSpPr>
        <p:sp>
          <p:nvSpPr>
            <p:cNvPr id="29" name="矩形 28">
              <a:hlinkClick action="ppaction://hlinksldjump" r:id="rId2"/>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31" name="等腰三角形 30"/>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文本框 31"/>
          <p:cNvSpPr txBox="1"/>
          <p:nvPr/>
        </p:nvSpPr>
        <p:spPr>
          <a:xfrm>
            <a:off x="4301367" y="1777262"/>
            <a:ext cx="1402080" cy="579120"/>
          </a:xfrm>
          <a:prstGeom prst="rect">
            <a:avLst/>
          </a:prstGeom>
          <a:noFill/>
        </p:spPr>
        <p:txBody>
          <a:bodyPr rtlCol="0" wrap="none">
            <a:spAutoFit/>
          </a:bodyPr>
          <a:lstStyle/>
          <a:p>
            <a:pPr algn="ctr"/>
            <a:r>
              <a:rPr altLang="en-US" b="1" lang="zh-CN" sz="3200">
                <a:solidFill>
                  <a:srgbClr val="F3DE5A"/>
                </a:solidFill>
                <a:latin charset="-122" panose="02010600040101010101" pitchFamily="2" typeface="华文细黑"/>
                <a:ea charset="-122" panose="02010600040101010101" pitchFamily="2" typeface="华文细黑"/>
              </a:rPr>
              <a:t>第一期</a:t>
            </a:r>
          </a:p>
        </p:txBody>
      </p:sp>
      <p:grpSp>
        <p:nvGrpSpPr>
          <p:cNvPr id="33" name="组合 32"/>
          <p:cNvGrpSpPr/>
          <p:nvPr/>
        </p:nvGrpSpPr>
        <p:grpSpPr>
          <a:xfrm>
            <a:off x="2396094" y="2884738"/>
            <a:ext cx="3389716" cy="872197"/>
            <a:chOff x="2312953" y="2216640"/>
            <a:chExt cx="3389716" cy="872197"/>
          </a:xfrm>
        </p:grpSpPr>
        <p:sp>
          <p:nvSpPr>
            <p:cNvPr id="34" name="矩形 33">
              <a:hlinkClick action="ppaction://hlinksldjump" r:id="rId3"/>
            </p:cNvPr>
            <p:cNvSpPr/>
            <p:nvPr/>
          </p:nvSpPr>
          <p:spPr>
            <a:xfrm>
              <a:off x="2312953" y="2216640"/>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35" name="等腰三角形 34"/>
            <p:cNvSpPr/>
            <p:nvPr/>
          </p:nvSpPr>
          <p:spPr>
            <a:xfrm flipV="1" rot="16200000">
              <a:off x="5492827" y="2532181"/>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椭圆 35"/>
          <p:cNvSpPr/>
          <p:nvPr/>
        </p:nvSpPr>
        <p:spPr>
          <a:xfrm>
            <a:off x="6046764" y="6032744"/>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6046764" y="3278957"/>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6046764" y="4539233"/>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6625889" y="3041925"/>
            <a:ext cx="1402080" cy="457200"/>
          </a:xfrm>
          <a:prstGeom prst="rect">
            <a:avLst/>
          </a:prstGeom>
          <a:noFill/>
        </p:spPr>
        <p:txBody>
          <a:bodyPr rtlCol="0" wrap="none">
            <a:spAutoFit/>
          </a:bodyPr>
          <a:lstStyle/>
          <a:p>
            <a:r>
              <a:rPr altLang="en-US" b="1" lang="zh-CN" smtClean="0" sz="2400">
                <a:solidFill>
                  <a:srgbClr val="484848"/>
                </a:solidFill>
                <a:latin charset="-122" panose="02010600040101010101" pitchFamily="2" typeface="华文细黑"/>
                <a:ea charset="-122" panose="02010600040101010101" pitchFamily="2" typeface="华文细黑"/>
              </a:rPr>
              <a:t>第一阶段</a:t>
            </a:r>
          </a:p>
        </p:txBody>
      </p:sp>
      <p:sp>
        <p:nvSpPr>
          <p:cNvPr id="41" name="文本框 40"/>
          <p:cNvSpPr txBox="1"/>
          <p:nvPr/>
        </p:nvSpPr>
        <p:spPr>
          <a:xfrm>
            <a:off x="3767925" y="4272567"/>
            <a:ext cx="1402080" cy="457200"/>
          </a:xfrm>
          <a:prstGeom prst="rect">
            <a:avLst/>
          </a:prstGeom>
          <a:noFill/>
        </p:spPr>
        <p:txBody>
          <a:bodyPr rtlCol="0" wrap="none">
            <a:spAutoFit/>
          </a:bodyPr>
          <a:lstStyle/>
          <a:p>
            <a:r>
              <a:rPr altLang="en-US" b="1" lang="zh-CN" smtClean="0" sz="2400">
                <a:solidFill>
                  <a:srgbClr val="484848"/>
                </a:solidFill>
                <a:latin charset="-122" panose="02010600040101010101" pitchFamily="2" typeface="华文细黑"/>
                <a:ea charset="-122" panose="02010600040101010101" pitchFamily="2" typeface="华文细黑"/>
              </a:rPr>
              <a:t>第二阶段</a:t>
            </a:r>
          </a:p>
        </p:txBody>
      </p:sp>
      <p:sp>
        <p:nvSpPr>
          <p:cNvPr id="42" name="文本框 41"/>
          <p:cNvSpPr txBox="1"/>
          <p:nvPr/>
        </p:nvSpPr>
        <p:spPr>
          <a:xfrm>
            <a:off x="6580911" y="5820371"/>
            <a:ext cx="2225464" cy="518160"/>
          </a:xfrm>
          <a:prstGeom prst="rect">
            <a:avLst/>
          </a:prstGeom>
          <a:noFill/>
        </p:spPr>
        <p:txBody>
          <a:bodyPr rtlCol="0" wrap="square">
            <a:spAutoFit/>
          </a:bodyPr>
          <a:lstStyle/>
          <a:p>
            <a:r>
              <a:rPr altLang="en-US" b="1" lang="zh-CN" smtClean="0" sz="2800">
                <a:solidFill>
                  <a:srgbClr val="F3DE5A"/>
                </a:solidFill>
                <a:latin charset="-122" panose="02010600040101010101" pitchFamily="2" typeface="华文细黑"/>
                <a:ea charset="-122" panose="02010600040101010101" pitchFamily="2" typeface="华文细黑"/>
              </a:rPr>
              <a:t>第二期</a:t>
            </a:r>
          </a:p>
        </p:txBody>
      </p:sp>
      <p:grpSp>
        <p:nvGrpSpPr>
          <p:cNvPr id="43" name="组合 42"/>
          <p:cNvGrpSpPr/>
          <p:nvPr/>
        </p:nvGrpSpPr>
        <p:grpSpPr>
          <a:xfrm flipH="1">
            <a:off x="2439079" y="5620123"/>
            <a:ext cx="3387428" cy="872197"/>
            <a:chOff x="6698571" y="1094934"/>
            <a:chExt cx="3387428" cy="872197"/>
          </a:xfrm>
        </p:grpSpPr>
        <p:sp>
          <p:nvSpPr>
            <p:cNvPr id="44" name="矩形 43">
              <a:hlinkClick action="ppaction://hlinksldjump" r:id="rId4"/>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45" name="等腰三角形 44"/>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grpSp>
        <p:nvGrpSpPr>
          <p:cNvPr id="46" name="组合 45"/>
          <p:cNvGrpSpPr/>
          <p:nvPr/>
        </p:nvGrpSpPr>
        <p:grpSpPr>
          <a:xfrm>
            <a:off x="6580911" y="4075474"/>
            <a:ext cx="3387428" cy="872197"/>
            <a:chOff x="6698571" y="1094934"/>
            <a:chExt cx="3387428" cy="872197"/>
          </a:xfrm>
        </p:grpSpPr>
        <p:sp>
          <p:nvSpPr>
            <p:cNvPr id="47" name="矩形 46">
              <a:hlinkClick action="ppaction://hlinksldjump" r:id="rId5"/>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48" name="等腰三角形 47"/>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sp>
        <p:nvSpPr>
          <p:cNvPr id="49" name="椭圆 48"/>
          <p:cNvSpPr/>
          <p:nvPr/>
        </p:nvSpPr>
        <p:spPr>
          <a:xfrm>
            <a:off x="6003385" y="1046731"/>
            <a:ext cx="185231" cy="169016"/>
          </a:xfrm>
          <a:prstGeom prst="ellipse">
            <a:avLst/>
          </a:prstGeom>
          <a:solidFill>
            <a:srgbClr val="484848"/>
          </a:solidFill>
          <a:ln w="44450">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p:nvPr/>
        </p:nvCxnSpPr>
        <p:spPr>
          <a:xfrm rot="16200000">
            <a:off x="5592000" y="2692758"/>
            <a:ext cx="1008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6200000">
            <a:off x="5718000" y="1594898"/>
            <a:ext cx="756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200000">
            <a:off x="5592000" y="3955129"/>
            <a:ext cx="1008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200000">
            <a:off x="5466000" y="5325377"/>
            <a:ext cx="1260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092138" y="6209007"/>
            <a:ext cx="7725" cy="1388546"/>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06880532"/>
      </p:ext>
    </p:extLst>
  </p:cSld>
  <p:clrMapOvr>
    <a:masterClrMapping/>
  </p:clrMapOvr>
  <mc:AlternateContent>
    <mc:Choice Requires="p14">
      <p:transition advClick="0" advTm="2000" spd="med">
        <p14:warp dir="in"/>
      </p:transition>
    </mc:Choice>
    <mc:Fallback>
      <p:transition advClick="0" advTm="2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51"/>
                                        </p:tgtEl>
                                        <p:attrNameLst>
                                          <p:attrName>style.visibility</p:attrName>
                                        </p:attrNameLst>
                                      </p:cBhvr>
                                      <p:to>
                                        <p:strVal val="visible"/>
                                      </p:to>
                                    </p:set>
                                    <p:animEffect filter="wipe(up)" transition="in">
                                      <p:cBhvr>
                                        <p:cTn dur="500" id="11"/>
                                        <p:tgtEl>
                                          <p:spTgt spid="51"/>
                                        </p:tgtEl>
                                      </p:cBhvr>
                                    </p:animEffect>
                                  </p:childTnLst>
                                </p:cTn>
                              </p:par>
                            </p:childTnLst>
                          </p:cTn>
                        </p:par>
                        <p:par>
                          <p:cTn fill="hold" id="12" nodeType="afterGroup">
                            <p:stCondLst>
                              <p:cond delay="1000"/>
                            </p:stCondLst>
                            <p:childTnLst>
                              <p:par>
                                <p:cTn fill="hold" grpId="0" id="13" nodeType="afterEffect" presetClass="entr" presetID="1" presetSubtype="0">
                                  <p:stCondLst>
                                    <p:cond delay="0"/>
                                  </p:stCondLst>
                                  <p:childTnLst>
                                    <p:set>
                                      <p:cBhvr>
                                        <p:cTn dur="1" fill="hold" id="14">
                                          <p:stCondLst>
                                            <p:cond delay="0"/>
                                          </p:stCondLst>
                                        </p:cTn>
                                        <p:tgtEl>
                                          <p:spTgt spid="27"/>
                                        </p:tgtEl>
                                        <p:attrNameLst>
                                          <p:attrName>style.visibility</p:attrName>
                                        </p:attrNameLst>
                                      </p:cBhvr>
                                      <p:to>
                                        <p:strVal val="visible"/>
                                      </p:to>
                                    </p:set>
                                  </p:childTnLst>
                                </p:cTn>
                              </p:par>
                              <p:par>
                                <p:cTn fill="hold" id="15" nodeType="withEffect" presetClass="entr" presetID="10"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500" id="17"/>
                                        <p:tgtEl>
                                          <p:spTgt spid="28"/>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2"/>
                                        </p:tgtEl>
                                        <p:attrNameLst>
                                          <p:attrName>style.visibility</p:attrName>
                                        </p:attrNameLst>
                                      </p:cBhvr>
                                      <p:to>
                                        <p:strVal val="visible"/>
                                      </p:to>
                                    </p:set>
                                    <p:animEffect filter="fade" transition="in">
                                      <p:cBhvr>
                                        <p:cTn dur="500" id="20"/>
                                        <p:tgtEl>
                                          <p:spTgt spid="32"/>
                                        </p:tgtEl>
                                      </p:cBhvr>
                                    </p:animEffect>
                                  </p:childTnLst>
                                </p:cTn>
                              </p:par>
                            </p:childTnLst>
                          </p:cTn>
                        </p:par>
                        <p:par>
                          <p:cTn fill="hold" id="21" nodeType="afterGroup">
                            <p:stCondLst>
                              <p:cond delay="1500"/>
                            </p:stCondLst>
                            <p:childTnLst>
                              <p:par>
                                <p:cTn fill="hold" id="22" nodeType="afterEffect" presetClass="entr" presetID="22" presetSubtype="1">
                                  <p:stCondLst>
                                    <p:cond delay="0"/>
                                  </p:stCondLst>
                                  <p:childTnLst>
                                    <p:set>
                                      <p:cBhvr>
                                        <p:cTn dur="1" fill="hold" id="23">
                                          <p:stCondLst>
                                            <p:cond delay="0"/>
                                          </p:stCondLst>
                                        </p:cTn>
                                        <p:tgtEl>
                                          <p:spTgt spid="50"/>
                                        </p:tgtEl>
                                        <p:attrNameLst>
                                          <p:attrName>style.visibility</p:attrName>
                                        </p:attrNameLst>
                                      </p:cBhvr>
                                      <p:to>
                                        <p:strVal val="visible"/>
                                      </p:to>
                                    </p:set>
                                    <p:animEffect filter="wipe(up)" transition="in">
                                      <p:cBhvr>
                                        <p:cTn dur="500" id="24"/>
                                        <p:tgtEl>
                                          <p:spTgt spid="50"/>
                                        </p:tgtEl>
                                      </p:cBhvr>
                                    </p:animEffect>
                                  </p:childTnLst>
                                </p:cTn>
                              </p:par>
                            </p:childTnLst>
                          </p:cTn>
                        </p:par>
                        <p:par>
                          <p:cTn fill="hold" id="25" nodeType="afterGroup">
                            <p:stCondLst>
                              <p:cond delay="2000"/>
                            </p:stCondLst>
                            <p:childTnLst>
                              <p:par>
                                <p:cTn fill="hold" grpId="0" id="26" nodeType="afterEffect" presetClass="entr" presetID="1" presetSubtype="0">
                                  <p:stCondLst>
                                    <p:cond delay="0"/>
                                  </p:stCondLst>
                                  <p:childTnLst>
                                    <p:set>
                                      <p:cBhvr>
                                        <p:cTn dur="1" fill="hold" id="27">
                                          <p:stCondLst>
                                            <p:cond delay="0"/>
                                          </p:stCondLst>
                                        </p:cTn>
                                        <p:tgtEl>
                                          <p:spTgt spid="37"/>
                                        </p:tgtEl>
                                        <p:attrNameLst>
                                          <p:attrName>style.visibility</p:attrName>
                                        </p:attrNameLst>
                                      </p:cBhvr>
                                      <p:to>
                                        <p:strVal val="visible"/>
                                      </p:to>
                                    </p:set>
                                  </p:childTnLst>
                                </p:cTn>
                              </p:par>
                              <p:par>
                                <p:cTn fill="hold" id="28" nodeType="withEffect" presetClass="entr" presetID="10" presetSubtype="0">
                                  <p:stCondLst>
                                    <p:cond delay="0"/>
                                  </p:stCondLst>
                                  <p:childTnLst>
                                    <p:set>
                                      <p:cBhvr>
                                        <p:cTn dur="1" fill="hold" id="29">
                                          <p:stCondLst>
                                            <p:cond delay="0"/>
                                          </p:stCondLst>
                                        </p:cTn>
                                        <p:tgtEl>
                                          <p:spTgt spid="33"/>
                                        </p:tgtEl>
                                        <p:attrNameLst>
                                          <p:attrName>style.visibility</p:attrName>
                                        </p:attrNameLst>
                                      </p:cBhvr>
                                      <p:to>
                                        <p:strVal val="visible"/>
                                      </p:to>
                                    </p:set>
                                    <p:animEffect filter="fade" transition="in">
                                      <p:cBhvr>
                                        <p:cTn dur="500" id="30"/>
                                        <p:tgtEl>
                                          <p:spTgt spid="33"/>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40"/>
                                        </p:tgtEl>
                                        <p:attrNameLst>
                                          <p:attrName>style.visibility</p:attrName>
                                        </p:attrNameLst>
                                      </p:cBhvr>
                                      <p:to>
                                        <p:strVal val="visible"/>
                                      </p:to>
                                    </p:set>
                                    <p:animEffect filter="fade" transition="in">
                                      <p:cBhvr>
                                        <p:cTn dur="500" id="33"/>
                                        <p:tgtEl>
                                          <p:spTgt spid="40"/>
                                        </p:tgtEl>
                                      </p:cBhvr>
                                    </p:animEffect>
                                  </p:childTnLst>
                                </p:cTn>
                              </p:par>
                            </p:childTnLst>
                          </p:cTn>
                        </p:par>
                        <p:par>
                          <p:cTn fill="hold" id="34" nodeType="afterGroup">
                            <p:stCondLst>
                              <p:cond delay="2500"/>
                            </p:stCondLst>
                            <p:childTnLst>
                              <p:par>
                                <p:cTn fill="hold" id="35" nodeType="afterEffect" presetClass="entr" presetID="22" presetSubtype="1">
                                  <p:stCondLst>
                                    <p:cond delay="0"/>
                                  </p:stCondLst>
                                  <p:childTnLst>
                                    <p:set>
                                      <p:cBhvr>
                                        <p:cTn dur="1" fill="hold" id="36">
                                          <p:stCondLst>
                                            <p:cond delay="0"/>
                                          </p:stCondLst>
                                        </p:cTn>
                                        <p:tgtEl>
                                          <p:spTgt spid="52"/>
                                        </p:tgtEl>
                                        <p:attrNameLst>
                                          <p:attrName>style.visibility</p:attrName>
                                        </p:attrNameLst>
                                      </p:cBhvr>
                                      <p:to>
                                        <p:strVal val="visible"/>
                                      </p:to>
                                    </p:set>
                                    <p:animEffect filter="wipe(up)" transition="in">
                                      <p:cBhvr>
                                        <p:cTn dur="500" id="37"/>
                                        <p:tgtEl>
                                          <p:spTgt spid="52"/>
                                        </p:tgtEl>
                                      </p:cBhvr>
                                    </p:animEffect>
                                  </p:childTnLst>
                                </p:cTn>
                              </p:par>
                            </p:childTnLst>
                          </p:cTn>
                        </p:par>
                        <p:par>
                          <p:cTn fill="hold" id="38" nodeType="afterGroup">
                            <p:stCondLst>
                              <p:cond delay="3000"/>
                            </p:stCondLst>
                            <p:childTnLst>
                              <p:par>
                                <p:cTn fill="hold" grpId="0" id="39" nodeType="afterEffect" presetClass="entr" presetID="1" presetSubtype="0">
                                  <p:stCondLst>
                                    <p:cond delay="0"/>
                                  </p:stCondLst>
                                  <p:childTnLst>
                                    <p:set>
                                      <p:cBhvr>
                                        <p:cTn dur="1" fill="hold" id="40">
                                          <p:stCondLst>
                                            <p:cond delay="0"/>
                                          </p:stCondLst>
                                        </p:cTn>
                                        <p:tgtEl>
                                          <p:spTgt spid="38"/>
                                        </p:tgtEl>
                                        <p:attrNameLst>
                                          <p:attrName>style.visibility</p:attrName>
                                        </p:attrNameLst>
                                      </p:cBhvr>
                                      <p:to>
                                        <p:strVal val="visible"/>
                                      </p:to>
                                    </p:set>
                                  </p:childTnLst>
                                </p:cTn>
                              </p:par>
                              <p:par>
                                <p:cTn fill="hold" grpId="0" id="41" nodeType="withEffect" presetClass="entr" presetID="10" presetSubtype="0">
                                  <p:stCondLst>
                                    <p:cond delay="0"/>
                                  </p:stCondLst>
                                  <p:childTnLst>
                                    <p:set>
                                      <p:cBhvr>
                                        <p:cTn dur="1" fill="hold" id="42">
                                          <p:stCondLst>
                                            <p:cond delay="0"/>
                                          </p:stCondLst>
                                        </p:cTn>
                                        <p:tgtEl>
                                          <p:spTgt spid="41"/>
                                        </p:tgtEl>
                                        <p:attrNameLst>
                                          <p:attrName>style.visibility</p:attrName>
                                        </p:attrNameLst>
                                      </p:cBhvr>
                                      <p:to>
                                        <p:strVal val="visible"/>
                                      </p:to>
                                    </p:set>
                                    <p:animEffect filter="fade" transition="in">
                                      <p:cBhvr>
                                        <p:cTn dur="500" id="43"/>
                                        <p:tgtEl>
                                          <p:spTgt spid="41"/>
                                        </p:tgtEl>
                                      </p:cBhvr>
                                    </p:animEffect>
                                  </p:childTnLst>
                                </p:cTn>
                              </p:par>
                              <p:par>
                                <p:cTn fill="hold" id="44" nodeType="withEffect" presetClass="entr" presetID="10" presetSubtype="0">
                                  <p:stCondLst>
                                    <p:cond delay="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childTnLst>
                                </p:cTn>
                              </p:par>
                            </p:childTnLst>
                          </p:cTn>
                        </p:par>
                        <p:par>
                          <p:cTn fill="hold" id="47" nodeType="afterGroup">
                            <p:stCondLst>
                              <p:cond delay="3500"/>
                            </p:stCondLst>
                            <p:childTnLst>
                              <p:par>
                                <p:cTn fill="hold" id="48" nodeType="afterEffect" presetClass="entr" presetID="22" presetSubtype="1">
                                  <p:stCondLst>
                                    <p:cond delay="0"/>
                                  </p:stCondLst>
                                  <p:childTnLst>
                                    <p:set>
                                      <p:cBhvr>
                                        <p:cTn dur="1" fill="hold" id="49">
                                          <p:stCondLst>
                                            <p:cond delay="0"/>
                                          </p:stCondLst>
                                        </p:cTn>
                                        <p:tgtEl>
                                          <p:spTgt spid="53"/>
                                        </p:tgtEl>
                                        <p:attrNameLst>
                                          <p:attrName>style.visibility</p:attrName>
                                        </p:attrNameLst>
                                      </p:cBhvr>
                                      <p:to>
                                        <p:strVal val="visible"/>
                                      </p:to>
                                    </p:set>
                                    <p:animEffect filter="wipe(up)" transition="in">
                                      <p:cBhvr>
                                        <p:cTn dur="500" id="50"/>
                                        <p:tgtEl>
                                          <p:spTgt spid="53"/>
                                        </p:tgtEl>
                                      </p:cBhvr>
                                    </p:animEffect>
                                  </p:childTnLst>
                                </p:cTn>
                              </p:par>
                            </p:childTnLst>
                          </p:cTn>
                        </p:par>
                        <p:par>
                          <p:cTn fill="hold" id="51" nodeType="afterGroup">
                            <p:stCondLst>
                              <p:cond delay="4000"/>
                            </p:stCondLst>
                            <p:childTnLst>
                              <p:par>
                                <p:cTn fill="hold" grpId="0" id="52" nodeType="afterEffect" presetClass="entr" presetID="1" presetSubtype="0">
                                  <p:stCondLst>
                                    <p:cond delay="0"/>
                                  </p:stCondLst>
                                  <p:childTnLst>
                                    <p:set>
                                      <p:cBhvr>
                                        <p:cTn dur="1" fill="hold" id="53">
                                          <p:stCondLst>
                                            <p:cond delay="0"/>
                                          </p:stCondLst>
                                        </p:cTn>
                                        <p:tgtEl>
                                          <p:spTgt spid="36"/>
                                        </p:tgtEl>
                                        <p:attrNameLst>
                                          <p:attrName>style.visibility</p:attrName>
                                        </p:attrNameLst>
                                      </p:cBhvr>
                                      <p:to>
                                        <p:strVal val="visible"/>
                                      </p:to>
                                    </p:set>
                                  </p:childTnLst>
                                </p:cTn>
                              </p:par>
                              <p:par>
                                <p:cTn fill="hold" id="54" nodeType="withEffect" presetClass="entr" presetID="10" presetSubtype="0">
                                  <p:stCondLst>
                                    <p:cond delay="0"/>
                                  </p:stCondLst>
                                  <p:childTnLst>
                                    <p:set>
                                      <p:cBhvr>
                                        <p:cTn dur="1" fill="hold" id="55">
                                          <p:stCondLst>
                                            <p:cond delay="0"/>
                                          </p:stCondLst>
                                        </p:cTn>
                                        <p:tgtEl>
                                          <p:spTgt spid="43"/>
                                        </p:tgtEl>
                                        <p:attrNameLst>
                                          <p:attrName>style.visibility</p:attrName>
                                        </p:attrNameLst>
                                      </p:cBhvr>
                                      <p:to>
                                        <p:strVal val="visible"/>
                                      </p:to>
                                    </p:set>
                                    <p:animEffect filter="fade" transition="in">
                                      <p:cBhvr>
                                        <p:cTn dur="500" id="56"/>
                                        <p:tgtEl>
                                          <p:spTgt spid="43"/>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2"/>
                                        </p:tgtEl>
                                        <p:attrNameLst>
                                          <p:attrName>style.visibility</p:attrName>
                                        </p:attrNameLst>
                                      </p:cBhvr>
                                      <p:to>
                                        <p:strVal val="visible"/>
                                      </p:to>
                                    </p:set>
                                    <p:animEffect filter="fade" transition="in">
                                      <p:cBhvr>
                                        <p:cTn dur="500" id="59"/>
                                        <p:tgtEl>
                                          <p:spTgt spid="42"/>
                                        </p:tgtEl>
                                      </p:cBhvr>
                                    </p:animEffect>
                                  </p:childTnLst>
                                </p:cTn>
                              </p:par>
                            </p:childTnLst>
                          </p:cTn>
                        </p:par>
                        <p:par>
                          <p:cTn fill="hold" id="60" nodeType="afterGroup">
                            <p:stCondLst>
                              <p:cond delay="4500"/>
                            </p:stCondLst>
                            <p:childTnLst>
                              <p:par>
                                <p:cTn fill="hold" id="61" nodeType="afterEffect" presetClass="entr" presetID="22" presetSubtype="1">
                                  <p:stCondLst>
                                    <p:cond delay="0"/>
                                  </p:stCondLst>
                                  <p:childTnLst>
                                    <p:set>
                                      <p:cBhvr>
                                        <p:cTn dur="1" fill="hold" id="62">
                                          <p:stCondLst>
                                            <p:cond delay="0"/>
                                          </p:stCondLst>
                                        </p:cTn>
                                        <p:tgtEl>
                                          <p:spTgt spid="54"/>
                                        </p:tgtEl>
                                        <p:attrNameLst>
                                          <p:attrName>style.visibility</p:attrName>
                                        </p:attrNameLst>
                                      </p:cBhvr>
                                      <p:to>
                                        <p:strVal val="visible"/>
                                      </p:to>
                                    </p:set>
                                    <p:animEffect filter="wipe(up)" transition="in">
                                      <p:cBhvr>
                                        <p:cTn dur="500" id="63"/>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2"/>
      <p:bldP grpId="0" spid="36"/>
      <p:bldP grpId="0" spid="37"/>
      <p:bldP grpId="0" spid="38"/>
      <p:bldP grpId="0" spid="40"/>
      <p:bldP grpId="0" spid="41"/>
      <p:bldP grpId="0" spid="42"/>
      <p:bldP grpId="0"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rcRect t="14922"/>
          <a:stretch>
            <a:fillRect/>
          </a:stretch>
        </p:blipFill>
        <p:spPr>
          <a:xfrm>
            <a:off x="0" y="-57150"/>
            <a:ext cx="12192000" cy="6915150"/>
          </a:xfrm>
          <a:prstGeom prst="rect">
            <a:avLst/>
          </a:prstGeom>
        </p:spPr>
      </p:pic>
      <p:sp>
        <p:nvSpPr>
          <p:cNvPr id="6" name="矩形 5"/>
          <p:cNvSpPr/>
          <p:nvPr/>
        </p:nvSpPr>
        <p:spPr>
          <a:xfrm>
            <a:off x="0" y="-57150"/>
            <a:ext cx="12192000" cy="691515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 name="平行四边形 3"/>
          <p:cNvSpPr/>
          <p:nvPr/>
        </p:nvSpPr>
        <p:spPr>
          <a:xfrm flipH="1">
            <a:off x="0" y="0"/>
            <a:ext cx="13041176" cy="6610349"/>
          </a:xfrm>
          <a:custGeom>
            <a:gdLst>
              <a:gd fmla="*/ 0 w 10957560" name="connsiteX0"/>
              <a:gd fmla="*/ 5212080 h 5669280" name="connsiteY0"/>
              <a:gd fmla="*/ 1415494 w 10957560" name="connsiteX1"/>
              <a:gd fmla="*/ 2194560 h 5669280" name="connsiteY1"/>
              <a:gd fmla="*/ 10957560 w 10957560" name="connsiteX2"/>
              <a:gd fmla="*/ 0 h 5669280" name="connsiteY2"/>
              <a:gd fmla="*/ 5762546 w 10957560" name="connsiteX3"/>
              <a:gd fmla="*/ 5669280 h 5669280" name="connsiteY3"/>
              <a:gd fmla="*/ 0 w 10957560" name="connsiteX4"/>
              <a:gd fmla="*/ 5212080 h 56692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69280" w="10957560">
                <a:moveTo>
                  <a:pt x="0" y="5212080"/>
                </a:moveTo>
                <a:lnTo>
                  <a:pt x="1415494" y="2194560"/>
                </a:lnTo>
                <a:lnTo>
                  <a:pt x="10957560" y="0"/>
                </a:lnTo>
                <a:lnTo>
                  <a:pt x="5762546" y="5669280"/>
                </a:lnTo>
                <a:lnTo>
                  <a:pt x="0" y="5212080"/>
                </a:lnTo>
                <a:close/>
              </a:path>
            </a:pathLst>
          </a:custGeom>
          <a:solidFill>
            <a:srgbClr val="F3DE5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7" name="平行四边形 3"/>
          <p:cNvSpPr/>
          <p:nvPr/>
        </p:nvSpPr>
        <p:spPr>
          <a:xfrm flipH="1">
            <a:off x="-1581150" y="-895350"/>
            <a:ext cx="15278100" cy="7296150"/>
          </a:xfrm>
          <a:custGeom>
            <a:gdLst>
              <a:gd fmla="*/ 0 w 15538257" name="connsiteX0"/>
              <a:gd fmla="*/ 7416897 h 7416897" name="connsiteY0"/>
              <a:gd fmla="*/ 2593931 w 15538257" name="connsiteX1"/>
              <a:gd fmla="*/ 4095265 h 7416897" name="connsiteY1"/>
              <a:gd fmla="*/ 15538257 w 15538257" name="connsiteX2"/>
              <a:gd fmla="*/ 0 h 7416897" name="connsiteY2"/>
              <a:gd fmla="*/ 8651617 w 15538257" name="connsiteX3"/>
              <a:gd fmla="*/ 6562611 h 7416897" name="connsiteY3"/>
              <a:gd fmla="*/ 0 w 15538257" name="connsiteX4"/>
              <a:gd fmla="*/ 7416897 h 74168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16897" w="15538257">
                <a:moveTo>
                  <a:pt x="0" y="7416897"/>
                </a:moveTo>
                <a:lnTo>
                  <a:pt x="2593931" y="4095265"/>
                </a:lnTo>
                <a:lnTo>
                  <a:pt x="15538257" y="0"/>
                </a:lnTo>
                <a:lnTo>
                  <a:pt x="8651617" y="6562611"/>
                </a:lnTo>
                <a:lnTo>
                  <a:pt x="0" y="7416897"/>
                </a:lnTo>
                <a:close/>
              </a:path>
            </a:pathLst>
          </a:custGeom>
          <a:solidFill>
            <a:srgbClr val="F3DE5A">
              <a:alpha val="30000"/>
            </a:srgbClr>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8" name="文本框 7"/>
          <p:cNvSpPr txBox="1"/>
          <p:nvPr/>
        </p:nvSpPr>
        <p:spPr>
          <a:xfrm>
            <a:off x="4444913" y="2851324"/>
            <a:ext cx="5141867" cy="1005840"/>
          </a:xfrm>
          <a:prstGeom prst="rect">
            <a:avLst/>
          </a:prstGeom>
          <a:noFill/>
        </p:spPr>
        <p:txBody>
          <a:bodyPr rtlCol="0" wrap="square">
            <a:spAutoFit/>
          </a:bodyPr>
          <a:lstStyle/>
          <a:p>
            <a:r>
              <a:rPr altLang="en-US" lang="zh-CN" smtClean="0" sz="6000">
                <a:solidFill>
                  <a:srgbClr val="080A09"/>
                </a:solidFill>
                <a:latin charset="-122" panose="02010600040101010101" pitchFamily="2" typeface="华文细黑"/>
                <a:ea charset="-122" panose="02010600040101010101" pitchFamily="2" typeface="华文细黑"/>
              </a:rPr>
              <a:t>点击输入标题</a:t>
            </a:r>
          </a:p>
        </p:txBody>
      </p:sp>
      <p:sp>
        <p:nvSpPr>
          <p:cNvPr id="9" name="文本框 8"/>
          <p:cNvSpPr txBox="1"/>
          <p:nvPr/>
        </p:nvSpPr>
        <p:spPr>
          <a:xfrm>
            <a:off x="6924224" y="4195449"/>
            <a:ext cx="4296229"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rPr>
              <a:t>——点击输入内容</a:t>
            </a:r>
          </a:p>
        </p:txBody>
      </p:sp>
    </p:spTree>
    <p:extLst>
      <p:ext uri="{BB962C8B-B14F-4D97-AF65-F5344CB8AC3E}">
        <p14:creationId val="877179731"/>
      </p:ext>
    </p:extLst>
  </p:cSld>
  <p:clrMapOvr>
    <a:masterClrMapping/>
  </p:clrMapOvr>
  <p:transition>
    <p:wip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椭圆 38"/>
          <p:cNvSpPr/>
          <p:nvPr/>
        </p:nvSpPr>
        <p:spPr>
          <a:xfrm>
            <a:off x="6046764" y="1418493"/>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5" name="组合 54"/>
          <p:cNvGrpSpPr/>
          <p:nvPr/>
        </p:nvGrpSpPr>
        <p:grpSpPr>
          <a:xfrm>
            <a:off x="6611820" y="1031629"/>
            <a:ext cx="3387428" cy="872197"/>
            <a:chOff x="6698571" y="1094934"/>
            <a:chExt cx="3387428" cy="872197"/>
          </a:xfrm>
        </p:grpSpPr>
        <p:sp>
          <p:nvSpPr>
            <p:cNvPr id="56" name="矩形 55">
              <a:hlinkClick action="ppaction://hlinksldjump" r:id="rId2"/>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57" name="等腰三角形 56"/>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sp>
        <p:nvSpPr>
          <p:cNvPr id="58" name="文本框 57"/>
          <p:cNvSpPr txBox="1"/>
          <p:nvPr/>
        </p:nvSpPr>
        <p:spPr>
          <a:xfrm>
            <a:off x="3635852" y="1273464"/>
            <a:ext cx="1402080" cy="457200"/>
          </a:xfrm>
          <a:prstGeom prst="rect">
            <a:avLst/>
          </a:prstGeom>
          <a:noFill/>
        </p:spPr>
        <p:txBody>
          <a:bodyPr rtlCol="0" wrap="none">
            <a:spAutoFit/>
          </a:bodyPr>
          <a:lstStyle/>
          <a:p>
            <a:r>
              <a:rPr altLang="en-US" b="1" lang="zh-CN" sz="2400">
                <a:solidFill>
                  <a:srgbClr val="484848"/>
                </a:solidFill>
                <a:latin charset="-122" panose="02010600040101010101" pitchFamily="2" typeface="华文细黑"/>
                <a:ea charset="-122" panose="02010600040101010101" pitchFamily="2" typeface="华文细黑"/>
              </a:rPr>
              <a:t>第一阶段</a:t>
            </a:r>
          </a:p>
        </p:txBody>
      </p:sp>
      <p:grpSp>
        <p:nvGrpSpPr>
          <p:cNvPr id="59" name="组合 58"/>
          <p:cNvGrpSpPr/>
          <p:nvPr/>
        </p:nvGrpSpPr>
        <p:grpSpPr>
          <a:xfrm>
            <a:off x="2396094" y="2155868"/>
            <a:ext cx="3389716" cy="872197"/>
            <a:chOff x="2312953" y="2216640"/>
            <a:chExt cx="3389716" cy="872197"/>
          </a:xfrm>
        </p:grpSpPr>
        <p:sp>
          <p:nvSpPr>
            <p:cNvPr id="60" name="矩形 59">
              <a:hlinkClick action="ppaction://hlinksldjump" r:id="rId3"/>
            </p:cNvPr>
            <p:cNvSpPr/>
            <p:nvPr/>
          </p:nvSpPr>
          <p:spPr>
            <a:xfrm>
              <a:off x="2312953" y="2216640"/>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61" name="等腰三角形 60"/>
            <p:cNvSpPr/>
            <p:nvPr/>
          </p:nvSpPr>
          <p:spPr>
            <a:xfrm flipV="1" rot="16200000">
              <a:off x="5492827" y="2532181"/>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sp>
        <p:nvSpPr>
          <p:cNvPr id="62" name="椭圆 61"/>
          <p:cNvSpPr/>
          <p:nvPr/>
        </p:nvSpPr>
        <p:spPr>
          <a:xfrm>
            <a:off x="6046764" y="5446732"/>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椭圆 62"/>
          <p:cNvSpPr/>
          <p:nvPr/>
        </p:nvSpPr>
        <p:spPr>
          <a:xfrm>
            <a:off x="6046764" y="2653119"/>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4" name="椭圆 63"/>
          <p:cNvSpPr/>
          <p:nvPr/>
        </p:nvSpPr>
        <p:spPr>
          <a:xfrm>
            <a:off x="6046764" y="3925085"/>
            <a:ext cx="98473" cy="98473"/>
          </a:xfrm>
          <a:prstGeom prst="ellipse">
            <a:avLst/>
          </a:prstGeom>
          <a:solidFill>
            <a:srgbClr val="484848"/>
          </a:solidFill>
          <a:ln>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5" name="文本框 64"/>
          <p:cNvSpPr txBox="1"/>
          <p:nvPr/>
        </p:nvSpPr>
        <p:spPr>
          <a:xfrm>
            <a:off x="6625889" y="2398981"/>
            <a:ext cx="1402080" cy="457200"/>
          </a:xfrm>
          <a:prstGeom prst="rect">
            <a:avLst/>
          </a:prstGeom>
          <a:noFill/>
        </p:spPr>
        <p:txBody>
          <a:bodyPr rtlCol="0" wrap="none">
            <a:spAutoFit/>
          </a:bodyPr>
          <a:lstStyle/>
          <a:p>
            <a:r>
              <a:rPr altLang="en-US" b="1" lang="zh-CN" sz="2400">
                <a:solidFill>
                  <a:srgbClr val="484848"/>
                </a:solidFill>
                <a:latin charset="-122" panose="02010600040101010101" pitchFamily="2" typeface="华文细黑"/>
                <a:ea charset="-122" panose="02010600040101010101" pitchFamily="2" typeface="华文细黑"/>
              </a:rPr>
              <a:t>第二阶段</a:t>
            </a:r>
          </a:p>
        </p:txBody>
      </p:sp>
      <p:sp>
        <p:nvSpPr>
          <p:cNvPr id="66" name="文本框 65"/>
          <p:cNvSpPr txBox="1"/>
          <p:nvPr/>
        </p:nvSpPr>
        <p:spPr>
          <a:xfrm>
            <a:off x="3767925" y="3543895"/>
            <a:ext cx="1249680" cy="518160"/>
          </a:xfrm>
          <a:prstGeom prst="rect">
            <a:avLst/>
          </a:prstGeom>
          <a:noFill/>
        </p:spPr>
        <p:txBody>
          <a:bodyPr rtlCol="0" wrap="none">
            <a:spAutoFit/>
          </a:bodyPr>
          <a:lstStyle/>
          <a:p>
            <a:r>
              <a:rPr altLang="en-US" b="1" lang="zh-CN" sz="2800">
                <a:solidFill>
                  <a:srgbClr val="F3DE5A"/>
                </a:solidFill>
                <a:latin charset="-122" panose="02010600040101010101" pitchFamily="2" typeface="华文细黑"/>
                <a:ea charset="-122" panose="02010600040101010101" pitchFamily="2" typeface="华文细黑"/>
              </a:rPr>
              <a:t>第三期</a:t>
            </a:r>
          </a:p>
        </p:txBody>
      </p:sp>
      <p:sp>
        <p:nvSpPr>
          <p:cNvPr id="67" name="文本框 66"/>
          <p:cNvSpPr txBox="1"/>
          <p:nvPr/>
        </p:nvSpPr>
        <p:spPr>
          <a:xfrm>
            <a:off x="6580911" y="5220291"/>
            <a:ext cx="2225464" cy="518160"/>
          </a:xfrm>
          <a:prstGeom prst="rect">
            <a:avLst/>
          </a:prstGeom>
          <a:noFill/>
        </p:spPr>
        <p:txBody>
          <a:bodyPr rtlCol="0" wrap="square">
            <a:spAutoFit/>
          </a:bodyPr>
          <a:lstStyle/>
          <a:p>
            <a:r>
              <a:rPr altLang="en-US" b="1" lang="zh-CN" sz="2800">
                <a:solidFill>
                  <a:srgbClr val="F3DE5A"/>
                </a:solidFill>
                <a:latin charset="-122" panose="02010600040101010101" pitchFamily="2" typeface="华文细黑"/>
                <a:ea charset="-122" panose="02010600040101010101" pitchFamily="2" typeface="华文细黑"/>
              </a:rPr>
              <a:t>最后</a:t>
            </a:r>
          </a:p>
        </p:txBody>
      </p:sp>
      <p:grpSp>
        <p:nvGrpSpPr>
          <p:cNvPr id="68" name="组合 67"/>
          <p:cNvGrpSpPr/>
          <p:nvPr/>
        </p:nvGrpSpPr>
        <p:grpSpPr>
          <a:xfrm flipH="1">
            <a:off x="2439079" y="5045801"/>
            <a:ext cx="3387428" cy="872197"/>
            <a:chOff x="6698571" y="1094934"/>
            <a:chExt cx="3387428" cy="872197"/>
          </a:xfrm>
        </p:grpSpPr>
        <p:sp>
          <p:nvSpPr>
            <p:cNvPr id="69" name="矩形 68">
              <a:hlinkClick action="ppaction://hlinksldjump" r:id="rId4"/>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70" name="等腰三角形 69"/>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grpSp>
        <p:nvGrpSpPr>
          <p:cNvPr id="71" name="组合 70"/>
          <p:cNvGrpSpPr/>
          <p:nvPr/>
        </p:nvGrpSpPr>
        <p:grpSpPr>
          <a:xfrm>
            <a:off x="6580911" y="3372362"/>
            <a:ext cx="3387428" cy="872197"/>
            <a:chOff x="6698571" y="1094934"/>
            <a:chExt cx="3387428" cy="872197"/>
          </a:xfrm>
        </p:grpSpPr>
        <p:sp>
          <p:nvSpPr>
            <p:cNvPr id="72" name="矩形 71">
              <a:hlinkClick action="ppaction://hlinksldjump" r:id="rId5"/>
            </p:cNvPr>
            <p:cNvSpPr/>
            <p:nvPr/>
          </p:nvSpPr>
          <p:spPr>
            <a:xfrm>
              <a:off x="6836363" y="1094934"/>
              <a:ext cx="3249636" cy="872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400">
                  <a:solidFill>
                    <a:srgbClr val="484848"/>
                  </a:solidFill>
                  <a:latin charset="-122" panose="020b0809000000000000" pitchFamily="49" typeface="华康俪金黑W8"/>
                  <a:ea charset="-122" panose="020b0809000000000000" pitchFamily="49" typeface="华康俪金黑W8"/>
                </a:rPr>
                <a:t>输入内容</a:t>
              </a:r>
            </a:p>
          </p:txBody>
        </p:sp>
        <p:sp>
          <p:nvSpPr>
            <p:cNvPr id="73" name="等腰三角形 72"/>
            <p:cNvSpPr/>
            <p:nvPr/>
          </p:nvSpPr>
          <p:spPr>
            <a:xfrm flipH="1" flipV="1" rot="5400000">
              <a:off x="6655194" y="1459525"/>
              <a:ext cx="253219" cy="16646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84848"/>
                </a:solidFill>
              </a:endParaRPr>
            </a:p>
          </p:txBody>
        </p:sp>
      </p:grpSp>
      <p:cxnSp>
        <p:nvCxnSpPr>
          <p:cNvPr id="74" name="直接连接符 73"/>
          <p:cNvCxnSpPr/>
          <p:nvPr/>
        </p:nvCxnSpPr>
        <p:spPr>
          <a:xfrm rot="16200000">
            <a:off x="5592000" y="2095056"/>
            <a:ext cx="1008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6091657" y="-863154"/>
            <a:ext cx="8687" cy="2221904"/>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6200000">
            <a:off x="5592000" y="3340981"/>
            <a:ext cx="1008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16200000">
            <a:off x="5466000" y="4739365"/>
            <a:ext cx="1260000" cy="0"/>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6096000" y="5621156"/>
            <a:ext cx="0" cy="551549"/>
          </a:xfrm>
          <a:prstGeom prst="line">
            <a:avLst/>
          </a:prstGeom>
          <a:ln cap="rnd" w="38100">
            <a:solidFill>
              <a:srgbClr val="484848"/>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6003385" y="6205974"/>
            <a:ext cx="185231" cy="169016"/>
          </a:xfrm>
          <a:prstGeom prst="ellipse">
            <a:avLst/>
          </a:prstGeom>
          <a:solidFill>
            <a:srgbClr val="484848"/>
          </a:solidFill>
          <a:ln w="44450">
            <a:solidFill>
              <a:srgbClr val="4848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25365714"/>
      </p:ext>
    </p:extLst>
  </p:cSld>
  <p:clrMapOvr>
    <a:masterClrMapping/>
  </p:clrMapOvr>
  <mc:AlternateContent>
    <mc:Choice Requires="p14">
      <p:transition p14:dur="250">
        <p:push dir="u"/>
      </p:transition>
    </mc:Choice>
    <mc:Fallback>
      <p:transition>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75"/>
                                        </p:tgtEl>
                                        <p:attrNameLst>
                                          <p:attrName>style.visibility</p:attrName>
                                        </p:attrNameLst>
                                      </p:cBhvr>
                                      <p:to>
                                        <p:strVal val="visible"/>
                                      </p:to>
                                    </p:set>
                                    <p:animEffect filter="wipe(up)" transition="in">
                                      <p:cBhvr>
                                        <p:cTn dur="500" id="7"/>
                                        <p:tgtEl>
                                          <p:spTgt spid="75"/>
                                        </p:tgtEl>
                                      </p:cBhvr>
                                    </p:animEffect>
                                  </p:childTnLst>
                                </p:cTn>
                              </p:par>
                            </p:childTnLst>
                          </p:cTn>
                        </p:par>
                        <p:par>
                          <p:cTn fill="hold" id="8" nodeType="afterGroup">
                            <p:stCondLst>
                              <p:cond delay="500"/>
                            </p:stCondLst>
                            <p:childTnLst>
                              <p:par>
                                <p:cTn fill="hold" grpId="0" id="9" nodeType="afterEffect" presetClass="entr" presetID="1" presetSubtype="0">
                                  <p:stCondLst>
                                    <p:cond delay="0"/>
                                  </p:stCondLst>
                                  <p:childTnLst>
                                    <p:set>
                                      <p:cBhvr>
                                        <p:cTn dur="1" fill="hold" id="10">
                                          <p:stCondLst>
                                            <p:cond delay="0"/>
                                          </p:stCondLst>
                                        </p:cTn>
                                        <p:tgtEl>
                                          <p:spTgt spid="39"/>
                                        </p:tgtEl>
                                        <p:attrNameLst>
                                          <p:attrName>style.visibility</p:attrName>
                                        </p:attrNameLst>
                                      </p:cBhvr>
                                      <p:to>
                                        <p:strVal val="visible"/>
                                      </p:to>
                                    </p:set>
                                  </p:childTnLst>
                                </p:cTn>
                              </p:par>
                              <p:par>
                                <p:cTn fill="hold" grpId="0" id="11" nodeType="withEffect" presetClass="entr" presetID="10" presetSubtype="0">
                                  <p:stCondLst>
                                    <p:cond delay="0"/>
                                  </p:stCondLst>
                                  <p:childTnLst>
                                    <p:set>
                                      <p:cBhvr>
                                        <p:cTn dur="1" fill="hold" id="12">
                                          <p:stCondLst>
                                            <p:cond delay="0"/>
                                          </p:stCondLst>
                                        </p:cTn>
                                        <p:tgtEl>
                                          <p:spTgt spid="58"/>
                                        </p:tgtEl>
                                        <p:attrNameLst>
                                          <p:attrName>style.visibility</p:attrName>
                                        </p:attrNameLst>
                                      </p:cBhvr>
                                      <p:to>
                                        <p:strVal val="visible"/>
                                      </p:to>
                                    </p:set>
                                    <p:animEffect filter="fade" transition="in">
                                      <p:cBhvr>
                                        <p:cTn dur="500" id="13"/>
                                        <p:tgtEl>
                                          <p:spTgt spid="58"/>
                                        </p:tgtEl>
                                      </p:cBhvr>
                                    </p:animEffect>
                                  </p:childTnLst>
                                </p:cTn>
                              </p:par>
                              <p:par>
                                <p:cTn fill="hold" id="14" nodeType="withEffect" presetClass="entr" presetID="10" presetSubtype="0">
                                  <p:stCondLst>
                                    <p:cond delay="0"/>
                                  </p:stCondLst>
                                  <p:childTnLst>
                                    <p:set>
                                      <p:cBhvr>
                                        <p:cTn dur="1" fill="hold" id="15">
                                          <p:stCondLst>
                                            <p:cond delay="0"/>
                                          </p:stCondLst>
                                        </p:cTn>
                                        <p:tgtEl>
                                          <p:spTgt spid="55"/>
                                        </p:tgtEl>
                                        <p:attrNameLst>
                                          <p:attrName>style.visibility</p:attrName>
                                        </p:attrNameLst>
                                      </p:cBhvr>
                                      <p:to>
                                        <p:strVal val="visible"/>
                                      </p:to>
                                    </p:set>
                                    <p:animEffect filter="fade" transition="in">
                                      <p:cBhvr>
                                        <p:cTn dur="500" id="16"/>
                                        <p:tgtEl>
                                          <p:spTgt spid="55"/>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74"/>
                                        </p:tgtEl>
                                        <p:attrNameLst>
                                          <p:attrName>style.visibility</p:attrName>
                                        </p:attrNameLst>
                                      </p:cBhvr>
                                      <p:to>
                                        <p:strVal val="visible"/>
                                      </p:to>
                                    </p:set>
                                    <p:animEffect filter="wipe(up)" transition="in">
                                      <p:cBhvr>
                                        <p:cTn dur="500" id="20"/>
                                        <p:tgtEl>
                                          <p:spTgt spid="74"/>
                                        </p:tgtEl>
                                      </p:cBhvr>
                                    </p:animEffect>
                                  </p:childTnLst>
                                </p:cTn>
                              </p:par>
                            </p:childTnLst>
                          </p:cTn>
                        </p:par>
                        <p:par>
                          <p:cTn fill="hold" id="21" nodeType="afterGroup">
                            <p:stCondLst>
                              <p:cond delay="1500"/>
                            </p:stCondLst>
                            <p:childTnLst>
                              <p:par>
                                <p:cTn fill="hold" grpId="0" id="22" nodeType="afterEffect" presetClass="entr" presetID="1" presetSubtype="0">
                                  <p:stCondLst>
                                    <p:cond delay="0"/>
                                  </p:stCondLst>
                                  <p:childTnLst>
                                    <p:set>
                                      <p:cBhvr>
                                        <p:cTn dur="1" fill="hold" id="23">
                                          <p:stCondLst>
                                            <p:cond delay="0"/>
                                          </p:stCondLst>
                                        </p:cTn>
                                        <p:tgtEl>
                                          <p:spTgt spid="63"/>
                                        </p:tgtEl>
                                        <p:attrNameLst>
                                          <p:attrName>style.visibility</p:attrName>
                                        </p:attrNameLst>
                                      </p:cBhvr>
                                      <p:to>
                                        <p:strVal val="visible"/>
                                      </p:to>
                                    </p:set>
                                  </p:childTnLst>
                                </p:cTn>
                              </p:par>
                              <p:par>
                                <p:cTn fill="hold" id="24" nodeType="withEffect" presetClass="entr" presetID="10" presetSubtype="0">
                                  <p:stCondLst>
                                    <p:cond delay="0"/>
                                  </p:stCondLst>
                                  <p:childTnLst>
                                    <p:set>
                                      <p:cBhvr>
                                        <p:cTn dur="1" fill="hold" id="25">
                                          <p:stCondLst>
                                            <p:cond delay="0"/>
                                          </p:stCondLst>
                                        </p:cTn>
                                        <p:tgtEl>
                                          <p:spTgt spid="59"/>
                                        </p:tgtEl>
                                        <p:attrNameLst>
                                          <p:attrName>style.visibility</p:attrName>
                                        </p:attrNameLst>
                                      </p:cBhvr>
                                      <p:to>
                                        <p:strVal val="visible"/>
                                      </p:to>
                                    </p:set>
                                    <p:animEffect filter="fade" transition="in">
                                      <p:cBhvr>
                                        <p:cTn dur="500" id="26"/>
                                        <p:tgtEl>
                                          <p:spTgt spid="59"/>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5"/>
                                        </p:tgtEl>
                                        <p:attrNameLst>
                                          <p:attrName>style.visibility</p:attrName>
                                        </p:attrNameLst>
                                      </p:cBhvr>
                                      <p:to>
                                        <p:strVal val="visible"/>
                                      </p:to>
                                    </p:set>
                                    <p:animEffect filter="fade" transition="in">
                                      <p:cBhvr>
                                        <p:cTn dur="500" id="29"/>
                                        <p:tgtEl>
                                          <p:spTgt spid="65"/>
                                        </p:tgtEl>
                                      </p:cBhvr>
                                    </p:animEffect>
                                  </p:childTnLst>
                                </p:cTn>
                              </p:par>
                            </p:childTnLst>
                          </p:cTn>
                        </p:par>
                        <p:par>
                          <p:cTn fill="hold" id="30" nodeType="afterGroup">
                            <p:stCondLst>
                              <p:cond delay="2000"/>
                            </p:stCondLst>
                            <p:childTnLst>
                              <p:par>
                                <p:cTn fill="hold" id="31" nodeType="afterEffect" presetClass="entr" presetID="22" presetSubtype="1">
                                  <p:stCondLst>
                                    <p:cond delay="0"/>
                                  </p:stCondLst>
                                  <p:childTnLst>
                                    <p:set>
                                      <p:cBhvr>
                                        <p:cTn dur="1" fill="hold" id="32">
                                          <p:stCondLst>
                                            <p:cond delay="0"/>
                                          </p:stCondLst>
                                        </p:cTn>
                                        <p:tgtEl>
                                          <p:spTgt spid="76"/>
                                        </p:tgtEl>
                                        <p:attrNameLst>
                                          <p:attrName>style.visibility</p:attrName>
                                        </p:attrNameLst>
                                      </p:cBhvr>
                                      <p:to>
                                        <p:strVal val="visible"/>
                                      </p:to>
                                    </p:set>
                                    <p:animEffect filter="wipe(up)" transition="in">
                                      <p:cBhvr>
                                        <p:cTn dur="500" id="33"/>
                                        <p:tgtEl>
                                          <p:spTgt spid="76"/>
                                        </p:tgtEl>
                                      </p:cBhvr>
                                    </p:animEffect>
                                  </p:childTnLst>
                                </p:cTn>
                              </p:par>
                            </p:childTnLst>
                          </p:cTn>
                        </p:par>
                        <p:par>
                          <p:cTn fill="hold" id="34" nodeType="afterGroup">
                            <p:stCondLst>
                              <p:cond delay="2500"/>
                            </p:stCondLst>
                            <p:childTnLst>
                              <p:par>
                                <p:cTn fill="hold" grpId="0" id="35" nodeType="afterEffect" presetClass="entr" presetID="1" presetSubtype="0">
                                  <p:stCondLst>
                                    <p:cond delay="0"/>
                                  </p:stCondLst>
                                  <p:childTnLst>
                                    <p:set>
                                      <p:cBhvr>
                                        <p:cTn dur="1" fill="hold" id="36">
                                          <p:stCondLst>
                                            <p:cond delay="0"/>
                                          </p:stCondLst>
                                        </p:cTn>
                                        <p:tgtEl>
                                          <p:spTgt spid="64"/>
                                        </p:tgtEl>
                                        <p:attrNameLst>
                                          <p:attrName>style.visibility</p:attrName>
                                        </p:attrNameLst>
                                      </p:cBhvr>
                                      <p:to>
                                        <p:strVal val="visible"/>
                                      </p:to>
                                    </p:set>
                                  </p:childTnLst>
                                </p:cTn>
                              </p:par>
                              <p:par>
                                <p:cTn fill="hold" id="37" nodeType="withEffect" presetClass="entr" presetID="10" presetSubtype="0">
                                  <p:stCondLst>
                                    <p:cond delay="0"/>
                                  </p:stCondLst>
                                  <p:childTnLst>
                                    <p:set>
                                      <p:cBhvr>
                                        <p:cTn dur="1" fill="hold" id="38">
                                          <p:stCondLst>
                                            <p:cond delay="0"/>
                                          </p:stCondLst>
                                        </p:cTn>
                                        <p:tgtEl>
                                          <p:spTgt spid="71"/>
                                        </p:tgtEl>
                                        <p:attrNameLst>
                                          <p:attrName>style.visibility</p:attrName>
                                        </p:attrNameLst>
                                      </p:cBhvr>
                                      <p:to>
                                        <p:strVal val="visible"/>
                                      </p:to>
                                    </p:set>
                                    <p:animEffect filter="fade" transition="in">
                                      <p:cBhvr>
                                        <p:cTn dur="500" id="39"/>
                                        <p:tgtEl>
                                          <p:spTgt spid="71"/>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66"/>
                                        </p:tgtEl>
                                        <p:attrNameLst>
                                          <p:attrName>style.visibility</p:attrName>
                                        </p:attrNameLst>
                                      </p:cBhvr>
                                      <p:to>
                                        <p:strVal val="visible"/>
                                      </p:to>
                                    </p:set>
                                    <p:animEffect filter="fade" transition="in">
                                      <p:cBhvr>
                                        <p:cTn dur="500" id="42"/>
                                        <p:tgtEl>
                                          <p:spTgt spid="66"/>
                                        </p:tgtEl>
                                      </p:cBhvr>
                                    </p:animEffect>
                                  </p:childTnLst>
                                </p:cTn>
                              </p:par>
                            </p:childTnLst>
                          </p:cTn>
                        </p:par>
                        <p:par>
                          <p:cTn fill="hold" id="43" nodeType="afterGroup">
                            <p:stCondLst>
                              <p:cond delay="3000"/>
                            </p:stCondLst>
                            <p:childTnLst>
                              <p:par>
                                <p:cTn fill="hold" id="44" nodeType="afterEffect" presetClass="entr" presetID="22" presetSubtype="1">
                                  <p:stCondLst>
                                    <p:cond delay="0"/>
                                  </p:stCondLst>
                                  <p:childTnLst>
                                    <p:set>
                                      <p:cBhvr>
                                        <p:cTn dur="1" fill="hold" id="45">
                                          <p:stCondLst>
                                            <p:cond delay="0"/>
                                          </p:stCondLst>
                                        </p:cTn>
                                        <p:tgtEl>
                                          <p:spTgt spid="77"/>
                                        </p:tgtEl>
                                        <p:attrNameLst>
                                          <p:attrName>style.visibility</p:attrName>
                                        </p:attrNameLst>
                                      </p:cBhvr>
                                      <p:to>
                                        <p:strVal val="visible"/>
                                      </p:to>
                                    </p:set>
                                    <p:animEffect filter="wipe(up)" transition="in">
                                      <p:cBhvr>
                                        <p:cTn dur="500" id="46"/>
                                        <p:tgtEl>
                                          <p:spTgt spid="77"/>
                                        </p:tgtEl>
                                      </p:cBhvr>
                                    </p:animEffect>
                                  </p:childTnLst>
                                </p:cTn>
                              </p:par>
                            </p:childTnLst>
                          </p:cTn>
                        </p:par>
                        <p:par>
                          <p:cTn fill="hold" id="47" nodeType="afterGroup">
                            <p:stCondLst>
                              <p:cond delay="3500"/>
                            </p:stCondLst>
                            <p:childTnLst>
                              <p:par>
                                <p:cTn fill="hold" grpId="0" id="48" nodeType="afterEffect" presetClass="entr" presetID="1" presetSubtype="0">
                                  <p:stCondLst>
                                    <p:cond delay="0"/>
                                  </p:stCondLst>
                                  <p:childTnLst>
                                    <p:set>
                                      <p:cBhvr>
                                        <p:cTn dur="1" fill="hold" id="49">
                                          <p:stCondLst>
                                            <p:cond delay="0"/>
                                          </p:stCondLst>
                                        </p:cTn>
                                        <p:tgtEl>
                                          <p:spTgt spid="62"/>
                                        </p:tgtEl>
                                        <p:attrNameLst>
                                          <p:attrName>style.visibility</p:attrName>
                                        </p:attrNameLst>
                                      </p:cBhvr>
                                      <p:to>
                                        <p:strVal val="visible"/>
                                      </p:to>
                                    </p:set>
                                  </p:childTnLst>
                                </p:cTn>
                              </p:par>
                              <p:par>
                                <p:cTn fill="hold" id="50" nodeType="withEffect" presetClass="entr" presetID="10" presetSubtype="0">
                                  <p:stCondLst>
                                    <p:cond delay="0"/>
                                  </p:stCondLst>
                                  <p:childTnLst>
                                    <p:set>
                                      <p:cBhvr>
                                        <p:cTn dur="1" fill="hold" id="51">
                                          <p:stCondLst>
                                            <p:cond delay="0"/>
                                          </p:stCondLst>
                                        </p:cTn>
                                        <p:tgtEl>
                                          <p:spTgt spid="68"/>
                                        </p:tgtEl>
                                        <p:attrNameLst>
                                          <p:attrName>style.visibility</p:attrName>
                                        </p:attrNameLst>
                                      </p:cBhvr>
                                      <p:to>
                                        <p:strVal val="visible"/>
                                      </p:to>
                                    </p:set>
                                    <p:animEffect filter="fade" transition="in">
                                      <p:cBhvr>
                                        <p:cTn dur="500" id="52"/>
                                        <p:tgtEl>
                                          <p:spTgt spid="6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67"/>
                                        </p:tgtEl>
                                        <p:attrNameLst>
                                          <p:attrName>style.visibility</p:attrName>
                                        </p:attrNameLst>
                                      </p:cBhvr>
                                      <p:to>
                                        <p:strVal val="visible"/>
                                      </p:to>
                                    </p:set>
                                    <p:animEffect filter="fade" transition="in">
                                      <p:cBhvr>
                                        <p:cTn dur="500" id="55"/>
                                        <p:tgtEl>
                                          <p:spTgt spid="67"/>
                                        </p:tgtEl>
                                      </p:cBhvr>
                                    </p:animEffect>
                                  </p:childTnLst>
                                </p:cTn>
                              </p:par>
                            </p:childTnLst>
                          </p:cTn>
                        </p:par>
                        <p:par>
                          <p:cTn fill="hold" id="56" nodeType="afterGroup">
                            <p:stCondLst>
                              <p:cond delay="4000"/>
                            </p:stCondLst>
                            <p:childTnLst>
                              <p:par>
                                <p:cTn fill="hold" id="57" nodeType="afterEffect" presetClass="entr" presetID="22" presetSubtype="1">
                                  <p:stCondLst>
                                    <p:cond delay="0"/>
                                  </p:stCondLst>
                                  <p:childTnLst>
                                    <p:set>
                                      <p:cBhvr>
                                        <p:cTn dur="1" fill="hold" id="58">
                                          <p:stCondLst>
                                            <p:cond delay="0"/>
                                          </p:stCondLst>
                                        </p:cTn>
                                        <p:tgtEl>
                                          <p:spTgt spid="78"/>
                                        </p:tgtEl>
                                        <p:attrNameLst>
                                          <p:attrName>style.visibility</p:attrName>
                                        </p:attrNameLst>
                                      </p:cBhvr>
                                      <p:to>
                                        <p:strVal val="visible"/>
                                      </p:to>
                                    </p:set>
                                    <p:animEffect filter="wipe(up)" transition="in">
                                      <p:cBhvr>
                                        <p:cTn dur="500" id="59"/>
                                        <p:tgtEl>
                                          <p:spTgt spid="78"/>
                                        </p:tgtEl>
                                      </p:cBhvr>
                                    </p:animEffect>
                                  </p:childTnLst>
                                </p:cTn>
                              </p:par>
                            </p:childTnLst>
                          </p:cTn>
                        </p:par>
                        <p:par>
                          <p:cTn fill="hold" id="60" nodeType="afterGroup">
                            <p:stCondLst>
                              <p:cond delay="4500"/>
                            </p:stCondLst>
                            <p:childTnLst>
                              <p:par>
                                <p:cTn fill="hold" grpId="0" id="61" nodeType="afterEffect" presetClass="entr" presetID="10" presetSubtype="0">
                                  <p:stCondLst>
                                    <p:cond delay="0"/>
                                  </p:stCondLst>
                                  <p:childTnLst>
                                    <p:set>
                                      <p:cBhvr>
                                        <p:cTn dur="1" fill="hold" id="62">
                                          <p:stCondLst>
                                            <p:cond delay="0"/>
                                          </p:stCondLst>
                                        </p:cTn>
                                        <p:tgtEl>
                                          <p:spTgt spid="79"/>
                                        </p:tgtEl>
                                        <p:attrNameLst>
                                          <p:attrName>style.visibility</p:attrName>
                                        </p:attrNameLst>
                                      </p:cBhvr>
                                      <p:to>
                                        <p:strVal val="visible"/>
                                      </p:to>
                                    </p:set>
                                    <p:animEffect filter="fade" transition="in">
                                      <p:cBhvr>
                                        <p:cTn dur="500" id="6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58"/>
      <p:bldP grpId="0" spid="62"/>
      <p:bldP grpId="0" spid="63"/>
      <p:bldP grpId="0" spid="64"/>
      <p:bldP grpId="0" spid="65"/>
      <p:bldP grpId="0" spid="66"/>
      <p:bldP grpId="0" spid="67"/>
      <p:bldP grpId="0" spid="7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4"/>
          <p:cNvSpPr txBox="1"/>
          <p:nvPr/>
        </p:nvSpPr>
        <p:spPr>
          <a:xfrm>
            <a:off x="2692399" y="2921290"/>
            <a:ext cx="6807202" cy="518160"/>
          </a:xfrm>
          <a:prstGeom prst="rect">
            <a:avLst/>
          </a:prstGeom>
          <a:noFill/>
        </p:spPr>
        <p:txBody>
          <a:bodyPr rtlCol="0" wrap="square">
            <a:spAutoFit/>
          </a:bodyPr>
          <a:lstStyle/>
          <a:p>
            <a:r>
              <a:rPr altLang="en-US" lang="zh-CN" sz="1400">
                <a:solidFill>
                  <a:srgbClr val="485766"/>
                </a:solidFill>
                <a:latin charset="-122" panose="02010600040101010101" pitchFamily="2" typeface="华文细黑"/>
                <a:ea charset="-122" panose="02010600040101010101" pitchFamily="2" typeface="华文细黑"/>
              </a:rPr>
              <a:t>该模板分五部分组成 每部分有不同的选择 根据需要选取使用 使用时请删除此页</a:t>
            </a:r>
          </a:p>
          <a:p>
            <a:r>
              <a:rPr altLang="en-US" lang="zh-CN" sz="1400">
                <a:solidFill>
                  <a:srgbClr val="485766"/>
                </a:solidFill>
                <a:latin charset="-122" panose="02010600040101010101" pitchFamily="2" typeface="华文细黑"/>
                <a:ea charset="-122" panose="02010600040101010101" pitchFamily="2" typeface="华文细黑"/>
              </a:rPr>
              <a:t>欢迎选择大梦PPT</a:t>
            </a:r>
          </a:p>
        </p:txBody>
      </p:sp>
      <p:sp>
        <p:nvSpPr>
          <p:cNvPr id="2" name="文本框 1"/>
          <p:cNvSpPr txBox="1"/>
          <p:nvPr/>
        </p:nvSpPr>
        <p:spPr>
          <a:xfrm>
            <a:off x="4805589" y="85235"/>
            <a:ext cx="2580822" cy="2621280"/>
          </a:xfrm>
          <a:prstGeom prst="rect">
            <a:avLst/>
          </a:prstGeom>
          <a:noFill/>
        </p:spPr>
        <p:txBody>
          <a:bodyPr rtlCol="0" wrap="square">
            <a:spAutoFit/>
          </a:bodyPr>
          <a:lstStyle/>
          <a:p>
            <a:pPr algn="ctr"/>
            <a:r>
              <a:rPr altLang="zh-HK" lang="en-US" smtClean="0" sz="16600">
                <a:solidFill>
                  <a:srgbClr val="F3DE5A"/>
                </a:solidFill>
                <a:latin charset="-122" panose="02010600040101010101" pitchFamily="2" typeface="华文细黑"/>
                <a:ea charset="-122" panose="02010600040101010101" pitchFamily="2" typeface="华文细黑"/>
              </a:rPr>
              <a:t>05</a:t>
            </a:r>
          </a:p>
        </p:txBody>
      </p:sp>
      <p:grpSp>
        <p:nvGrpSpPr>
          <p:cNvPr id="9" name="组合 8"/>
          <p:cNvGrpSpPr/>
          <p:nvPr/>
        </p:nvGrpSpPr>
        <p:grpSpPr>
          <a:xfrm>
            <a:off x="3079152" y="3633687"/>
            <a:ext cx="6033696" cy="520700"/>
            <a:chOff x="3066762" y="3634271"/>
            <a:chExt cx="6033696" cy="520700"/>
          </a:xfrm>
        </p:grpSpPr>
        <p:grpSp>
          <p:nvGrpSpPr>
            <p:cNvPr id="34" name="组合 33"/>
            <p:cNvGrpSpPr/>
            <p:nvPr/>
          </p:nvGrpSpPr>
          <p:grpSpPr>
            <a:xfrm>
              <a:off x="3066762" y="3634271"/>
              <a:ext cx="1016002" cy="520700"/>
              <a:chOff x="2684459" y="3594115"/>
              <a:chExt cx="1016002" cy="520700"/>
            </a:xfrm>
            <a:solidFill>
              <a:srgbClr val="485766"/>
            </a:solidFill>
          </p:grpSpPr>
          <p:sp>
            <p:nvSpPr>
              <p:cNvPr id="55" name="圆角矩形 54"/>
              <p:cNvSpPr/>
              <p:nvPr/>
            </p:nvSpPr>
            <p:spPr>
              <a:xfrm>
                <a:off x="2684459"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6" name="文本框 55"/>
              <p:cNvSpPr txBox="1"/>
              <p:nvPr/>
            </p:nvSpPr>
            <p:spPr>
              <a:xfrm>
                <a:off x="2864754" y="3669800"/>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封面</a:t>
                </a:r>
              </a:p>
            </p:txBody>
          </p:sp>
        </p:grpSp>
        <p:grpSp>
          <p:nvGrpSpPr>
            <p:cNvPr id="39" name="组合 38"/>
            <p:cNvGrpSpPr/>
            <p:nvPr/>
          </p:nvGrpSpPr>
          <p:grpSpPr>
            <a:xfrm>
              <a:off x="4321186" y="3634271"/>
              <a:ext cx="1016002" cy="520700"/>
              <a:chOff x="3541485" y="3594115"/>
              <a:chExt cx="1016002" cy="520700"/>
            </a:xfrm>
            <a:solidFill>
              <a:srgbClr val="F3DE5A"/>
            </a:solidFill>
          </p:grpSpPr>
          <p:sp>
            <p:nvSpPr>
              <p:cNvPr id="52" name="圆角矩形 51"/>
              <p:cNvSpPr/>
              <p:nvPr/>
            </p:nvSpPr>
            <p:spPr>
              <a:xfrm>
                <a:off x="3541485"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3" name="文本框 52"/>
              <p:cNvSpPr txBox="1"/>
              <p:nvPr/>
            </p:nvSpPr>
            <p:spPr>
              <a:xfrm>
                <a:off x="3721780" y="3669800"/>
                <a:ext cx="655412" cy="365760"/>
              </a:xfrm>
              <a:prstGeom prst="rect">
                <a:avLst/>
              </a:prstGeom>
              <a:solidFill>
                <a:srgbClr val="485766"/>
              </a:solid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目录</a:t>
                </a:r>
              </a:p>
            </p:txBody>
          </p:sp>
        </p:grpSp>
        <p:grpSp>
          <p:nvGrpSpPr>
            <p:cNvPr id="40" name="组合 39"/>
            <p:cNvGrpSpPr/>
            <p:nvPr/>
          </p:nvGrpSpPr>
          <p:grpSpPr>
            <a:xfrm>
              <a:off x="5575610" y="3634271"/>
              <a:ext cx="1016002" cy="520700"/>
              <a:chOff x="6270171" y="3594115"/>
              <a:chExt cx="1016002" cy="520700"/>
            </a:xfrm>
            <a:solidFill>
              <a:srgbClr val="485766"/>
            </a:solidFill>
          </p:grpSpPr>
          <p:sp>
            <p:nvSpPr>
              <p:cNvPr id="47" name="圆角矩形 46"/>
              <p:cNvSpPr/>
              <p:nvPr/>
            </p:nvSpPr>
            <p:spPr>
              <a:xfrm>
                <a:off x="6270171"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8" name="文本框 47"/>
              <p:cNvSpPr txBox="1"/>
              <p:nvPr/>
            </p:nvSpPr>
            <p:spPr>
              <a:xfrm>
                <a:off x="6343423" y="3669800"/>
                <a:ext cx="869498" cy="365760"/>
              </a:xfrm>
              <a:prstGeom prst="rect">
                <a:avLst/>
              </a:prstGeom>
              <a:solidFill>
                <a:srgbClr val="485766"/>
              </a:solid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排版页</a:t>
                </a:r>
              </a:p>
            </p:txBody>
          </p:sp>
        </p:grpSp>
        <p:grpSp>
          <p:nvGrpSpPr>
            <p:cNvPr id="41" name="组合 40"/>
            <p:cNvGrpSpPr/>
            <p:nvPr/>
          </p:nvGrpSpPr>
          <p:grpSpPr>
            <a:xfrm>
              <a:off x="6830034" y="3634271"/>
              <a:ext cx="1016002" cy="520700"/>
              <a:chOff x="7634514" y="3594115"/>
              <a:chExt cx="1016002" cy="520700"/>
            </a:xfrm>
          </p:grpSpPr>
          <p:sp>
            <p:nvSpPr>
              <p:cNvPr id="45" name="圆角矩形 44"/>
              <p:cNvSpPr/>
              <p:nvPr/>
            </p:nvSpPr>
            <p:spPr>
              <a:xfrm>
                <a:off x="7634514"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6" name="文本框 45"/>
              <p:cNvSpPr txBox="1"/>
              <p:nvPr/>
            </p:nvSpPr>
            <p:spPr>
              <a:xfrm>
                <a:off x="7707767" y="3669800"/>
                <a:ext cx="869498" cy="365760"/>
              </a:xfrm>
              <a:prstGeom prst="rect">
                <a:avLst/>
              </a:prstGeom>
              <a:solidFill>
                <a:srgbClr val="485766"/>
              </a:solid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图表页</a:t>
                </a:r>
              </a:p>
            </p:txBody>
          </p:sp>
        </p:grpSp>
        <p:grpSp>
          <p:nvGrpSpPr>
            <p:cNvPr id="42" name="组合 41"/>
            <p:cNvGrpSpPr/>
            <p:nvPr/>
          </p:nvGrpSpPr>
          <p:grpSpPr>
            <a:xfrm>
              <a:off x="8084456" y="3634271"/>
              <a:ext cx="1016002" cy="520700"/>
              <a:chOff x="8998857" y="3594115"/>
              <a:chExt cx="1016002" cy="520700"/>
            </a:xfrm>
          </p:grpSpPr>
          <p:sp>
            <p:nvSpPr>
              <p:cNvPr id="43" name="圆角矩形 42"/>
              <p:cNvSpPr/>
              <p:nvPr/>
            </p:nvSpPr>
            <p:spPr>
              <a:xfrm>
                <a:off x="8998857" y="3594115"/>
                <a:ext cx="1016002" cy="520700"/>
              </a:xfrm>
              <a:prstGeom prst="roundRect">
                <a:avLst>
                  <a:gd fmla="val 10722" name="adj"/>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4" name="文本框 43"/>
              <p:cNvSpPr txBox="1"/>
              <p:nvPr/>
            </p:nvSpPr>
            <p:spPr>
              <a:xfrm>
                <a:off x="9072108" y="3669800"/>
                <a:ext cx="869498" cy="365760"/>
              </a:xfrm>
              <a:prstGeom prst="rect">
                <a:avLst/>
              </a:prstGeom>
              <a:solidFill>
                <a:srgbClr val="F3DE5A"/>
              </a:solid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结束页</a:t>
                </a:r>
              </a:p>
            </p:txBody>
          </p:sp>
        </p:grpSp>
      </p:grpSp>
      <p:sp>
        <p:nvSpPr>
          <p:cNvPr id="24" name="文本框 23"/>
          <p:cNvSpPr txBox="1"/>
          <p:nvPr/>
        </p:nvSpPr>
        <p:spPr>
          <a:xfrm>
            <a:off x="3086100" y="6391408"/>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grpSp>
        <p:nvGrpSpPr>
          <p:cNvPr id="10" name="组合 9"/>
          <p:cNvGrpSpPr/>
          <p:nvPr/>
        </p:nvGrpSpPr>
        <p:grpSpPr>
          <a:xfrm>
            <a:off x="2568759" y="4343564"/>
            <a:ext cx="7054482" cy="1858665"/>
            <a:chOff x="3153442" y="4370762"/>
            <a:chExt cx="7054482" cy="1858665"/>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915676" y="4374149"/>
              <a:ext cx="3292248" cy="1851890"/>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3153442" y="4370762"/>
              <a:ext cx="3304294" cy="1858665"/>
            </a:xfrm>
            <a:prstGeom prst="rect">
              <a:avLst/>
            </a:prstGeom>
          </p:spPr>
        </p:pic>
      </p:grpSp>
    </p:spTree>
    <p:extLst>
      <p:ext uri="{BB962C8B-B14F-4D97-AF65-F5344CB8AC3E}">
        <p14:creationId val="435002475"/>
      </p:ext>
    </p:extLst>
  </p:cSld>
  <p:clrMapOvr>
    <a:masterClrMapping/>
  </p:clrMapOvr>
  <p:transition spd="slow">
    <p:wheel spokes="1"/>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8535"/>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文本框 3"/>
          <p:cNvSpPr txBox="1"/>
          <p:nvPr/>
        </p:nvSpPr>
        <p:spPr>
          <a:xfrm>
            <a:off x="657225" y="2349500"/>
            <a:ext cx="10877550" cy="2194560"/>
          </a:xfrm>
          <a:prstGeom prst="rect">
            <a:avLst/>
          </a:prstGeom>
          <a:noFill/>
        </p:spPr>
        <p:txBody>
          <a:bodyPr rtlCol="0" wrap="square">
            <a:spAutoFit/>
          </a:bodyPr>
          <a:lstStyle/>
          <a:p>
            <a:pPr algn="ctr"/>
            <a:r>
              <a:rPr altLang="zh-HK" lang="en-US" smtClean="0" sz="13800">
                <a:solidFill>
                  <a:schemeClr val="bg1"/>
                </a:solidFill>
                <a:latin charset="-122" panose="02010600040101010101" pitchFamily="2" typeface="华文细黑"/>
                <a:ea charset="-122" panose="02010600040101010101" pitchFamily="2" typeface="华文细黑"/>
              </a:rPr>
              <a:t>TNANK YOU</a:t>
            </a:r>
          </a:p>
        </p:txBody>
      </p:sp>
      <p:sp>
        <p:nvSpPr>
          <p:cNvPr id="5" name="矩形 4"/>
          <p:cNvSpPr/>
          <p:nvPr/>
        </p:nvSpPr>
        <p:spPr>
          <a:xfrm>
            <a:off x="-1543050" y="3286045"/>
            <a:ext cx="15621000" cy="342900"/>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485766"/>
                </a:solidFill>
                <a:latin charset="-122" panose="02010600040101010101" pitchFamily="2" typeface="华文细黑"/>
                <a:ea charset="-122" panose="02010600040101010101" pitchFamily="2" typeface="华文细黑"/>
              </a:rPr>
              <a:t>谢谢使用</a:t>
            </a:r>
          </a:p>
        </p:txBody>
      </p:sp>
    </p:spTree>
    <p:extLst>
      <p:ext uri="{BB962C8B-B14F-4D97-AF65-F5344CB8AC3E}">
        <p14:creationId val="1581926493"/>
      </p:ext>
    </p:extLst>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9531" l="156" r="-156" t="6094"/>
          <a:stretch>
            <a:fillRect/>
          </a:stretch>
        </p:blipFill>
        <p:spPr>
          <a:xfrm>
            <a:off x="0" y="0"/>
            <a:ext cx="12249150" cy="6858000"/>
          </a:xfrm>
          <a:prstGeom prst="rect">
            <a:avLst/>
          </a:prstGeom>
        </p:spPr>
      </p:pic>
      <p:sp>
        <p:nvSpPr>
          <p:cNvPr id="3" name="矩形 2"/>
          <p:cNvSpPr/>
          <p:nvPr/>
        </p:nvSpPr>
        <p:spPr>
          <a:xfrm>
            <a:off x="0" y="0"/>
            <a:ext cx="12192000" cy="6858000"/>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495300" y="0"/>
            <a:ext cx="3333750" cy="4914900"/>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1314450" y="495300"/>
            <a:ext cx="1657350" cy="3596640"/>
          </a:xfrm>
          <a:prstGeom prst="rect">
            <a:avLst/>
          </a:prstGeom>
          <a:noFill/>
        </p:spPr>
        <p:txBody>
          <a:bodyPr rtlCol="0" wrap="square">
            <a:spAutoFit/>
          </a:bodyPr>
          <a:lstStyle/>
          <a:p>
            <a:r>
              <a:rPr altLang="en-US" lang="zh-CN" smtClean="0" sz="11500">
                <a:solidFill>
                  <a:srgbClr val="485766"/>
                </a:solidFill>
                <a:latin charset="-122" panose="02010600040101010101" pitchFamily="2" typeface="华文细黑"/>
                <a:ea charset="-122" panose="02010600040101010101" pitchFamily="2" typeface="华文细黑"/>
              </a:rPr>
              <a:t>谢</a:t>
            </a:r>
          </a:p>
          <a:p>
            <a:r>
              <a:rPr altLang="en-US" lang="zh-CN" smtClean="0" sz="11500">
                <a:solidFill>
                  <a:srgbClr val="485766"/>
                </a:solidFill>
                <a:latin charset="-122" panose="02010600040101010101" pitchFamily="2" typeface="华文细黑"/>
                <a:ea charset="-122" panose="02010600040101010101" pitchFamily="2" typeface="华文细黑"/>
              </a:rPr>
              <a:t>谢</a:t>
            </a:r>
          </a:p>
        </p:txBody>
      </p:sp>
    </p:spTree>
    <p:extLst>
      <p:ext uri="{BB962C8B-B14F-4D97-AF65-F5344CB8AC3E}">
        <p14:creationId val="520816549"/>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t="15390"/>
          <a:stretch>
            <a:fillRect/>
          </a:stretch>
        </p:blipFill>
        <p:spPr>
          <a:xfrm>
            <a:off x="0" y="-19050"/>
            <a:ext cx="12192000" cy="6877050"/>
          </a:xfrm>
          <a:prstGeom prst="rect">
            <a:avLst/>
          </a:prstGeom>
        </p:spPr>
      </p:pic>
      <p:sp>
        <p:nvSpPr>
          <p:cNvPr id="3" name="矩形 2"/>
          <p:cNvSpPr/>
          <p:nvPr/>
        </p:nvSpPr>
        <p:spPr>
          <a:xfrm>
            <a:off x="-1627" y="-19050"/>
            <a:ext cx="12192000" cy="687705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cxnSp>
        <p:nvCxnSpPr>
          <p:cNvPr id="5" name="直接连接符 4"/>
          <p:cNvCxnSpPr/>
          <p:nvPr/>
        </p:nvCxnSpPr>
        <p:spPr>
          <a:xfrm flipH="1">
            <a:off x="-1071" y="2615000"/>
            <a:ext cx="4419600" cy="0"/>
          </a:xfrm>
          <a:prstGeom prst="line">
            <a:avLst/>
          </a:prstGeom>
          <a:ln w="28575">
            <a:solidFill>
              <a:srgbClr val="F3DE5A"/>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flipH="1">
            <a:off x="4412179" y="2543761"/>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9" name="直接连接符 8"/>
          <p:cNvCxnSpPr/>
          <p:nvPr/>
        </p:nvCxnSpPr>
        <p:spPr>
          <a:xfrm flipV="1">
            <a:off x="7773472" y="2615000"/>
            <a:ext cx="4419600" cy="0"/>
          </a:xfrm>
          <a:prstGeom prst="line">
            <a:avLst/>
          </a:prstGeom>
          <a:ln w="28575">
            <a:solidFill>
              <a:srgbClr val="F3DE5A"/>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flipV="1">
            <a:off x="7640519" y="2543761"/>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nvGrpSpPr>
          <p:cNvPr id="23" name="组合 22"/>
          <p:cNvGrpSpPr/>
          <p:nvPr/>
        </p:nvGrpSpPr>
        <p:grpSpPr>
          <a:xfrm>
            <a:off x="5115640" y="1634639"/>
            <a:ext cx="1960721" cy="1960721"/>
            <a:chOff x="5115640" y="1634639"/>
            <a:chExt cx="1960721" cy="1960721"/>
          </a:xfrm>
        </p:grpSpPr>
        <p:sp>
          <p:nvSpPr>
            <p:cNvPr id="11" name="椭圆 10"/>
            <p:cNvSpPr/>
            <p:nvPr/>
          </p:nvSpPr>
          <p:spPr>
            <a:xfrm>
              <a:off x="5115640" y="1634639"/>
              <a:ext cx="1960721" cy="1960721"/>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2" name="文本框 11"/>
            <p:cNvSpPr txBox="1"/>
            <p:nvPr/>
          </p:nvSpPr>
          <p:spPr>
            <a:xfrm>
              <a:off x="5368518" y="2199501"/>
              <a:ext cx="1454964" cy="457200"/>
            </a:xfrm>
            <a:prstGeom prst="rect">
              <a:avLst/>
            </a:prstGeom>
            <a:noFill/>
          </p:spPr>
          <p:txBody>
            <a:bodyPr rtlCol="0" wrap="square">
              <a:spAutoFit/>
            </a:bodyPr>
            <a:lstStyle/>
            <a:p>
              <a:pPr algn="ctr"/>
              <a:r>
                <a:rPr altLang="en-US" lang="zh-CN" smtClean="0" sz="2400">
                  <a:solidFill>
                    <a:srgbClr val="485766"/>
                  </a:solidFill>
                  <a:latin charset="-122" panose="02010600040101010101" pitchFamily="2" typeface="华文细黑"/>
                  <a:ea charset="-122" panose="02010600040101010101" pitchFamily="2" typeface="华文细黑"/>
                </a:rPr>
                <a:t>输入LOGO</a:t>
              </a:r>
            </a:p>
          </p:txBody>
        </p:sp>
      </p:grpSp>
      <p:sp>
        <p:nvSpPr>
          <p:cNvPr id="14" name="矩形 13"/>
          <p:cNvSpPr/>
          <p:nvPr/>
        </p:nvSpPr>
        <p:spPr>
          <a:xfrm>
            <a:off x="3084473" y="3970605"/>
            <a:ext cx="6019800" cy="117423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3" name="椭圆 12"/>
          <p:cNvSpPr/>
          <p:nvPr/>
        </p:nvSpPr>
        <p:spPr>
          <a:xfrm flipH="1">
            <a:off x="3016489" y="3908217"/>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5" name="文本框 14"/>
          <p:cNvSpPr txBox="1"/>
          <p:nvPr/>
        </p:nvSpPr>
        <p:spPr>
          <a:xfrm>
            <a:off x="3523440" y="4049892"/>
            <a:ext cx="5141867" cy="1005840"/>
          </a:xfrm>
          <a:prstGeom prst="rect">
            <a:avLst/>
          </a:prstGeom>
          <a:noFill/>
        </p:spPr>
        <p:txBody>
          <a:bodyPr rtlCol="0" wrap="square">
            <a:spAutoFit/>
          </a:bodyPr>
          <a:lstStyle/>
          <a:p>
            <a:pPr algn="ctr"/>
            <a:r>
              <a:rPr altLang="en-US" lang="zh-CN" smtClean="0" sz="6000">
                <a:solidFill>
                  <a:schemeClr val="bg1"/>
                </a:solidFill>
                <a:latin charset="-122" panose="02010600040101010101" pitchFamily="2" typeface="华文细黑"/>
                <a:ea charset="-122" panose="02010600040101010101" pitchFamily="2" typeface="华文细黑"/>
              </a:rPr>
              <a:t>点击输入标题</a:t>
            </a:r>
          </a:p>
        </p:txBody>
      </p:sp>
      <p:sp>
        <p:nvSpPr>
          <p:cNvPr id="16" name="椭圆 15"/>
          <p:cNvSpPr/>
          <p:nvPr/>
        </p:nvSpPr>
        <p:spPr>
          <a:xfrm flipH="1">
            <a:off x="9033034" y="3908217"/>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7" name="椭圆 16"/>
          <p:cNvSpPr/>
          <p:nvPr/>
        </p:nvSpPr>
        <p:spPr>
          <a:xfrm flipH="1">
            <a:off x="9033034" y="5080883"/>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8" name="椭圆 17"/>
          <p:cNvSpPr/>
          <p:nvPr/>
        </p:nvSpPr>
        <p:spPr>
          <a:xfrm flipH="1">
            <a:off x="3016489" y="5063955"/>
            <a:ext cx="142478" cy="142478"/>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Tree>
    <p:extLst>
      <p:ext uri="{BB962C8B-B14F-4D97-AF65-F5344CB8AC3E}">
        <p14:creationId val="2427646005"/>
      </p:ext>
    </p:extLst>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100" id="7"/>
                                        <p:tgtEl>
                                          <p:spTgt spid="5"/>
                                        </p:tgtEl>
                                      </p:cBhvr>
                                    </p:animEffect>
                                  </p:childTnLst>
                                </p:cTn>
                              </p:par>
                            </p:childTnLst>
                          </p:cTn>
                        </p:par>
                        <p:par>
                          <p:cTn fill="hold" id="8" nodeType="afterGroup">
                            <p:stCondLst>
                              <p:cond delay="1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 id="11"/>
                                        <p:tgtEl>
                                          <p:spTgt spid="6"/>
                                        </p:tgtEl>
                                      </p:cBhvr>
                                    </p:animEffect>
                                  </p:childTnLst>
                                </p:cTn>
                              </p:par>
                            </p:childTnLst>
                          </p:cTn>
                        </p:par>
                        <p:par>
                          <p:cTn fill="hold" id="12" nodeType="afterGroup">
                            <p:stCondLst>
                              <p:cond delay="200"/>
                            </p:stCondLst>
                            <p:childTnLst>
                              <p:par>
                                <p:cTn fill="hold" grpId="1" id="13" nodeType="afterEffect" presetClass="emph" presetID="26" presetSubtype="0">
                                  <p:stCondLst>
                                    <p:cond delay="0"/>
                                  </p:stCondLst>
                                  <p:childTnLst>
                                    <p:animEffect filter="fade" transition="out">
                                      <p:cBhvr>
                                        <p:cTn dur="100" id="14" tmFilter="0, 0; .2, .5; .8, .5; 1, 0"/>
                                        <p:tgtEl>
                                          <p:spTgt spid="6"/>
                                        </p:tgtEl>
                                      </p:cBhvr>
                                    </p:animEffect>
                                    <p:animScale>
                                      <p:cBhvr>
                                        <p:cTn autoRev="1" dur="50" fill="hold" id="15"/>
                                        <p:tgtEl>
                                          <p:spTgt spid="6"/>
                                        </p:tgtEl>
                                      </p:cBhvr>
                                      <p:by x="105000" y="105000"/>
                                    </p:animScale>
                                  </p:childTnLst>
                                </p:cTn>
                              </p:par>
                              <p:par>
                                <p:cTn fill="hold" id="16" nodeType="withEffect" presetClass="entr" presetID="22" presetSubtype="2">
                                  <p:stCondLst>
                                    <p:cond delay="0"/>
                                  </p:stCondLst>
                                  <p:childTnLst>
                                    <p:set>
                                      <p:cBhvr>
                                        <p:cTn dur="1" fill="hold" id="17">
                                          <p:stCondLst>
                                            <p:cond delay="0"/>
                                          </p:stCondLst>
                                        </p:cTn>
                                        <p:tgtEl>
                                          <p:spTgt spid="9"/>
                                        </p:tgtEl>
                                        <p:attrNameLst>
                                          <p:attrName>style.visibility</p:attrName>
                                        </p:attrNameLst>
                                      </p:cBhvr>
                                      <p:to>
                                        <p:strVal val="visible"/>
                                      </p:to>
                                    </p:set>
                                    <p:animEffect filter="wipe(right)" transition="in">
                                      <p:cBhvr>
                                        <p:cTn dur="100" id="18"/>
                                        <p:tgtEl>
                                          <p:spTgt spid="9"/>
                                        </p:tgtEl>
                                      </p:cBhvr>
                                    </p:animEffect>
                                  </p:childTnLst>
                                </p:cTn>
                              </p:par>
                            </p:childTnLst>
                          </p:cTn>
                        </p:par>
                        <p:par>
                          <p:cTn fill="hold" id="19" nodeType="afterGroup">
                            <p:stCondLst>
                              <p:cond delay="300"/>
                            </p:stCondLst>
                            <p:childTnLst>
                              <p:par>
                                <p:cTn fill="hold" grpId="0" id="20" nodeType="after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 id="22"/>
                                        <p:tgtEl>
                                          <p:spTgt spid="10"/>
                                        </p:tgtEl>
                                      </p:cBhvr>
                                    </p:animEffect>
                                  </p:childTnLst>
                                </p:cTn>
                              </p:par>
                            </p:childTnLst>
                          </p:cTn>
                        </p:par>
                        <p:par>
                          <p:cTn fill="hold" id="23" nodeType="afterGroup">
                            <p:stCondLst>
                              <p:cond delay="400"/>
                            </p:stCondLst>
                            <p:childTnLst>
                              <p:par>
                                <p:cTn fill="hold" grpId="1" id="24" nodeType="afterEffect" presetClass="emph" presetID="26" presetSubtype="0">
                                  <p:stCondLst>
                                    <p:cond delay="0"/>
                                  </p:stCondLst>
                                  <p:childTnLst>
                                    <p:animEffect filter="fade" transition="out">
                                      <p:cBhvr>
                                        <p:cTn dur="100" id="25" tmFilter="0, 0; .2, .5; .8, .5; 1, 0"/>
                                        <p:tgtEl>
                                          <p:spTgt spid="10"/>
                                        </p:tgtEl>
                                      </p:cBhvr>
                                    </p:animEffect>
                                    <p:animScale>
                                      <p:cBhvr>
                                        <p:cTn autoRev="1" dur="50" fill="hold" id="26"/>
                                        <p:tgtEl>
                                          <p:spTgt spid="10"/>
                                        </p:tgtEl>
                                      </p:cBhvr>
                                      <p:by x="105000" y="105000"/>
                                    </p:animScale>
                                  </p:childTnLst>
                                </p:cTn>
                              </p:par>
                            </p:childTnLst>
                          </p:cTn>
                        </p:par>
                        <p:par>
                          <p:cTn fill="hold" id="27" nodeType="afterGroup">
                            <p:stCondLst>
                              <p:cond delay="500"/>
                            </p:stCondLst>
                            <p:childTnLst>
                              <p:par>
                                <p:cTn fill="hold" id="28" nodeType="afterEffect" presetClass="entr" presetID="10" presetSubtype="0">
                                  <p:stCondLst>
                                    <p:cond delay="0"/>
                                  </p:stCondLst>
                                  <p:childTnLst>
                                    <p:set>
                                      <p:cBhvr>
                                        <p:cTn dur="1" fill="hold" id="29">
                                          <p:stCondLst>
                                            <p:cond delay="0"/>
                                          </p:stCondLst>
                                        </p:cTn>
                                        <p:tgtEl>
                                          <p:spTgt spid="23"/>
                                        </p:tgtEl>
                                        <p:attrNameLst>
                                          <p:attrName>style.visibility</p:attrName>
                                        </p:attrNameLst>
                                      </p:cBhvr>
                                      <p:to>
                                        <p:strVal val="visible"/>
                                      </p:to>
                                    </p:set>
                                    <p:animEffect filter="fade" transition="in">
                                      <p:cBhvr>
                                        <p:cTn dur="100" id="30"/>
                                        <p:tgtEl>
                                          <p:spTgt spid="23"/>
                                        </p:tgtEl>
                                      </p:cBhvr>
                                    </p:animEffect>
                                  </p:childTnLst>
                                </p:cTn>
                              </p:par>
                            </p:childTnLst>
                          </p:cTn>
                        </p:par>
                        <p:par>
                          <p:cTn fill="hold" id="31" nodeType="afterGroup">
                            <p:stCondLst>
                              <p:cond delay="600"/>
                            </p:stCondLst>
                            <p:childTnLst>
                              <p:par>
                                <p:cTn fill="hold" id="32" nodeType="afterEffect" presetClass="emph" presetID="26" presetSubtype="0">
                                  <p:stCondLst>
                                    <p:cond delay="0"/>
                                  </p:stCondLst>
                                  <p:childTnLst>
                                    <p:animEffect filter="fade" transition="out">
                                      <p:cBhvr>
                                        <p:cTn dur="100" id="33" tmFilter="0, 0; .2, .5; .8, .5; 1, 0"/>
                                        <p:tgtEl>
                                          <p:spTgt spid="23"/>
                                        </p:tgtEl>
                                      </p:cBhvr>
                                    </p:animEffect>
                                    <p:animScale>
                                      <p:cBhvr>
                                        <p:cTn autoRev="1" dur="50" fill="hold" id="34"/>
                                        <p:tgtEl>
                                          <p:spTgt spid="23"/>
                                        </p:tgtEl>
                                      </p:cBhvr>
                                      <p:by x="105000" y="105000"/>
                                    </p:animScale>
                                  </p:childTnLst>
                                </p:cTn>
                              </p:par>
                            </p:childTnLst>
                          </p:cTn>
                        </p:par>
                        <p:par>
                          <p:cTn fill="hold" id="35" nodeType="afterGroup">
                            <p:stCondLst>
                              <p:cond delay="700"/>
                            </p:stCondLst>
                            <p:childTnLst>
                              <p:par>
                                <p:cTn fill="hold" grpId="0" id="36" nodeType="afterEffect" presetClass="entr" presetID="10"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 id="38"/>
                                        <p:tgtEl>
                                          <p:spTgt spid="13"/>
                                        </p:tgtEl>
                                      </p:cBhvr>
                                    </p:animEffect>
                                  </p:childTnLst>
                                </p:cTn>
                              </p:par>
                            </p:childTnLst>
                          </p:cTn>
                        </p:par>
                        <p:par>
                          <p:cTn fill="hold" id="39" nodeType="afterGroup">
                            <p:stCondLst>
                              <p:cond delay="800"/>
                            </p:stCondLst>
                            <p:childTnLst>
                              <p:par>
                                <p:cTn fill="hold" grpId="1" id="40" nodeType="afterEffect" presetClass="emph" presetID="26" presetSubtype="0">
                                  <p:stCondLst>
                                    <p:cond delay="0"/>
                                  </p:stCondLst>
                                  <p:childTnLst>
                                    <p:animEffect filter="fade" transition="out">
                                      <p:cBhvr>
                                        <p:cTn dur="100" id="41" tmFilter="0, 0; .2, .5; .8, .5; 1, 0"/>
                                        <p:tgtEl>
                                          <p:spTgt spid="13"/>
                                        </p:tgtEl>
                                      </p:cBhvr>
                                    </p:animEffect>
                                    <p:animScale>
                                      <p:cBhvr>
                                        <p:cTn autoRev="1" dur="50" fill="hold" id="42"/>
                                        <p:tgtEl>
                                          <p:spTgt spid="13"/>
                                        </p:tgtEl>
                                      </p:cBhvr>
                                      <p:by x="105000" y="105000"/>
                                    </p:animScale>
                                  </p:childTnLst>
                                </p:cTn>
                              </p:par>
                            </p:childTnLst>
                          </p:cTn>
                        </p:par>
                        <p:par>
                          <p:cTn fill="hold" id="43" nodeType="afterGroup">
                            <p:stCondLst>
                              <p:cond delay="900"/>
                            </p:stCondLst>
                            <p:childTnLst>
                              <p:par>
                                <p:cTn fill="hold" grpId="0" id="44" nodeType="after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 id="46"/>
                                        <p:tgtEl>
                                          <p:spTgt spid="16"/>
                                        </p:tgtEl>
                                      </p:cBhvr>
                                    </p:animEffect>
                                  </p:childTnLst>
                                </p:cTn>
                              </p:par>
                            </p:childTnLst>
                          </p:cTn>
                        </p:par>
                        <p:par>
                          <p:cTn fill="hold" id="47" nodeType="afterGroup">
                            <p:stCondLst>
                              <p:cond delay="1000"/>
                            </p:stCondLst>
                            <p:childTnLst>
                              <p:par>
                                <p:cTn fill="hold" grpId="1" id="48" nodeType="afterEffect" presetClass="emph" presetID="26" presetSubtype="0">
                                  <p:stCondLst>
                                    <p:cond delay="0"/>
                                  </p:stCondLst>
                                  <p:childTnLst>
                                    <p:animEffect filter="fade" transition="out">
                                      <p:cBhvr>
                                        <p:cTn dur="100" id="49" tmFilter="0, 0; .2, .5; .8, .5; 1, 0"/>
                                        <p:tgtEl>
                                          <p:spTgt spid="16"/>
                                        </p:tgtEl>
                                      </p:cBhvr>
                                    </p:animEffect>
                                    <p:animScale>
                                      <p:cBhvr>
                                        <p:cTn autoRev="1" dur="50" fill="hold" id="50"/>
                                        <p:tgtEl>
                                          <p:spTgt spid="16"/>
                                        </p:tgtEl>
                                      </p:cBhvr>
                                      <p:by x="105000" y="105000"/>
                                    </p:animScale>
                                  </p:childTnLst>
                                </p:cTn>
                              </p:par>
                            </p:childTnLst>
                          </p:cTn>
                        </p:par>
                        <p:par>
                          <p:cTn fill="hold" id="51" nodeType="afterGroup">
                            <p:stCondLst>
                              <p:cond delay="1100"/>
                            </p:stCondLst>
                            <p:childTnLst>
                              <p:par>
                                <p:cTn fill="hold" grpId="0" id="52" nodeType="afterEffect" presetClass="entr" presetID="10" presetSubtype="0">
                                  <p:stCondLst>
                                    <p:cond delay="0"/>
                                  </p:stCondLst>
                                  <p:childTnLst>
                                    <p:set>
                                      <p:cBhvr>
                                        <p:cTn dur="1" fill="hold" id="53">
                                          <p:stCondLst>
                                            <p:cond delay="0"/>
                                          </p:stCondLst>
                                        </p:cTn>
                                        <p:tgtEl>
                                          <p:spTgt spid="18"/>
                                        </p:tgtEl>
                                        <p:attrNameLst>
                                          <p:attrName>style.visibility</p:attrName>
                                        </p:attrNameLst>
                                      </p:cBhvr>
                                      <p:to>
                                        <p:strVal val="visible"/>
                                      </p:to>
                                    </p:set>
                                    <p:animEffect filter="fade" transition="in">
                                      <p:cBhvr>
                                        <p:cTn dur="100" id="54"/>
                                        <p:tgtEl>
                                          <p:spTgt spid="18"/>
                                        </p:tgtEl>
                                      </p:cBhvr>
                                    </p:animEffect>
                                  </p:childTnLst>
                                </p:cTn>
                              </p:par>
                            </p:childTnLst>
                          </p:cTn>
                        </p:par>
                        <p:par>
                          <p:cTn fill="hold" id="55" nodeType="afterGroup">
                            <p:stCondLst>
                              <p:cond delay="1200"/>
                            </p:stCondLst>
                            <p:childTnLst>
                              <p:par>
                                <p:cTn fill="hold" grpId="1" id="56" nodeType="afterEffect" presetClass="emph" presetID="26" presetSubtype="0">
                                  <p:stCondLst>
                                    <p:cond delay="0"/>
                                  </p:stCondLst>
                                  <p:childTnLst>
                                    <p:animEffect filter="fade" transition="out">
                                      <p:cBhvr>
                                        <p:cTn dur="100" id="57" tmFilter="0, 0; .2, .5; .8, .5; 1, 0"/>
                                        <p:tgtEl>
                                          <p:spTgt spid="18"/>
                                        </p:tgtEl>
                                      </p:cBhvr>
                                    </p:animEffect>
                                    <p:animScale>
                                      <p:cBhvr>
                                        <p:cTn autoRev="1" dur="50" fill="hold" id="58"/>
                                        <p:tgtEl>
                                          <p:spTgt spid="18"/>
                                        </p:tgtEl>
                                      </p:cBhvr>
                                      <p:by x="105000" y="105000"/>
                                    </p:animScale>
                                  </p:childTnLst>
                                </p:cTn>
                              </p:par>
                            </p:childTnLst>
                          </p:cTn>
                        </p:par>
                        <p:par>
                          <p:cTn fill="hold" id="59" nodeType="afterGroup">
                            <p:stCondLst>
                              <p:cond delay="1300"/>
                            </p:stCondLst>
                            <p:childTnLst>
                              <p:par>
                                <p:cTn fill="hold" grpId="0" id="60" nodeType="afterEffect" presetClass="entr" presetID="10" presetSubtype="0">
                                  <p:stCondLst>
                                    <p:cond delay="0"/>
                                  </p:stCondLst>
                                  <p:childTnLst>
                                    <p:set>
                                      <p:cBhvr>
                                        <p:cTn dur="1" fill="hold" id="61">
                                          <p:stCondLst>
                                            <p:cond delay="0"/>
                                          </p:stCondLst>
                                        </p:cTn>
                                        <p:tgtEl>
                                          <p:spTgt spid="17"/>
                                        </p:tgtEl>
                                        <p:attrNameLst>
                                          <p:attrName>style.visibility</p:attrName>
                                        </p:attrNameLst>
                                      </p:cBhvr>
                                      <p:to>
                                        <p:strVal val="visible"/>
                                      </p:to>
                                    </p:set>
                                    <p:animEffect filter="fade" transition="in">
                                      <p:cBhvr>
                                        <p:cTn dur="100" id="62"/>
                                        <p:tgtEl>
                                          <p:spTgt spid="17"/>
                                        </p:tgtEl>
                                      </p:cBhvr>
                                    </p:animEffect>
                                  </p:childTnLst>
                                </p:cTn>
                              </p:par>
                            </p:childTnLst>
                          </p:cTn>
                        </p:par>
                        <p:par>
                          <p:cTn fill="hold" id="63" nodeType="afterGroup">
                            <p:stCondLst>
                              <p:cond delay="1400"/>
                            </p:stCondLst>
                            <p:childTnLst>
                              <p:par>
                                <p:cTn fill="hold" grpId="1" id="64" nodeType="afterEffect" presetClass="emph" presetID="26" presetSubtype="0">
                                  <p:stCondLst>
                                    <p:cond delay="0"/>
                                  </p:stCondLst>
                                  <p:childTnLst>
                                    <p:animEffect filter="fade" transition="out">
                                      <p:cBhvr>
                                        <p:cTn dur="100" id="65" tmFilter="0, 0; .2, .5; .8, .5; 1, 0"/>
                                        <p:tgtEl>
                                          <p:spTgt spid="17"/>
                                        </p:tgtEl>
                                      </p:cBhvr>
                                    </p:animEffect>
                                    <p:animScale>
                                      <p:cBhvr>
                                        <p:cTn autoRev="1" dur="50" fill="hold" id="66"/>
                                        <p:tgtEl>
                                          <p:spTgt spid="17"/>
                                        </p:tgtEl>
                                      </p:cBhvr>
                                      <p:by x="105000" y="105000"/>
                                    </p:animScale>
                                  </p:childTnLst>
                                </p:cTn>
                              </p:par>
                            </p:childTnLst>
                          </p:cTn>
                        </p:par>
                        <p:par>
                          <p:cTn fill="hold" id="67" nodeType="afterGroup">
                            <p:stCondLst>
                              <p:cond delay="1500"/>
                            </p:stCondLst>
                            <p:childTnLst>
                              <p:par>
                                <p:cTn fill="hold" grpId="0" id="68" nodeType="afterEffect" presetClass="entr" presetID="10" presetSubtype="0">
                                  <p:stCondLst>
                                    <p:cond delay="0"/>
                                  </p:stCondLst>
                                  <p:childTnLst>
                                    <p:set>
                                      <p:cBhvr>
                                        <p:cTn dur="1" fill="hold" id="69">
                                          <p:stCondLst>
                                            <p:cond delay="0"/>
                                          </p:stCondLst>
                                        </p:cTn>
                                        <p:tgtEl>
                                          <p:spTgt spid="14"/>
                                        </p:tgtEl>
                                        <p:attrNameLst>
                                          <p:attrName>style.visibility</p:attrName>
                                        </p:attrNameLst>
                                      </p:cBhvr>
                                      <p:to>
                                        <p:strVal val="visible"/>
                                      </p:to>
                                    </p:set>
                                    <p:animEffect filter="fade" transition="in">
                                      <p:cBhvr>
                                        <p:cTn dur="100" id="70"/>
                                        <p:tgtEl>
                                          <p:spTgt spid="14"/>
                                        </p:tgtEl>
                                      </p:cBhvr>
                                    </p:animEffect>
                                  </p:childTnLst>
                                </p:cTn>
                              </p:par>
                            </p:childTnLst>
                          </p:cTn>
                        </p:par>
                        <p:par>
                          <p:cTn fill="hold" id="71" nodeType="afterGroup">
                            <p:stCondLst>
                              <p:cond delay="1600"/>
                            </p:stCondLst>
                            <p:childTnLst>
                              <p:par>
                                <p:cTn fill="hold" grpId="0" id="72" nodeType="afterEffect" presetClass="entr" presetID="10" presetSubtype="0">
                                  <p:stCondLst>
                                    <p:cond delay="0"/>
                                  </p:stCondLst>
                                  <p:childTnLst>
                                    <p:set>
                                      <p:cBhvr>
                                        <p:cTn dur="1" fill="hold" id="73">
                                          <p:stCondLst>
                                            <p:cond delay="0"/>
                                          </p:stCondLst>
                                        </p:cTn>
                                        <p:tgtEl>
                                          <p:spTgt spid="15"/>
                                        </p:tgtEl>
                                        <p:attrNameLst>
                                          <p:attrName>style.visibility</p:attrName>
                                        </p:attrNameLst>
                                      </p:cBhvr>
                                      <p:to>
                                        <p:strVal val="visible"/>
                                      </p:to>
                                    </p:set>
                                    <p:animEffect filter="fade" transition="in">
                                      <p:cBhvr>
                                        <p:cTn dur="100" id="7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10"/>
      <p:bldP grpId="1" spid="10"/>
      <p:bldP grpId="0" spid="14"/>
      <p:bldP grpId="0" spid="13"/>
      <p:bldP grpId="1" spid="13"/>
      <p:bldP grpId="0" spid="15"/>
      <p:bldP grpId="0" spid="16"/>
      <p:bldP grpId="1" spid="16"/>
      <p:bldP grpId="0" spid="17"/>
      <p:bldP grpId="1" spid="17"/>
      <p:bldP grpId="0" spid="18"/>
      <p:bldP grpId="1"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4"/>
          <p:cNvSpPr txBox="1"/>
          <p:nvPr/>
        </p:nvSpPr>
        <p:spPr>
          <a:xfrm>
            <a:off x="2633620" y="2921971"/>
            <a:ext cx="6807202" cy="518160"/>
          </a:xfrm>
          <a:prstGeom prst="rect">
            <a:avLst/>
          </a:prstGeom>
          <a:noFill/>
        </p:spPr>
        <p:txBody>
          <a:bodyPr rtlCol="0" wrap="square">
            <a:spAutoFit/>
          </a:bodyPr>
          <a:lstStyle/>
          <a:p>
            <a:r>
              <a:rPr altLang="en-US" lang="zh-CN" sz="1400">
                <a:solidFill>
                  <a:srgbClr val="485766"/>
                </a:solidFill>
                <a:latin charset="-122" panose="02010600040101010101" pitchFamily="2" typeface="华文细黑"/>
                <a:ea charset="-122" panose="02010600040101010101" pitchFamily="2" typeface="华文细黑"/>
              </a:rPr>
              <a:t>该模板分五部分组成 每部分有不同的选择 根据需要选取使用 使用时请删除此页</a:t>
            </a:r>
          </a:p>
          <a:p>
            <a:r>
              <a:rPr altLang="en-US" lang="zh-CN" sz="1400">
                <a:solidFill>
                  <a:srgbClr val="485766"/>
                </a:solidFill>
                <a:latin charset="-122" panose="02010600040101010101" pitchFamily="2" typeface="华文细黑"/>
                <a:ea charset="-122" panose="02010600040101010101" pitchFamily="2" typeface="华文细黑"/>
              </a:rPr>
              <a:t>欢迎选择大梦PPT</a:t>
            </a:r>
          </a:p>
        </p:txBody>
      </p:sp>
      <p:sp>
        <p:nvSpPr>
          <p:cNvPr id="2" name="文本框 1"/>
          <p:cNvSpPr txBox="1"/>
          <p:nvPr/>
        </p:nvSpPr>
        <p:spPr>
          <a:xfrm>
            <a:off x="4746809" y="85235"/>
            <a:ext cx="2580822" cy="2621280"/>
          </a:xfrm>
          <a:prstGeom prst="rect">
            <a:avLst/>
          </a:prstGeom>
          <a:noFill/>
        </p:spPr>
        <p:txBody>
          <a:bodyPr rtlCol="0" wrap="square">
            <a:spAutoFit/>
          </a:bodyPr>
          <a:lstStyle/>
          <a:p>
            <a:pPr algn="ctr"/>
            <a:r>
              <a:rPr altLang="zh-HK" lang="en-US" smtClean="0" sz="16600">
                <a:solidFill>
                  <a:srgbClr val="F3DE5A"/>
                </a:solidFill>
                <a:latin charset="-122" panose="02010600040101010101" pitchFamily="2" typeface="华文细黑"/>
                <a:ea charset="-122" panose="02010600040101010101" pitchFamily="2" typeface="华文细黑"/>
              </a:rPr>
              <a:t>02</a:t>
            </a:r>
          </a:p>
        </p:txBody>
      </p:sp>
      <p:grpSp>
        <p:nvGrpSpPr>
          <p:cNvPr id="9" name="组合 8"/>
          <p:cNvGrpSpPr/>
          <p:nvPr/>
        </p:nvGrpSpPr>
        <p:grpSpPr>
          <a:xfrm>
            <a:off x="3020373" y="3635049"/>
            <a:ext cx="6033696" cy="520700"/>
            <a:chOff x="3066762" y="3634271"/>
            <a:chExt cx="6033696" cy="520700"/>
          </a:xfrm>
        </p:grpSpPr>
        <p:grpSp>
          <p:nvGrpSpPr>
            <p:cNvPr id="34" name="组合 33"/>
            <p:cNvGrpSpPr/>
            <p:nvPr/>
          </p:nvGrpSpPr>
          <p:grpSpPr>
            <a:xfrm>
              <a:off x="3066762" y="3634271"/>
              <a:ext cx="1016002" cy="520700"/>
              <a:chOff x="2684459" y="3594115"/>
              <a:chExt cx="1016002" cy="520700"/>
            </a:xfrm>
            <a:solidFill>
              <a:srgbClr val="485766"/>
            </a:solidFill>
          </p:grpSpPr>
          <p:sp>
            <p:nvSpPr>
              <p:cNvPr id="55" name="圆角矩形 54"/>
              <p:cNvSpPr/>
              <p:nvPr/>
            </p:nvSpPr>
            <p:spPr>
              <a:xfrm>
                <a:off x="2684459"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6" name="文本框 55"/>
              <p:cNvSpPr txBox="1"/>
              <p:nvPr/>
            </p:nvSpPr>
            <p:spPr>
              <a:xfrm>
                <a:off x="2864754" y="3669799"/>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封面</a:t>
                </a:r>
              </a:p>
            </p:txBody>
          </p:sp>
        </p:grpSp>
        <p:grpSp>
          <p:nvGrpSpPr>
            <p:cNvPr id="39" name="组合 38"/>
            <p:cNvGrpSpPr/>
            <p:nvPr/>
          </p:nvGrpSpPr>
          <p:grpSpPr>
            <a:xfrm>
              <a:off x="4321186" y="3634271"/>
              <a:ext cx="1016002" cy="520700"/>
              <a:chOff x="3541485" y="3594115"/>
              <a:chExt cx="1016002" cy="520700"/>
            </a:xfrm>
            <a:solidFill>
              <a:srgbClr val="F3DE5A"/>
            </a:solidFill>
          </p:grpSpPr>
          <p:sp>
            <p:nvSpPr>
              <p:cNvPr id="52" name="圆角矩形 51"/>
              <p:cNvSpPr/>
              <p:nvPr/>
            </p:nvSpPr>
            <p:spPr>
              <a:xfrm>
                <a:off x="3541485"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3" name="文本框 52"/>
              <p:cNvSpPr txBox="1"/>
              <p:nvPr/>
            </p:nvSpPr>
            <p:spPr>
              <a:xfrm>
                <a:off x="3721780" y="3669799"/>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目录</a:t>
                </a:r>
              </a:p>
            </p:txBody>
          </p:sp>
        </p:grpSp>
        <p:grpSp>
          <p:nvGrpSpPr>
            <p:cNvPr id="40" name="组合 39"/>
            <p:cNvGrpSpPr/>
            <p:nvPr/>
          </p:nvGrpSpPr>
          <p:grpSpPr>
            <a:xfrm>
              <a:off x="5575610" y="3634271"/>
              <a:ext cx="1016002" cy="520700"/>
              <a:chOff x="6270171" y="3594115"/>
              <a:chExt cx="1016002" cy="520700"/>
            </a:xfrm>
            <a:solidFill>
              <a:srgbClr val="485766"/>
            </a:solidFill>
          </p:grpSpPr>
          <p:sp>
            <p:nvSpPr>
              <p:cNvPr id="47" name="圆角矩形 46"/>
              <p:cNvSpPr/>
              <p:nvPr/>
            </p:nvSpPr>
            <p:spPr>
              <a:xfrm>
                <a:off x="6270171"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8" name="文本框 47"/>
              <p:cNvSpPr txBox="1"/>
              <p:nvPr/>
            </p:nvSpPr>
            <p:spPr>
              <a:xfrm>
                <a:off x="6343422" y="3669799"/>
                <a:ext cx="869498" cy="365760"/>
              </a:xfrm>
              <a:prstGeom prst="rect">
                <a:avLst/>
              </a:prstGeom>
              <a:grp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排版页</a:t>
                </a:r>
              </a:p>
            </p:txBody>
          </p:sp>
        </p:grpSp>
        <p:grpSp>
          <p:nvGrpSpPr>
            <p:cNvPr id="41" name="组合 40"/>
            <p:cNvGrpSpPr/>
            <p:nvPr/>
          </p:nvGrpSpPr>
          <p:grpSpPr>
            <a:xfrm>
              <a:off x="6830034" y="3634271"/>
              <a:ext cx="1016002" cy="520700"/>
              <a:chOff x="7634514" y="3594115"/>
              <a:chExt cx="1016002" cy="520700"/>
            </a:xfrm>
          </p:grpSpPr>
          <p:sp>
            <p:nvSpPr>
              <p:cNvPr id="45" name="圆角矩形 44"/>
              <p:cNvSpPr/>
              <p:nvPr/>
            </p:nvSpPr>
            <p:spPr>
              <a:xfrm>
                <a:off x="7634514"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6" name="文本框 45"/>
              <p:cNvSpPr txBox="1"/>
              <p:nvPr/>
            </p:nvSpPr>
            <p:spPr>
              <a:xfrm>
                <a:off x="7707764"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图表页</a:t>
                </a:r>
              </a:p>
            </p:txBody>
          </p:sp>
        </p:grpSp>
        <p:grpSp>
          <p:nvGrpSpPr>
            <p:cNvPr id="42" name="组合 41"/>
            <p:cNvGrpSpPr/>
            <p:nvPr/>
          </p:nvGrpSpPr>
          <p:grpSpPr>
            <a:xfrm>
              <a:off x="8084456" y="3634271"/>
              <a:ext cx="1016002" cy="520700"/>
              <a:chOff x="8998857" y="3594115"/>
              <a:chExt cx="1016002" cy="520700"/>
            </a:xfrm>
          </p:grpSpPr>
          <p:sp>
            <p:nvSpPr>
              <p:cNvPr id="43" name="圆角矩形 42"/>
              <p:cNvSpPr/>
              <p:nvPr/>
            </p:nvSpPr>
            <p:spPr>
              <a:xfrm>
                <a:off x="8998857"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4" name="文本框 43"/>
              <p:cNvSpPr txBox="1"/>
              <p:nvPr/>
            </p:nvSpPr>
            <p:spPr>
              <a:xfrm>
                <a:off x="9072107"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结束页</a:t>
                </a:r>
              </a:p>
            </p:txBody>
          </p:sp>
        </p:grpSp>
      </p:grpSp>
      <p:sp>
        <p:nvSpPr>
          <p:cNvPr id="24" name="文本框 23"/>
          <p:cNvSpPr txBox="1"/>
          <p:nvPr/>
        </p:nvSpPr>
        <p:spPr>
          <a:xfrm>
            <a:off x="3027321" y="6391408"/>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grpSp>
        <p:nvGrpSpPr>
          <p:cNvPr id="8" name="组合 7"/>
          <p:cNvGrpSpPr/>
          <p:nvPr/>
        </p:nvGrpSpPr>
        <p:grpSpPr>
          <a:xfrm>
            <a:off x="973331" y="4345607"/>
            <a:ext cx="10127781" cy="1855943"/>
            <a:chOff x="973331" y="4371025"/>
            <a:chExt cx="10127781" cy="1855943"/>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973331" y="4371025"/>
              <a:ext cx="3299455" cy="1855943"/>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7846036" y="4383506"/>
              <a:ext cx="3255076" cy="183098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4501481" y="4422661"/>
              <a:ext cx="3115860" cy="1752671"/>
            </a:xfrm>
            <a:prstGeom prst="rect">
              <a:avLst/>
            </a:prstGeom>
          </p:spPr>
        </p:pic>
      </p:grpSp>
    </p:spTree>
    <p:extLst>
      <p:ext uri="{BB962C8B-B14F-4D97-AF65-F5344CB8AC3E}">
        <p14:creationId val="549581386"/>
      </p:ext>
    </p:extLst>
  </p:cSld>
  <p:clrMapOvr>
    <a:masterClrMapping/>
  </p:clrMapOvr>
  <mc:AlternateContent>
    <mc:Choice Requires="p15">
      <p:transition>
        <p15:prstTrans prst="peelOff"/>
      </p:transition>
    </mc:Choice>
    <mc:Fallback>
      <p:transition>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0" y="1054858"/>
            <a:ext cx="12192000" cy="5634128"/>
            <a:chOff x="0" y="593257"/>
            <a:chExt cx="12192000" cy="5634128"/>
          </a:xfrm>
        </p:grpSpPr>
        <p:sp>
          <p:nvSpPr>
            <p:cNvPr id="15" name="等腰三角形 14"/>
            <p:cNvSpPr/>
            <p:nvPr/>
          </p:nvSpPr>
          <p:spPr>
            <a:xfrm>
              <a:off x="10157830" y="2286000"/>
              <a:ext cx="812248" cy="1143000"/>
            </a:xfrm>
            <a:prstGeom prst="triangle">
              <a:avLst/>
            </a:prstGeom>
            <a:solidFill>
              <a:srgbClr val="F3DE5A"/>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rgbClr val="F3DE5A"/>
                </a:solidFill>
              </a:endParaRPr>
            </a:p>
          </p:txBody>
        </p:sp>
        <p:sp>
          <p:nvSpPr>
            <p:cNvPr id="14" name="等腰三角形 13"/>
            <p:cNvSpPr/>
            <p:nvPr/>
          </p:nvSpPr>
          <p:spPr>
            <a:xfrm>
              <a:off x="4113423" y="2286000"/>
              <a:ext cx="812248" cy="1143000"/>
            </a:xfrm>
            <a:prstGeom prst="triangle">
              <a:avLst/>
            </a:prstGeom>
            <a:solidFill>
              <a:srgbClr val="F3DE5A"/>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solidFill>
                  <a:srgbClr val="F3DE5A"/>
                </a:solidFill>
              </a:endParaRPr>
            </a:p>
          </p:txBody>
        </p:sp>
        <p:sp>
          <p:nvSpPr>
            <p:cNvPr id="13" name="等腰三角形 12"/>
            <p:cNvSpPr/>
            <p:nvPr/>
          </p:nvSpPr>
          <p:spPr>
            <a:xfrm flipV="1">
              <a:off x="7092059" y="3407321"/>
              <a:ext cx="812248" cy="1143000"/>
            </a:xfrm>
            <a:prstGeom prst="triangle">
              <a:avLst/>
            </a:prstGeom>
            <a:solidFill>
              <a:srgbClr val="484848"/>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2" name="等腰三角形 11"/>
            <p:cNvSpPr/>
            <p:nvPr/>
          </p:nvSpPr>
          <p:spPr>
            <a:xfrm flipV="1">
              <a:off x="1134787" y="3402013"/>
              <a:ext cx="812248" cy="1143000"/>
            </a:xfrm>
            <a:prstGeom prst="triangle">
              <a:avLst/>
            </a:prstGeom>
            <a:solidFill>
              <a:srgbClr val="484848"/>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 name="圆角矩形 1"/>
            <p:cNvSpPr/>
            <p:nvPr/>
          </p:nvSpPr>
          <p:spPr>
            <a:xfrm>
              <a:off x="0" y="2907506"/>
              <a:ext cx="3081822" cy="1042988"/>
            </a:xfrm>
            <a:prstGeom prst="roundRect">
              <a:avLst>
                <a:gd fmla="val 9524" name="adj"/>
              </a:avLst>
            </a:pr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圆角矩形 2"/>
            <p:cNvSpPr/>
            <p:nvPr/>
          </p:nvSpPr>
          <p:spPr>
            <a:xfrm>
              <a:off x="2978636" y="2907506"/>
              <a:ext cx="3081822" cy="1042988"/>
            </a:xfrm>
            <a:prstGeom prst="roundRect">
              <a:avLst>
                <a:gd fmla="val 9524" name="adj"/>
              </a:avLst>
            </a:prstGeom>
            <a:solidFill>
              <a:srgbClr val="F3DE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圆角矩形 3"/>
            <p:cNvSpPr/>
            <p:nvPr/>
          </p:nvSpPr>
          <p:spPr>
            <a:xfrm>
              <a:off x="5957272" y="2907506"/>
              <a:ext cx="3081822" cy="1042988"/>
            </a:xfrm>
            <a:prstGeom prst="roundRect">
              <a:avLst>
                <a:gd fmla="val 9524" name="adj"/>
              </a:avLst>
            </a:pr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圆角矩形 4"/>
            <p:cNvSpPr/>
            <p:nvPr/>
          </p:nvSpPr>
          <p:spPr>
            <a:xfrm>
              <a:off x="8935908" y="2907506"/>
              <a:ext cx="3256092" cy="1042988"/>
            </a:xfrm>
            <a:prstGeom prst="roundRect">
              <a:avLst>
                <a:gd fmla="val 9524" name="adj"/>
              </a:avLst>
            </a:prstGeom>
            <a:solidFill>
              <a:srgbClr val="F3DE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8" name="文本框 7"/>
            <p:cNvSpPr txBox="1"/>
            <p:nvPr/>
          </p:nvSpPr>
          <p:spPr>
            <a:xfrm>
              <a:off x="1047006" y="3136612"/>
              <a:ext cx="1043975" cy="579120"/>
            </a:xfrm>
            <a:prstGeom prst="rect">
              <a:avLst/>
            </a:prstGeom>
            <a:noFill/>
          </p:spPr>
          <p:txBody>
            <a:bodyPr rtlCol="0" wrap="square">
              <a:spAutoFit/>
            </a:bodyPr>
            <a:lstStyle/>
            <a:p>
              <a:r>
                <a:rPr altLang="en-US" lang="zh-CN" sz="3200">
                  <a:solidFill>
                    <a:srgbClr val="F3DE5A"/>
                  </a:solidFill>
                  <a:latin charset="-122" panose="02010600040101010101" pitchFamily="2" typeface="华文细黑"/>
                  <a:ea charset="-122" panose="02010600040101010101" pitchFamily="2" typeface="华文细黑"/>
                </a:rPr>
                <a:t>标题</a:t>
              </a:r>
            </a:p>
          </p:txBody>
        </p:sp>
        <p:sp>
          <p:nvSpPr>
            <p:cNvPr id="9" name="文本框 8"/>
            <p:cNvSpPr txBox="1"/>
            <p:nvPr/>
          </p:nvSpPr>
          <p:spPr>
            <a:xfrm>
              <a:off x="4039930" y="3136611"/>
              <a:ext cx="997941" cy="579120"/>
            </a:xfrm>
            <a:prstGeom prst="rect">
              <a:avLst/>
            </a:prstGeom>
            <a:noFill/>
          </p:spPr>
          <p:txBody>
            <a:bodyPr rtlCol="0" wrap="square">
              <a:spAutoFit/>
            </a:bodyPr>
            <a:lstStyle/>
            <a:p>
              <a:r>
                <a:rPr altLang="en-US" lang="zh-CN" sz="3200">
                  <a:solidFill>
                    <a:srgbClr val="484848"/>
                  </a:solidFill>
                  <a:latin charset="-122" panose="02010600040101010101" pitchFamily="2" typeface="华文细黑"/>
                  <a:ea charset="-122" panose="02010600040101010101" pitchFamily="2" typeface="华文细黑"/>
                </a:rPr>
                <a:t>标题</a:t>
              </a:r>
            </a:p>
          </p:txBody>
        </p:sp>
        <p:sp>
          <p:nvSpPr>
            <p:cNvPr id="10" name="文本框 9"/>
            <p:cNvSpPr txBox="1"/>
            <p:nvPr/>
          </p:nvSpPr>
          <p:spPr>
            <a:xfrm>
              <a:off x="7015394" y="3136611"/>
              <a:ext cx="1814512" cy="579120"/>
            </a:xfrm>
            <a:prstGeom prst="rect">
              <a:avLst/>
            </a:prstGeom>
            <a:noFill/>
          </p:spPr>
          <p:txBody>
            <a:bodyPr rtlCol="0" wrap="square">
              <a:spAutoFit/>
            </a:bodyPr>
            <a:lstStyle/>
            <a:p>
              <a:r>
                <a:rPr altLang="en-US" lang="zh-CN" sz="3200">
                  <a:solidFill>
                    <a:srgbClr val="F3DE5A"/>
                  </a:solidFill>
                  <a:latin charset="-122" panose="02010600040101010101" pitchFamily="2" typeface="华文细黑"/>
                  <a:ea charset="-122" panose="02010600040101010101" pitchFamily="2" typeface="华文细黑"/>
                </a:rPr>
                <a:t>标题</a:t>
              </a:r>
            </a:p>
          </p:txBody>
        </p:sp>
        <p:sp>
          <p:nvSpPr>
            <p:cNvPr id="11" name="文本框 10"/>
            <p:cNvSpPr txBox="1"/>
            <p:nvPr/>
          </p:nvSpPr>
          <p:spPr>
            <a:xfrm>
              <a:off x="10065467" y="3136611"/>
              <a:ext cx="1814512" cy="579120"/>
            </a:xfrm>
            <a:prstGeom prst="rect">
              <a:avLst/>
            </a:prstGeom>
            <a:noFill/>
          </p:spPr>
          <p:txBody>
            <a:bodyPr rtlCol="0" wrap="square">
              <a:spAutoFit/>
            </a:bodyPr>
            <a:lstStyle/>
            <a:p>
              <a:r>
                <a:rPr altLang="en-US" lang="zh-CN" sz="3200">
                  <a:solidFill>
                    <a:srgbClr val="484848"/>
                  </a:solidFill>
                  <a:latin charset="-122" panose="02010600040101010101" pitchFamily="2" typeface="华文细黑"/>
                  <a:ea charset="-122" panose="02010600040101010101" pitchFamily="2" typeface="华文细黑"/>
                </a:rPr>
                <a:t>标题</a:t>
              </a:r>
            </a:p>
          </p:txBody>
        </p:sp>
        <p:sp>
          <p:nvSpPr>
            <p:cNvPr id="16" name="文本框 15"/>
            <p:cNvSpPr txBox="1"/>
            <p:nvPr/>
          </p:nvSpPr>
          <p:spPr>
            <a:xfrm>
              <a:off x="867120" y="1569778"/>
              <a:ext cx="1337930" cy="1310640"/>
            </a:xfrm>
            <a:prstGeom prst="rect">
              <a:avLst/>
            </a:prstGeom>
            <a:noFill/>
          </p:spPr>
          <p:txBody>
            <a:bodyPr rtlCol="0" wrap="square">
              <a:spAutoFit/>
            </a:bodyPr>
            <a:lstStyle/>
            <a:p>
              <a:r>
                <a:rPr altLang="zh-HK" lang="en-US" smtClean="0" sz="8000">
                  <a:solidFill>
                    <a:srgbClr val="484848"/>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rPr>
                <a:t>01</a:t>
              </a:r>
            </a:p>
          </p:txBody>
        </p:sp>
        <p:sp>
          <p:nvSpPr>
            <p:cNvPr id="17" name="文本框 16"/>
            <p:cNvSpPr txBox="1"/>
            <p:nvPr/>
          </p:nvSpPr>
          <p:spPr>
            <a:xfrm>
              <a:off x="518369" y="4657725"/>
              <a:ext cx="2357437" cy="1554480"/>
            </a:xfrm>
            <a:prstGeom prst="rect">
              <a:avLst/>
            </a:prstGeom>
            <a:noFill/>
          </p:spPr>
          <p:txBody>
            <a:bodyPr rtlCol="0" wrap="square">
              <a:spAutoFit/>
            </a:bodyPr>
            <a:lstStyle/>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p:txBody>
        </p:sp>
        <p:sp>
          <p:nvSpPr>
            <p:cNvPr id="18" name="文本框 17"/>
            <p:cNvSpPr txBox="1"/>
            <p:nvPr/>
          </p:nvSpPr>
          <p:spPr>
            <a:xfrm>
              <a:off x="3497005" y="593257"/>
              <a:ext cx="2357437" cy="1554480"/>
            </a:xfrm>
            <a:prstGeom prst="rect">
              <a:avLst/>
            </a:prstGeom>
            <a:noFill/>
          </p:spPr>
          <p:txBody>
            <a:bodyPr rtlCol="0" wrap="square">
              <a:spAutoFit/>
            </a:bodyPr>
            <a:lstStyle/>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p:txBody>
        </p:sp>
        <p:sp>
          <p:nvSpPr>
            <p:cNvPr id="19" name="文本框 18"/>
            <p:cNvSpPr txBox="1"/>
            <p:nvPr/>
          </p:nvSpPr>
          <p:spPr>
            <a:xfrm>
              <a:off x="9534179" y="619899"/>
              <a:ext cx="2357437" cy="1554480"/>
            </a:xfrm>
            <a:prstGeom prst="rect">
              <a:avLst/>
            </a:prstGeom>
            <a:noFill/>
          </p:spPr>
          <p:txBody>
            <a:bodyPr rtlCol="0" wrap="square">
              <a:spAutoFit/>
            </a:bodyPr>
            <a:lstStyle/>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p:txBody>
        </p:sp>
        <p:sp>
          <p:nvSpPr>
            <p:cNvPr id="20" name="文本框 19"/>
            <p:cNvSpPr txBox="1"/>
            <p:nvPr/>
          </p:nvSpPr>
          <p:spPr>
            <a:xfrm>
              <a:off x="6476633" y="4653940"/>
              <a:ext cx="2357437" cy="1554480"/>
            </a:xfrm>
            <a:prstGeom prst="rect">
              <a:avLst/>
            </a:prstGeom>
            <a:noFill/>
          </p:spPr>
          <p:txBody>
            <a:bodyPr rtlCol="0" wrap="square">
              <a:spAutoFit/>
            </a:bodyPr>
            <a:lstStyle/>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a:p>
              <a:r>
                <a:rPr altLang="en-US" lang="zh-CN" smtClean="0" sz="2400">
                  <a:solidFill>
                    <a:srgbClr val="484848"/>
                  </a:solidFill>
                  <a:latin charset="-122" panose="02010600040101010101" pitchFamily="2" typeface="华文细黑"/>
                  <a:ea charset="-122" panose="02010600040101010101" pitchFamily="2" typeface="华文细黑"/>
                </a:rPr>
                <a:t>可以输入内容</a:t>
              </a:r>
            </a:p>
          </p:txBody>
        </p:sp>
        <p:sp>
          <p:nvSpPr>
            <p:cNvPr id="21" name="文本框 20"/>
            <p:cNvSpPr txBox="1"/>
            <p:nvPr/>
          </p:nvSpPr>
          <p:spPr>
            <a:xfrm>
              <a:off x="3839905" y="3994980"/>
              <a:ext cx="1728788" cy="1310640"/>
            </a:xfrm>
            <a:prstGeom prst="rect">
              <a:avLst/>
            </a:prstGeom>
            <a:noFill/>
          </p:spPr>
          <p:txBody>
            <a:bodyPr rtlCol="0" wrap="square">
              <a:spAutoFit/>
            </a:bodyPr>
            <a:lstStyle/>
            <a:p>
              <a:r>
                <a:rPr altLang="zh-HK" lang="en-US" smtClean="0" sz="8000">
                  <a:solidFill>
                    <a:srgbClr val="484848"/>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rPr>
                <a:t>02</a:t>
              </a:r>
            </a:p>
          </p:txBody>
        </p:sp>
        <p:sp>
          <p:nvSpPr>
            <p:cNvPr id="22" name="文本框 21"/>
            <p:cNvSpPr txBox="1"/>
            <p:nvPr/>
          </p:nvSpPr>
          <p:spPr>
            <a:xfrm>
              <a:off x="6819522" y="1541467"/>
              <a:ext cx="1728788" cy="1310640"/>
            </a:xfrm>
            <a:prstGeom prst="rect">
              <a:avLst/>
            </a:prstGeom>
            <a:noFill/>
          </p:spPr>
          <p:txBody>
            <a:bodyPr rtlCol="0" wrap="square">
              <a:spAutoFit/>
            </a:bodyPr>
            <a:lstStyle/>
            <a:p>
              <a:r>
                <a:rPr altLang="zh-HK" lang="en-US" smtClean="0" sz="8000">
                  <a:solidFill>
                    <a:srgbClr val="484848"/>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rPr>
                <a:t>03</a:t>
              </a:r>
            </a:p>
          </p:txBody>
        </p:sp>
        <p:sp>
          <p:nvSpPr>
            <p:cNvPr id="23" name="文本框 22"/>
            <p:cNvSpPr txBox="1"/>
            <p:nvPr/>
          </p:nvSpPr>
          <p:spPr>
            <a:xfrm>
              <a:off x="9890364" y="4003133"/>
              <a:ext cx="1728788" cy="1310640"/>
            </a:xfrm>
            <a:prstGeom prst="rect">
              <a:avLst/>
            </a:prstGeom>
            <a:noFill/>
          </p:spPr>
          <p:txBody>
            <a:bodyPr rtlCol="0" wrap="square">
              <a:spAutoFit/>
            </a:bodyPr>
            <a:lstStyle/>
            <a:p>
              <a:r>
                <a:rPr altLang="zh-HK" lang="en-US" smtClean="0" sz="8000">
                  <a:solidFill>
                    <a:srgbClr val="484848"/>
                  </a:solidFill>
                  <a:effectLst>
                    <a:outerShdw algn="tl" blurRad="38100" dir="2700000" dist="38100">
                      <a:srgbClr val="000000">
                        <a:alpha val="43137"/>
                      </a:srgbClr>
                    </a:outerShdw>
                  </a:effectLst>
                  <a:latin charset="-122" panose="02010600040101010101" pitchFamily="2" typeface="华文细黑"/>
                  <a:ea charset="-122" panose="02010600040101010101" pitchFamily="2" typeface="华文细黑"/>
                </a:rPr>
                <a:t>04</a:t>
              </a:r>
            </a:p>
          </p:txBody>
        </p:sp>
      </p:grpSp>
      <p:sp>
        <p:nvSpPr>
          <p:cNvPr id="27" name="矩形 26"/>
          <p:cNvSpPr/>
          <p:nvPr/>
        </p:nvSpPr>
        <p:spPr>
          <a:xfrm>
            <a:off x="0" y="242888"/>
            <a:ext cx="328613" cy="500063"/>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8" name="矩形 27"/>
          <p:cNvSpPr/>
          <p:nvPr/>
        </p:nvSpPr>
        <p:spPr>
          <a:xfrm>
            <a:off x="371476" y="242888"/>
            <a:ext cx="57151" cy="500063"/>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9" name="文本框 28"/>
          <p:cNvSpPr txBox="1"/>
          <p:nvPr/>
        </p:nvSpPr>
        <p:spPr>
          <a:xfrm>
            <a:off x="336832" y="96838"/>
            <a:ext cx="1745576" cy="701040"/>
          </a:xfrm>
          <a:prstGeom prst="rect">
            <a:avLst/>
          </a:prstGeom>
          <a:noFill/>
        </p:spPr>
        <p:txBody>
          <a:bodyPr rtlCol="0" wrap="square">
            <a:spAutoFit/>
          </a:bodyPr>
          <a:lstStyle/>
          <a:p>
            <a:r>
              <a:rPr altLang="en-US" lang="zh-CN" sz="4000">
                <a:solidFill>
                  <a:srgbClr val="484848"/>
                </a:solidFill>
                <a:latin charset="-122" panose="02010600040101010101" pitchFamily="2" typeface="华文细黑"/>
                <a:ea charset="-122" panose="02010600040101010101" pitchFamily="2" typeface="华文细黑"/>
              </a:rPr>
              <a:t>目录</a:t>
            </a:r>
          </a:p>
        </p:txBody>
      </p:sp>
    </p:spTree>
    <p:extLst>
      <p:ext uri="{BB962C8B-B14F-4D97-AF65-F5344CB8AC3E}">
        <p14:creationId val="4087550895"/>
      </p:ext>
    </p:extLst>
  </p:cSld>
  <p:clrMapOvr>
    <a:masterClrMapping/>
  </p:clrMapOvr>
  <mc:AlternateContent>
    <mc:Choice Requires="p15">
      <p:transition>
        <p15:prstTrans prst="peelOff"/>
      </p:transition>
    </mc:Choice>
    <mc:Fallback>
      <p:transition>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15720" l="-156" t="49"/>
          <a:stretch>
            <a:fillRect/>
          </a:stretch>
        </p:blipFill>
        <p:spPr>
          <a:xfrm>
            <a:off x="-19050" y="0"/>
            <a:ext cx="12211050" cy="6858000"/>
          </a:xfrm>
          <a:prstGeom prst="rect">
            <a:avLst/>
          </a:prstGeom>
        </p:spPr>
      </p:pic>
      <p:sp>
        <p:nvSpPr>
          <p:cNvPr id="18" name="矩形 17"/>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 name="矩形 1"/>
          <p:cNvSpPr/>
          <p:nvPr/>
        </p:nvSpPr>
        <p:spPr>
          <a:xfrm>
            <a:off x="0" y="242888"/>
            <a:ext cx="328613" cy="500063"/>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371476" y="242888"/>
            <a:ext cx="57151" cy="500063"/>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文本框 3"/>
          <p:cNvSpPr txBox="1"/>
          <p:nvPr/>
        </p:nvSpPr>
        <p:spPr>
          <a:xfrm>
            <a:off x="336832" y="96838"/>
            <a:ext cx="1745576" cy="701040"/>
          </a:xfrm>
          <a:prstGeom prst="rect">
            <a:avLst/>
          </a:prstGeom>
          <a:noFill/>
        </p:spPr>
        <p:txBody>
          <a:bodyPr rtlCol="0" wrap="square">
            <a:spAutoFit/>
          </a:bodyPr>
          <a:lstStyle/>
          <a:p>
            <a:r>
              <a:rPr altLang="en-US" lang="zh-CN" sz="4000">
                <a:solidFill>
                  <a:schemeClr val="bg1"/>
                </a:solidFill>
                <a:latin charset="-122" panose="02010600040101010101" pitchFamily="2" typeface="华文细黑"/>
                <a:ea charset="-122" panose="02010600040101010101" pitchFamily="2" typeface="华文细黑"/>
              </a:rPr>
              <a:t>目录</a:t>
            </a:r>
          </a:p>
        </p:txBody>
      </p:sp>
      <p:cxnSp>
        <p:nvCxnSpPr>
          <p:cNvPr id="7" name="直接连接符 6"/>
          <p:cNvCxnSpPr/>
          <p:nvPr/>
        </p:nvCxnSpPr>
        <p:spPr>
          <a:xfrm flipV="1">
            <a:off x="2006405" y="2046883"/>
            <a:ext cx="2024532" cy="1878172"/>
          </a:xfrm>
          <a:prstGeom prst="line">
            <a:avLst/>
          </a:prstGeom>
          <a:ln w="57150">
            <a:solidFill>
              <a:srgbClr val="F3DE5A"/>
            </a:solidFill>
            <a:prstDash val="soli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684619" y="3719473"/>
            <a:ext cx="532447" cy="532447"/>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8" name="椭圆 7"/>
          <p:cNvSpPr/>
          <p:nvPr/>
        </p:nvSpPr>
        <p:spPr>
          <a:xfrm>
            <a:off x="3569142" y="1463956"/>
            <a:ext cx="1031554" cy="1031554"/>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9" name="直接连接符 8"/>
          <p:cNvCxnSpPr/>
          <p:nvPr/>
        </p:nvCxnSpPr>
        <p:spPr>
          <a:xfrm flipH="1" flipV="1">
            <a:off x="4049987" y="2046883"/>
            <a:ext cx="3121032" cy="3001328"/>
          </a:xfrm>
          <a:prstGeom prst="line">
            <a:avLst/>
          </a:prstGeom>
          <a:ln w="57150">
            <a:solidFill>
              <a:srgbClr val="F3DE5A"/>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340125" y="4198658"/>
            <a:ext cx="1195387" cy="1195387"/>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cxnSp>
        <p:nvCxnSpPr>
          <p:cNvPr id="13" name="直接连接符 12"/>
          <p:cNvCxnSpPr/>
          <p:nvPr/>
        </p:nvCxnSpPr>
        <p:spPr>
          <a:xfrm flipV="1">
            <a:off x="6660160" y="1899920"/>
            <a:ext cx="3567592" cy="3045898"/>
          </a:xfrm>
          <a:prstGeom prst="line">
            <a:avLst/>
          </a:prstGeom>
          <a:ln w="57150">
            <a:solidFill>
              <a:srgbClr val="F3DE5A"/>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851982" y="1572221"/>
            <a:ext cx="655399" cy="655399"/>
          </a:xfrm>
          <a:prstGeom prst="ellipse">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28" name="文本框 27"/>
          <p:cNvSpPr txBox="1"/>
          <p:nvPr/>
        </p:nvSpPr>
        <p:spPr>
          <a:xfrm>
            <a:off x="891368" y="4198658"/>
            <a:ext cx="2946017" cy="701040"/>
          </a:xfrm>
          <a:prstGeom prst="rect">
            <a:avLst/>
          </a:prstGeom>
          <a:noFill/>
        </p:spPr>
        <p:txBody>
          <a:bodyPr rtlCol="0" wrap="square">
            <a:spAutoFit/>
          </a:bodyPr>
          <a:lstStyle/>
          <a:p>
            <a:r>
              <a:rPr altLang="en-US" lang="zh-CN" smtClean="0" sz="4000">
                <a:solidFill>
                  <a:schemeClr val="bg1"/>
                </a:solidFill>
                <a:latin charset="-122" panose="02010600040101010101" pitchFamily="2" typeface="华文细黑"/>
                <a:ea charset="-122" panose="02010600040101010101" pitchFamily="2" typeface="华文细黑"/>
              </a:rPr>
              <a:t>输入标题</a:t>
            </a:r>
          </a:p>
        </p:txBody>
      </p:sp>
      <p:sp>
        <p:nvSpPr>
          <p:cNvPr id="30" name="文本框 29"/>
          <p:cNvSpPr txBox="1"/>
          <p:nvPr/>
        </p:nvSpPr>
        <p:spPr>
          <a:xfrm>
            <a:off x="3018671" y="756070"/>
            <a:ext cx="2946017" cy="701040"/>
          </a:xfrm>
          <a:prstGeom prst="rect">
            <a:avLst/>
          </a:prstGeom>
          <a:noFill/>
        </p:spPr>
        <p:txBody>
          <a:bodyPr rtlCol="0" wrap="square">
            <a:spAutoFit/>
          </a:bodyPr>
          <a:lstStyle/>
          <a:p>
            <a:r>
              <a:rPr altLang="en-US" lang="zh-CN" smtClean="0" sz="4000">
                <a:solidFill>
                  <a:schemeClr val="bg1"/>
                </a:solidFill>
                <a:latin charset="-122" panose="02010600040101010101" pitchFamily="2" typeface="华文细黑"/>
                <a:ea charset="-122" panose="02010600040101010101" pitchFamily="2" typeface="华文细黑"/>
              </a:rPr>
              <a:t>输入标题</a:t>
            </a:r>
          </a:p>
        </p:txBody>
      </p:sp>
      <p:sp>
        <p:nvSpPr>
          <p:cNvPr id="31" name="文本框 30"/>
          <p:cNvSpPr txBox="1"/>
          <p:nvPr/>
        </p:nvSpPr>
        <p:spPr>
          <a:xfrm>
            <a:off x="5907536" y="5328269"/>
            <a:ext cx="2946017" cy="701040"/>
          </a:xfrm>
          <a:prstGeom prst="rect">
            <a:avLst/>
          </a:prstGeom>
          <a:noFill/>
        </p:spPr>
        <p:txBody>
          <a:bodyPr rtlCol="0" wrap="square">
            <a:spAutoFit/>
          </a:bodyPr>
          <a:lstStyle/>
          <a:p>
            <a:r>
              <a:rPr altLang="en-US" lang="zh-CN" smtClean="0" sz="4000">
                <a:solidFill>
                  <a:schemeClr val="bg1"/>
                </a:solidFill>
                <a:latin charset="-122" panose="02010600040101010101" pitchFamily="2" typeface="华文细黑"/>
                <a:ea charset="-122" panose="02010600040101010101" pitchFamily="2" typeface="华文细黑"/>
              </a:rPr>
              <a:t>输入标题</a:t>
            </a:r>
          </a:p>
        </p:txBody>
      </p:sp>
      <p:sp>
        <p:nvSpPr>
          <p:cNvPr id="32" name="文本框 31"/>
          <p:cNvSpPr txBox="1"/>
          <p:nvPr/>
        </p:nvSpPr>
        <p:spPr>
          <a:xfrm>
            <a:off x="8983358" y="864335"/>
            <a:ext cx="2332341" cy="701040"/>
          </a:xfrm>
          <a:prstGeom prst="rect">
            <a:avLst/>
          </a:prstGeom>
          <a:noFill/>
        </p:spPr>
        <p:txBody>
          <a:bodyPr rtlCol="0" wrap="square">
            <a:spAutoFit/>
          </a:bodyPr>
          <a:lstStyle/>
          <a:p>
            <a:r>
              <a:rPr altLang="en-US" lang="zh-CN" smtClean="0" sz="4000">
                <a:solidFill>
                  <a:schemeClr val="bg1"/>
                </a:solidFill>
                <a:latin charset="-122" panose="02010600040101010101" pitchFamily="2" typeface="华文细黑"/>
                <a:ea charset="-122" panose="02010600040101010101" pitchFamily="2" typeface="华文细黑"/>
              </a:rPr>
              <a:t>输入标题</a:t>
            </a:r>
          </a:p>
        </p:txBody>
      </p:sp>
    </p:spTree>
    <p:extLst>
      <p:ext uri="{BB962C8B-B14F-4D97-AF65-F5344CB8AC3E}">
        <p14:creationId val="3359788783"/>
      </p:ext>
    </p:extLst>
  </p:cSld>
  <p:clrMapOvr>
    <a:masterClrMapping/>
  </p:clrMapOvr>
  <mc:AlternateContent>
    <mc:Choice Requires="p15">
      <p:transition>
        <p15:prstTrans prst="peelOff"/>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 id="7"/>
                                        <p:tgtEl>
                                          <p:spTgt spid="28"/>
                                        </p:tgtEl>
                                      </p:cBhvr>
                                    </p:animEffect>
                                  </p:childTnLst>
                                </p:cTn>
                              </p:par>
                            </p:childTnLst>
                          </p:cTn>
                        </p:par>
                        <p:par>
                          <p:cTn fill="hold" id="8" nodeType="afterGroup">
                            <p:stCondLst>
                              <p:cond delay="100"/>
                            </p:stCondLst>
                            <p:childTnLst>
                              <p:par>
                                <p:cTn fill="hold" grpId="1" id="9" nodeType="afterEffect" presetClass="emph" presetID="6" presetSubtype="0">
                                  <p:stCondLst>
                                    <p:cond delay="0"/>
                                  </p:stCondLst>
                                  <p:childTnLst>
                                    <p:animScale>
                                      <p:cBhvr>
                                        <p:cTn dur="100" fill="hold" id="10"/>
                                        <p:tgtEl>
                                          <p:spTgt spid="28"/>
                                        </p:tgtEl>
                                      </p:cBhvr>
                                      <p:by x="110000" y="110000"/>
                                    </p:animScale>
                                  </p:childTnLst>
                                </p:cTn>
                              </p:par>
                            </p:childTnLst>
                          </p:cTn>
                        </p:par>
                        <p:par>
                          <p:cTn fill="hold" id="11" nodeType="afterGroup">
                            <p:stCondLst>
                              <p:cond delay="200"/>
                            </p:stCondLst>
                            <p:childTnLst>
                              <p:par>
                                <p:cTn fill="hold" grpId="2" id="12" nodeType="afterEffect" presetClass="emph" presetID="6" presetSubtype="0">
                                  <p:stCondLst>
                                    <p:cond delay="0"/>
                                  </p:stCondLst>
                                  <p:childTnLst>
                                    <p:animScale>
                                      <p:cBhvr>
                                        <p:cTn dur="100" fill="hold" id="13"/>
                                        <p:tgtEl>
                                          <p:spTgt spid="28"/>
                                        </p:tgtEl>
                                      </p:cBhvr>
                                      <p:by x="90000" y="90000"/>
                                    </p:animScale>
                                  </p:childTnLst>
                                </p:cTn>
                              </p:par>
                            </p:childTnLst>
                          </p:cTn>
                        </p:par>
                        <p:par>
                          <p:cTn fill="hold" id="14" nodeType="afterGroup">
                            <p:stCondLst>
                              <p:cond delay="300"/>
                            </p:stCondLst>
                            <p:childTnLst>
                              <p:par>
                                <p:cTn fill="hold" grpId="0" id="15" nodeType="afterEffect" presetClass="entr" presetID="10"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 id="17"/>
                                        <p:tgtEl>
                                          <p:spTgt spid="5"/>
                                        </p:tgtEl>
                                      </p:cBhvr>
                                    </p:animEffect>
                                  </p:childTnLst>
                                </p:cTn>
                              </p:par>
                            </p:childTnLst>
                          </p:cTn>
                        </p:par>
                        <p:par>
                          <p:cTn fill="hold" id="18" nodeType="afterGroup">
                            <p:stCondLst>
                              <p:cond delay="400"/>
                            </p:stCondLst>
                            <p:childTnLst>
                              <p:par>
                                <p:cTn fill="hold" grpId="1" id="19" nodeType="afterEffect" presetClass="emph" presetID="6" presetSubtype="0">
                                  <p:stCondLst>
                                    <p:cond delay="0"/>
                                  </p:stCondLst>
                                  <p:childTnLst>
                                    <p:animScale>
                                      <p:cBhvr>
                                        <p:cTn dur="100" fill="hold" id="20"/>
                                        <p:tgtEl>
                                          <p:spTgt spid="5"/>
                                        </p:tgtEl>
                                      </p:cBhvr>
                                      <p:by x="110000" y="110000"/>
                                    </p:animScale>
                                  </p:childTnLst>
                                </p:cTn>
                              </p:par>
                            </p:childTnLst>
                          </p:cTn>
                        </p:par>
                        <p:par>
                          <p:cTn fill="hold" id="21" nodeType="afterGroup">
                            <p:stCondLst>
                              <p:cond delay="500"/>
                            </p:stCondLst>
                            <p:childTnLst>
                              <p:par>
                                <p:cTn fill="hold" grpId="2" id="22" nodeType="afterEffect" presetClass="emph" presetID="6" presetSubtype="0">
                                  <p:stCondLst>
                                    <p:cond delay="0"/>
                                  </p:stCondLst>
                                  <p:childTnLst>
                                    <p:animScale>
                                      <p:cBhvr>
                                        <p:cTn dur="100" fill="hold" id="23"/>
                                        <p:tgtEl>
                                          <p:spTgt spid="5"/>
                                        </p:tgtEl>
                                      </p:cBhvr>
                                      <p:by x="90000" y="90000"/>
                                    </p:animScale>
                                  </p:childTnLst>
                                </p:cTn>
                              </p:par>
                            </p:childTnLst>
                          </p:cTn>
                        </p:par>
                        <p:par>
                          <p:cTn fill="hold" id="24" nodeType="afterGroup">
                            <p:stCondLst>
                              <p:cond delay="600"/>
                            </p:stCondLst>
                            <p:childTnLst>
                              <p:par>
                                <p:cTn fill="hold" id="25" nodeType="after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250" id="27"/>
                                        <p:tgtEl>
                                          <p:spTgt spid="7"/>
                                        </p:tgtEl>
                                      </p:cBhvr>
                                    </p:animEffect>
                                  </p:childTnLst>
                                </p:cTn>
                              </p:par>
                            </p:childTnLst>
                          </p:cTn>
                        </p:par>
                        <p:par>
                          <p:cTn fill="hold" id="28" nodeType="afterGroup">
                            <p:stCondLst>
                              <p:cond delay="850"/>
                            </p:stCondLst>
                            <p:childTnLst>
                              <p:par>
                                <p:cTn fill="hold" grpId="0"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 id="31"/>
                                        <p:tgtEl>
                                          <p:spTgt spid="8"/>
                                        </p:tgtEl>
                                      </p:cBhvr>
                                    </p:animEffect>
                                  </p:childTnLst>
                                </p:cTn>
                              </p:par>
                            </p:childTnLst>
                          </p:cTn>
                        </p:par>
                        <p:par>
                          <p:cTn fill="hold" id="32" nodeType="afterGroup">
                            <p:stCondLst>
                              <p:cond delay="950"/>
                            </p:stCondLst>
                            <p:childTnLst>
                              <p:par>
                                <p:cTn fill="hold" grpId="1" id="33" nodeType="afterEffect" presetClass="emph" presetID="6" presetSubtype="0">
                                  <p:stCondLst>
                                    <p:cond delay="0"/>
                                  </p:stCondLst>
                                  <p:childTnLst>
                                    <p:animScale>
                                      <p:cBhvr>
                                        <p:cTn dur="100" fill="hold" id="34"/>
                                        <p:tgtEl>
                                          <p:spTgt spid="8"/>
                                        </p:tgtEl>
                                      </p:cBhvr>
                                      <p:by x="110000" y="110000"/>
                                    </p:animScale>
                                  </p:childTnLst>
                                </p:cTn>
                              </p:par>
                            </p:childTnLst>
                          </p:cTn>
                        </p:par>
                        <p:par>
                          <p:cTn fill="hold" id="35" nodeType="afterGroup">
                            <p:stCondLst>
                              <p:cond delay="1050"/>
                            </p:stCondLst>
                            <p:childTnLst>
                              <p:par>
                                <p:cTn fill="hold" grpId="2" id="36" nodeType="afterEffect" presetClass="emph" presetID="6" presetSubtype="0">
                                  <p:stCondLst>
                                    <p:cond delay="0"/>
                                  </p:stCondLst>
                                  <p:childTnLst>
                                    <p:animScale>
                                      <p:cBhvr>
                                        <p:cTn dur="100" fill="hold" id="37"/>
                                        <p:tgtEl>
                                          <p:spTgt spid="8"/>
                                        </p:tgtEl>
                                      </p:cBhvr>
                                      <p:by x="90000" y="90000"/>
                                    </p:animScale>
                                  </p:childTnLst>
                                </p:cTn>
                              </p:par>
                            </p:childTnLst>
                          </p:cTn>
                        </p:par>
                        <p:par>
                          <p:cTn fill="hold" id="38" nodeType="afterGroup">
                            <p:stCondLst>
                              <p:cond delay="1150"/>
                            </p:stCondLst>
                            <p:childTnLst>
                              <p:par>
                                <p:cTn fill="hold" grpId="0" id="39" nodeType="afterEffect" presetClass="entr" presetID="10" presetSubtype="0">
                                  <p:stCondLst>
                                    <p:cond delay="0"/>
                                  </p:stCondLst>
                                  <p:childTnLst>
                                    <p:set>
                                      <p:cBhvr>
                                        <p:cTn dur="1" fill="hold" id="40">
                                          <p:stCondLst>
                                            <p:cond delay="0"/>
                                          </p:stCondLst>
                                        </p:cTn>
                                        <p:tgtEl>
                                          <p:spTgt spid="30"/>
                                        </p:tgtEl>
                                        <p:attrNameLst>
                                          <p:attrName>style.visibility</p:attrName>
                                        </p:attrNameLst>
                                      </p:cBhvr>
                                      <p:to>
                                        <p:strVal val="visible"/>
                                      </p:to>
                                    </p:set>
                                    <p:animEffect filter="fade" transition="in">
                                      <p:cBhvr>
                                        <p:cTn dur="100" id="41"/>
                                        <p:tgtEl>
                                          <p:spTgt spid="30"/>
                                        </p:tgtEl>
                                      </p:cBhvr>
                                    </p:animEffect>
                                  </p:childTnLst>
                                </p:cTn>
                              </p:par>
                            </p:childTnLst>
                          </p:cTn>
                        </p:par>
                        <p:par>
                          <p:cTn fill="hold" id="42" nodeType="afterGroup">
                            <p:stCondLst>
                              <p:cond delay="1250"/>
                            </p:stCondLst>
                            <p:childTnLst>
                              <p:par>
                                <p:cTn fill="hold" grpId="1" id="43" nodeType="afterEffect" presetClass="emph" presetID="6" presetSubtype="0">
                                  <p:stCondLst>
                                    <p:cond delay="0"/>
                                  </p:stCondLst>
                                  <p:childTnLst>
                                    <p:animScale>
                                      <p:cBhvr>
                                        <p:cTn dur="100" fill="hold" id="44"/>
                                        <p:tgtEl>
                                          <p:spTgt spid="30"/>
                                        </p:tgtEl>
                                      </p:cBhvr>
                                      <p:by x="110000" y="110000"/>
                                    </p:animScale>
                                  </p:childTnLst>
                                </p:cTn>
                              </p:par>
                            </p:childTnLst>
                          </p:cTn>
                        </p:par>
                        <p:par>
                          <p:cTn fill="hold" id="45" nodeType="afterGroup">
                            <p:stCondLst>
                              <p:cond delay="1350"/>
                            </p:stCondLst>
                            <p:childTnLst>
                              <p:par>
                                <p:cTn fill="hold" grpId="2" id="46" nodeType="afterEffect" presetClass="emph" presetID="6" presetSubtype="0">
                                  <p:stCondLst>
                                    <p:cond delay="0"/>
                                  </p:stCondLst>
                                  <p:childTnLst>
                                    <p:animScale>
                                      <p:cBhvr>
                                        <p:cTn dur="100" fill="hold" id="47"/>
                                        <p:tgtEl>
                                          <p:spTgt spid="30"/>
                                        </p:tgtEl>
                                      </p:cBhvr>
                                      <p:by x="90000" y="90000"/>
                                    </p:animScale>
                                  </p:childTnLst>
                                </p:cTn>
                              </p:par>
                            </p:childTnLst>
                          </p:cTn>
                        </p:par>
                        <p:par>
                          <p:cTn fill="hold" id="48" nodeType="afterGroup">
                            <p:stCondLst>
                              <p:cond delay="1450"/>
                            </p:stCondLst>
                            <p:childTnLst>
                              <p:par>
                                <p:cTn fill="hold" id="49" nodeType="afterEffect" presetClass="entr" presetID="22" presetSubtype="8">
                                  <p:stCondLst>
                                    <p:cond delay="0"/>
                                  </p:stCondLst>
                                  <p:childTnLst>
                                    <p:set>
                                      <p:cBhvr>
                                        <p:cTn dur="1" fill="hold" id="50">
                                          <p:stCondLst>
                                            <p:cond delay="0"/>
                                          </p:stCondLst>
                                        </p:cTn>
                                        <p:tgtEl>
                                          <p:spTgt spid="9"/>
                                        </p:tgtEl>
                                        <p:attrNameLst>
                                          <p:attrName>style.visibility</p:attrName>
                                        </p:attrNameLst>
                                      </p:cBhvr>
                                      <p:to>
                                        <p:strVal val="visible"/>
                                      </p:to>
                                    </p:set>
                                    <p:animEffect filter="wipe(left)" transition="in">
                                      <p:cBhvr>
                                        <p:cTn dur="250" id="51"/>
                                        <p:tgtEl>
                                          <p:spTgt spid="9"/>
                                        </p:tgtEl>
                                      </p:cBhvr>
                                    </p:animEffect>
                                  </p:childTnLst>
                                </p:cTn>
                              </p:par>
                            </p:childTnLst>
                          </p:cTn>
                        </p:par>
                        <p:par>
                          <p:cTn fill="hold" id="52" nodeType="afterGroup">
                            <p:stCondLst>
                              <p:cond delay="1700"/>
                            </p:stCondLst>
                            <p:childTnLst>
                              <p:par>
                                <p:cTn fill="hold" grpId="0" id="53" nodeType="afterEffect" presetClass="entr" presetID="10" presetSubtype="0">
                                  <p:stCondLst>
                                    <p:cond delay="0"/>
                                  </p:stCondLst>
                                  <p:childTnLst>
                                    <p:set>
                                      <p:cBhvr>
                                        <p:cTn dur="1" fill="hold" id="54">
                                          <p:stCondLst>
                                            <p:cond delay="0"/>
                                          </p:stCondLst>
                                        </p:cTn>
                                        <p:tgtEl>
                                          <p:spTgt spid="12"/>
                                        </p:tgtEl>
                                        <p:attrNameLst>
                                          <p:attrName>style.visibility</p:attrName>
                                        </p:attrNameLst>
                                      </p:cBhvr>
                                      <p:to>
                                        <p:strVal val="visible"/>
                                      </p:to>
                                    </p:set>
                                    <p:animEffect filter="fade" transition="in">
                                      <p:cBhvr>
                                        <p:cTn dur="100" id="55"/>
                                        <p:tgtEl>
                                          <p:spTgt spid="12"/>
                                        </p:tgtEl>
                                      </p:cBhvr>
                                    </p:animEffect>
                                  </p:childTnLst>
                                </p:cTn>
                              </p:par>
                            </p:childTnLst>
                          </p:cTn>
                        </p:par>
                        <p:par>
                          <p:cTn fill="hold" id="56" nodeType="afterGroup">
                            <p:stCondLst>
                              <p:cond delay="1800"/>
                            </p:stCondLst>
                            <p:childTnLst>
                              <p:par>
                                <p:cTn fill="hold" grpId="1" id="57" nodeType="afterEffect" presetClass="emph" presetID="6" presetSubtype="0">
                                  <p:stCondLst>
                                    <p:cond delay="0"/>
                                  </p:stCondLst>
                                  <p:childTnLst>
                                    <p:animScale>
                                      <p:cBhvr>
                                        <p:cTn dur="100" fill="hold" id="58"/>
                                        <p:tgtEl>
                                          <p:spTgt spid="12"/>
                                        </p:tgtEl>
                                      </p:cBhvr>
                                      <p:by x="110000" y="110000"/>
                                    </p:animScale>
                                  </p:childTnLst>
                                </p:cTn>
                              </p:par>
                            </p:childTnLst>
                          </p:cTn>
                        </p:par>
                        <p:par>
                          <p:cTn fill="hold" id="59" nodeType="afterGroup">
                            <p:stCondLst>
                              <p:cond delay="1900"/>
                            </p:stCondLst>
                            <p:childTnLst>
                              <p:par>
                                <p:cTn fill="hold" grpId="2" id="60" nodeType="afterEffect" presetClass="emph" presetID="6" presetSubtype="0">
                                  <p:stCondLst>
                                    <p:cond delay="0"/>
                                  </p:stCondLst>
                                  <p:childTnLst>
                                    <p:animScale>
                                      <p:cBhvr>
                                        <p:cTn dur="100" fill="hold" id="61"/>
                                        <p:tgtEl>
                                          <p:spTgt spid="12"/>
                                        </p:tgtEl>
                                      </p:cBhvr>
                                      <p:by x="90000" y="90000"/>
                                    </p:animScale>
                                  </p:childTnLst>
                                </p:cTn>
                              </p:par>
                            </p:childTnLst>
                          </p:cTn>
                        </p:par>
                        <p:par>
                          <p:cTn fill="hold" id="62" nodeType="afterGroup">
                            <p:stCondLst>
                              <p:cond delay="2000"/>
                            </p:stCondLst>
                            <p:childTnLst>
                              <p:par>
                                <p:cTn fill="hold" grpId="0" id="63" nodeType="afterEffect" presetClass="entr" presetID="10" presetSubtype="0">
                                  <p:stCondLst>
                                    <p:cond delay="0"/>
                                  </p:stCondLst>
                                  <p:childTnLst>
                                    <p:set>
                                      <p:cBhvr>
                                        <p:cTn dur="1" fill="hold" id="64">
                                          <p:stCondLst>
                                            <p:cond delay="0"/>
                                          </p:stCondLst>
                                        </p:cTn>
                                        <p:tgtEl>
                                          <p:spTgt spid="31"/>
                                        </p:tgtEl>
                                        <p:attrNameLst>
                                          <p:attrName>style.visibility</p:attrName>
                                        </p:attrNameLst>
                                      </p:cBhvr>
                                      <p:to>
                                        <p:strVal val="visible"/>
                                      </p:to>
                                    </p:set>
                                    <p:animEffect filter="fade" transition="in">
                                      <p:cBhvr>
                                        <p:cTn dur="100" id="65"/>
                                        <p:tgtEl>
                                          <p:spTgt spid="31"/>
                                        </p:tgtEl>
                                      </p:cBhvr>
                                    </p:animEffect>
                                  </p:childTnLst>
                                </p:cTn>
                              </p:par>
                            </p:childTnLst>
                          </p:cTn>
                        </p:par>
                        <p:par>
                          <p:cTn fill="hold" id="66" nodeType="afterGroup">
                            <p:stCondLst>
                              <p:cond delay="2100"/>
                            </p:stCondLst>
                            <p:childTnLst>
                              <p:par>
                                <p:cTn fill="hold" grpId="1" id="67" nodeType="afterEffect" presetClass="emph" presetID="6" presetSubtype="0">
                                  <p:stCondLst>
                                    <p:cond delay="0"/>
                                  </p:stCondLst>
                                  <p:childTnLst>
                                    <p:animScale>
                                      <p:cBhvr>
                                        <p:cTn dur="100" fill="hold" id="68"/>
                                        <p:tgtEl>
                                          <p:spTgt spid="31"/>
                                        </p:tgtEl>
                                      </p:cBhvr>
                                      <p:by x="110000" y="110000"/>
                                    </p:animScale>
                                  </p:childTnLst>
                                </p:cTn>
                              </p:par>
                            </p:childTnLst>
                          </p:cTn>
                        </p:par>
                        <p:par>
                          <p:cTn fill="hold" id="69" nodeType="afterGroup">
                            <p:stCondLst>
                              <p:cond delay="2200"/>
                            </p:stCondLst>
                            <p:childTnLst>
                              <p:par>
                                <p:cTn fill="hold" grpId="2" id="70" nodeType="afterEffect" presetClass="emph" presetID="6" presetSubtype="0">
                                  <p:stCondLst>
                                    <p:cond delay="0"/>
                                  </p:stCondLst>
                                  <p:childTnLst>
                                    <p:animScale>
                                      <p:cBhvr>
                                        <p:cTn dur="100" fill="hold" id="71"/>
                                        <p:tgtEl>
                                          <p:spTgt spid="31"/>
                                        </p:tgtEl>
                                      </p:cBhvr>
                                      <p:by x="90000" y="90000"/>
                                    </p:animScale>
                                  </p:childTnLst>
                                </p:cTn>
                              </p:par>
                            </p:childTnLst>
                          </p:cTn>
                        </p:par>
                        <p:par>
                          <p:cTn fill="hold" id="72" nodeType="afterGroup">
                            <p:stCondLst>
                              <p:cond delay="2300"/>
                            </p:stCondLst>
                            <p:childTnLst>
                              <p:par>
                                <p:cTn fill="hold" id="73" nodeType="afterEffect" presetClass="entr" presetID="22" presetSubtype="8">
                                  <p:stCondLst>
                                    <p:cond delay="0"/>
                                  </p:stCondLst>
                                  <p:childTnLst>
                                    <p:set>
                                      <p:cBhvr>
                                        <p:cTn dur="1" fill="hold" id="74">
                                          <p:stCondLst>
                                            <p:cond delay="0"/>
                                          </p:stCondLst>
                                        </p:cTn>
                                        <p:tgtEl>
                                          <p:spTgt spid="13"/>
                                        </p:tgtEl>
                                        <p:attrNameLst>
                                          <p:attrName>style.visibility</p:attrName>
                                        </p:attrNameLst>
                                      </p:cBhvr>
                                      <p:to>
                                        <p:strVal val="visible"/>
                                      </p:to>
                                    </p:set>
                                    <p:animEffect filter="wipe(left)" transition="in">
                                      <p:cBhvr>
                                        <p:cTn dur="250" id="75"/>
                                        <p:tgtEl>
                                          <p:spTgt spid="13"/>
                                        </p:tgtEl>
                                      </p:cBhvr>
                                    </p:animEffect>
                                  </p:childTnLst>
                                </p:cTn>
                              </p:par>
                            </p:childTnLst>
                          </p:cTn>
                        </p:par>
                        <p:par>
                          <p:cTn fill="hold" id="76" nodeType="afterGroup">
                            <p:stCondLst>
                              <p:cond delay="2550"/>
                            </p:stCondLst>
                            <p:childTnLst>
                              <p:par>
                                <p:cTn fill="hold" grpId="0" id="77" nodeType="afterEffect" presetClass="entr" presetID="10" presetSubtype="0">
                                  <p:stCondLst>
                                    <p:cond delay="0"/>
                                  </p:stCondLst>
                                  <p:childTnLst>
                                    <p:set>
                                      <p:cBhvr>
                                        <p:cTn dur="1" fill="hold" id="78">
                                          <p:stCondLst>
                                            <p:cond delay="0"/>
                                          </p:stCondLst>
                                        </p:cTn>
                                        <p:tgtEl>
                                          <p:spTgt spid="16"/>
                                        </p:tgtEl>
                                        <p:attrNameLst>
                                          <p:attrName>style.visibility</p:attrName>
                                        </p:attrNameLst>
                                      </p:cBhvr>
                                      <p:to>
                                        <p:strVal val="visible"/>
                                      </p:to>
                                    </p:set>
                                    <p:animEffect filter="fade" transition="in">
                                      <p:cBhvr>
                                        <p:cTn dur="100" id="79"/>
                                        <p:tgtEl>
                                          <p:spTgt spid="16"/>
                                        </p:tgtEl>
                                      </p:cBhvr>
                                    </p:animEffect>
                                  </p:childTnLst>
                                </p:cTn>
                              </p:par>
                            </p:childTnLst>
                          </p:cTn>
                        </p:par>
                        <p:par>
                          <p:cTn fill="hold" id="80" nodeType="afterGroup">
                            <p:stCondLst>
                              <p:cond delay="2650"/>
                            </p:stCondLst>
                            <p:childTnLst>
                              <p:par>
                                <p:cTn fill="hold" grpId="1" id="81" nodeType="afterEffect" presetClass="emph" presetID="6" presetSubtype="0">
                                  <p:stCondLst>
                                    <p:cond delay="0"/>
                                  </p:stCondLst>
                                  <p:childTnLst>
                                    <p:animScale>
                                      <p:cBhvr>
                                        <p:cTn dur="100" fill="hold" id="82"/>
                                        <p:tgtEl>
                                          <p:spTgt spid="16"/>
                                        </p:tgtEl>
                                      </p:cBhvr>
                                      <p:by x="110000" y="110000"/>
                                    </p:animScale>
                                  </p:childTnLst>
                                </p:cTn>
                              </p:par>
                            </p:childTnLst>
                          </p:cTn>
                        </p:par>
                        <p:par>
                          <p:cTn fill="hold" id="83" nodeType="afterGroup">
                            <p:stCondLst>
                              <p:cond delay="2750"/>
                            </p:stCondLst>
                            <p:childTnLst>
                              <p:par>
                                <p:cTn fill="hold" grpId="2" id="84" nodeType="afterEffect" presetClass="emph" presetID="6" presetSubtype="0">
                                  <p:stCondLst>
                                    <p:cond delay="0"/>
                                  </p:stCondLst>
                                  <p:childTnLst>
                                    <p:animScale>
                                      <p:cBhvr>
                                        <p:cTn dur="100" fill="hold" id="85"/>
                                        <p:tgtEl>
                                          <p:spTgt spid="16"/>
                                        </p:tgtEl>
                                      </p:cBhvr>
                                      <p:by x="90000" y="90000"/>
                                    </p:animScale>
                                  </p:childTnLst>
                                </p:cTn>
                              </p:par>
                            </p:childTnLst>
                          </p:cTn>
                        </p:par>
                        <p:par>
                          <p:cTn fill="hold" id="86" nodeType="afterGroup">
                            <p:stCondLst>
                              <p:cond delay="2850"/>
                            </p:stCondLst>
                            <p:childTnLst>
                              <p:par>
                                <p:cTn fill="hold" grpId="0" id="87" nodeType="afterEffect" presetClass="entr" presetID="10" presetSubtype="0">
                                  <p:stCondLst>
                                    <p:cond delay="0"/>
                                  </p:stCondLst>
                                  <p:childTnLst>
                                    <p:set>
                                      <p:cBhvr>
                                        <p:cTn dur="1" fill="hold" id="88">
                                          <p:stCondLst>
                                            <p:cond delay="0"/>
                                          </p:stCondLst>
                                        </p:cTn>
                                        <p:tgtEl>
                                          <p:spTgt spid="32"/>
                                        </p:tgtEl>
                                        <p:attrNameLst>
                                          <p:attrName>style.visibility</p:attrName>
                                        </p:attrNameLst>
                                      </p:cBhvr>
                                      <p:to>
                                        <p:strVal val="visible"/>
                                      </p:to>
                                    </p:set>
                                    <p:animEffect filter="fade" transition="in">
                                      <p:cBhvr>
                                        <p:cTn dur="100" id="89"/>
                                        <p:tgtEl>
                                          <p:spTgt spid="32"/>
                                        </p:tgtEl>
                                      </p:cBhvr>
                                    </p:animEffect>
                                  </p:childTnLst>
                                </p:cTn>
                              </p:par>
                            </p:childTnLst>
                          </p:cTn>
                        </p:par>
                        <p:par>
                          <p:cTn fill="hold" id="90" nodeType="afterGroup">
                            <p:stCondLst>
                              <p:cond delay="2950"/>
                            </p:stCondLst>
                            <p:childTnLst>
                              <p:par>
                                <p:cTn fill="hold" grpId="1" id="91" nodeType="afterEffect" presetClass="emph" presetID="6" presetSubtype="0">
                                  <p:stCondLst>
                                    <p:cond delay="0"/>
                                  </p:stCondLst>
                                  <p:childTnLst>
                                    <p:animScale>
                                      <p:cBhvr>
                                        <p:cTn dur="100" fill="hold" id="92"/>
                                        <p:tgtEl>
                                          <p:spTgt spid="32"/>
                                        </p:tgtEl>
                                      </p:cBhvr>
                                      <p:by x="110000" y="110000"/>
                                    </p:animScale>
                                  </p:childTnLst>
                                </p:cTn>
                              </p:par>
                            </p:childTnLst>
                          </p:cTn>
                        </p:par>
                        <p:par>
                          <p:cTn fill="hold" id="93" nodeType="afterGroup">
                            <p:stCondLst>
                              <p:cond delay="3050"/>
                            </p:stCondLst>
                            <p:childTnLst>
                              <p:par>
                                <p:cTn fill="hold" grpId="2" id="94" nodeType="afterEffect" presetClass="emph" presetID="6" presetSubtype="0">
                                  <p:stCondLst>
                                    <p:cond delay="0"/>
                                  </p:stCondLst>
                                  <p:childTnLst>
                                    <p:animScale>
                                      <p:cBhvr>
                                        <p:cTn dur="100" fill="hold" id="95"/>
                                        <p:tgtEl>
                                          <p:spTgt spid="32"/>
                                        </p:tgtEl>
                                      </p:cBhvr>
                                      <p:by x="90000" y="9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2" spid="5"/>
      <p:bldP grpId="0" spid="8"/>
      <p:bldP grpId="1" spid="8"/>
      <p:bldP grpId="2" spid="8"/>
      <p:bldP grpId="0" spid="12"/>
      <p:bldP grpId="1" spid="12"/>
      <p:bldP grpId="2" spid="12"/>
      <p:bldP grpId="0" spid="16"/>
      <p:bldP grpId="1" spid="16"/>
      <p:bldP grpId="2" spid="16"/>
      <p:bldP grpId="0" spid="28"/>
      <p:bldP grpId="1" spid="28"/>
      <p:bldP grpId="2" spid="28"/>
      <p:bldP grpId="0" spid="30"/>
      <p:bldP grpId="1" spid="30"/>
      <p:bldP grpId="2" spid="30"/>
      <p:bldP grpId="0" spid="31"/>
      <p:bldP grpId="1" spid="31"/>
      <p:bldP grpId="2" spid="31"/>
      <p:bldP grpId="0" spid="32"/>
      <p:bldP grpId="1" spid="32"/>
      <p:bldP grpId="2"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4902994" y="658922"/>
            <a:ext cx="2386012" cy="614362"/>
            <a:chOff x="4071938" y="642938"/>
            <a:chExt cx="2386012" cy="614362"/>
          </a:xfrm>
        </p:grpSpPr>
        <p:cxnSp>
          <p:nvCxnSpPr>
            <p:cNvPr id="9" name="直接连接符 8"/>
            <p:cNvCxnSpPr/>
            <p:nvPr/>
          </p:nvCxnSpPr>
          <p:spPr>
            <a:xfrm>
              <a:off x="4071938" y="642938"/>
              <a:ext cx="2386012"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71938" y="1257300"/>
              <a:ext cx="2386012"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4957762" y="642938"/>
            <a:ext cx="2276476" cy="640080"/>
          </a:xfrm>
          <a:prstGeom prst="rect">
            <a:avLst/>
          </a:prstGeom>
          <a:noFill/>
        </p:spPr>
        <p:txBody>
          <a:bodyPr rtlCol="0" wrap="square">
            <a:spAutoFit/>
          </a:bodyPr>
          <a:lstStyle/>
          <a:p>
            <a:pPr algn="ctr"/>
            <a:r>
              <a:rPr altLang="en-US" lang="zh-CN" smtClean="0" sz="3600">
                <a:solidFill>
                  <a:srgbClr val="F3DE5A"/>
                </a:solidFill>
                <a:latin charset="-122" panose="02010600040101010101" pitchFamily="2" typeface="华文细黑"/>
                <a:ea charset="-122" panose="02010600040101010101" pitchFamily="2" typeface="华文细黑"/>
              </a:rPr>
              <a:t>输入目录</a:t>
            </a:r>
          </a:p>
        </p:txBody>
      </p:sp>
      <p:grpSp>
        <p:nvGrpSpPr>
          <p:cNvPr id="44" name="组合 43"/>
          <p:cNvGrpSpPr/>
          <p:nvPr/>
        </p:nvGrpSpPr>
        <p:grpSpPr>
          <a:xfrm>
            <a:off x="0" y="1941515"/>
            <a:ext cx="12192000" cy="3089274"/>
            <a:chOff x="0" y="1884363"/>
            <a:chExt cx="12192000" cy="3089274"/>
          </a:xfrm>
        </p:grpSpPr>
        <p:grpSp>
          <p:nvGrpSpPr>
            <p:cNvPr id="7" name="组合 6"/>
            <p:cNvGrpSpPr/>
            <p:nvPr/>
          </p:nvGrpSpPr>
          <p:grpSpPr>
            <a:xfrm>
              <a:off x="0" y="1884363"/>
              <a:ext cx="12192000" cy="3089274"/>
              <a:chOff x="0" y="1814513"/>
              <a:chExt cx="12192000" cy="3089274"/>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35781" t="29238"/>
              <a:stretch>
                <a:fillRect/>
              </a:stretch>
            </p:blipFill>
            <p:spPr>
              <a:xfrm>
                <a:off x="0" y="1971675"/>
                <a:ext cx="12192000" cy="2843212"/>
              </a:xfrm>
              <a:prstGeom prst="rect">
                <a:avLst/>
              </a:prstGeom>
            </p:spPr>
          </p:pic>
          <p:sp>
            <p:nvSpPr>
              <p:cNvPr id="5" name="矩形 4"/>
              <p:cNvSpPr/>
              <p:nvPr/>
            </p:nvSpPr>
            <p:spPr>
              <a:xfrm>
                <a:off x="0" y="4746625"/>
                <a:ext cx="12192000" cy="157162"/>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5" name="矩形 14"/>
              <p:cNvSpPr/>
              <p:nvPr/>
            </p:nvSpPr>
            <p:spPr>
              <a:xfrm>
                <a:off x="0" y="1814513"/>
                <a:ext cx="12192000" cy="157162"/>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grpSp>
        <p:sp>
          <p:nvSpPr>
            <p:cNvPr id="27" name="椭圆 26"/>
            <p:cNvSpPr/>
            <p:nvPr/>
          </p:nvSpPr>
          <p:spPr>
            <a:xfrm>
              <a:off x="1706563" y="2538194"/>
              <a:ext cx="1092200" cy="1092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z="4000">
                  <a:latin charset="-122" panose="02010600040101010101" pitchFamily="2" typeface="华文细黑"/>
                  <a:ea charset="-122" panose="02010600040101010101" pitchFamily="2" typeface="华文细黑"/>
                </a:rPr>
                <a:t>01</a:t>
              </a:r>
            </a:p>
          </p:txBody>
        </p:sp>
        <p:sp>
          <p:nvSpPr>
            <p:cNvPr id="32" name="文本框 31"/>
            <p:cNvSpPr txBox="1"/>
            <p:nvPr/>
          </p:nvSpPr>
          <p:spPr>
            <a:xfrm>
              <a:off x="1706563" y="3916759"/>
              <a:ext cx="1092200" cy="579120"/>
            </a:xfrm>
            <a:prstGeom prst="rect">
              <a:avLst/>
            </a:prstGeom>
            <a:noFill/>
          </p:spPr>
          <p:txBody>
            <a:bodyPr rtlCol="0" wrap="square">
              <a:spAutoFit/>
            </a:bodyPr>
            <a:lstStyle/>
            <a:p>
              <a:r>
                <a:rPr altLang="en-US" lang="zh-CN" sz="3200">
                  <a:solidFill>
                    <a:schemeClr val="bg1"/>
                  </a:solidFill>
                  <a:latin charset="-122" panose="02010600040101010101" pitchFamily="2" typeface="华文细黑"/>
                  <a:ea charset="-122" panose="02010600040101010101" pitchFamily="2" typeface="华文细黑"/>
                </a:rPr>
                <a:t>标题</a:t>
              </a:r>
            </a:p>
          </p:txBody>
        </p:sp>
        <p:sp>
          <p:nvSpPr>
            <p:cNvPr id="28" name="椭圆 27"/>
            <p:cNvSpPr/>
            <p:nvPr/>
          </p:nvSpPr>
          <p:spPr>
            <a:xfrm>
              <a:off x="5549900" y="2539186"/>
              <a:ext cx="1092200" cy="1092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z="4000">
                  <a:latin charset="-122" panose="02010600040101010101" pitchFamily="2" typeface="华文细黑"/>
                  <a:ea charset="-122" panose="02010600040101010101" pitchFamily="2" typeface="华文细黑"/>
                </a:rPr>
                <a:t>02</a:t>
              </a:r>
            </a:p>
          </p:txBody>
        </p:sp>
        <p:sp>
          <p:nvSpPr>
            <p:cNvPr id="33" name="文本框 32"/>
            <p:cNvSpPr txBox="1"/>
            <p:nvPr/>
          </p:nvSpPr>
          <p:spPr>
            <a:xfrm>
              <a:off x="5549900" y="3915768"/>
              <a:ext cx="1092200" cy="579120"/>
            </a:xfrm>
            <a:prstGeom prst="rect">
              <a:avLst/>
            </a:prstGeom>
            <a:noFill/>
          </p:spPr>
          <p:txBody>
            <a:bodyPr rtlCol="0" wrap="square">
              <a:spAutoFit/>
            </a:bodyPr>
            <a:lstStyle/>
            <a:p>
              <a:r>
                <a:rPr altLang="en-US" lang="zh-CN" sz="3200">
                  <a:solidFill>
                    <a:schemeClr val="bg1"/>
                  </a:solidFill>
                  <a:latin charset="-122" panose="02010600040101010101" pitchFamily="2" typeface="华文细黑"/>
                  <a:ea charset="-122" panose="02010600040101010101" pitchFamily="2" typeface="华文细黑"/>
                </a:rPr>
                <a:t>标题</a:t>
              </a:r>
            </a:p>
          </p:txBody>
        </p:sp>
        <p:sp>
          <p:nvSpPr>
            <p:cNvPr id="29" name="椭圆 28"/>
            <p:cNvSpPr/>
            <p:nvPr/>
          </p:nvSpPr>
          <p:spPr>
            <a:xfrm>
              <a:off x="9393238" y="2539186"/>
              <a:ext cx="1092200" cy="1092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HK" lang="en-US" smtClean="0" sz="4000">
                  <a:latin charset="-122" panose="02010600040101010101" pitchFamily="2" typeface="华文细黑"/>
                  <a:ea charset="-122" panose="02010600040101010101" pitchFamily="2" typeface="华文细黑"/>
                </a:rPr>
                <a:t>03</a:t>
              </a:r>
            </a:p>
          </p:txBody>
        </p:sp>
        <p:sp>
          <p:nvSpPr>
            <p:cNvPr id="34" name="文本框 33"/>
            <p:cNvSpPr txBox="1"/>
            <p:nvPr/>
          </p:nvSpPr>
          <p:spPr>
            <a:xfrm>
              <a:off x="9393239" y="3915768"/>
              <a:ext cx="1092200" cy="579120"/>
            </a:xfrm>
            <a:prstGeom prst="rect">
              <a:avLst/>
            </a:prstGeom>
            <a:noFill/>
          </p:spPr>
          <p:txBody>
            <a:bodyPr rtlCol="0" wrap="square">
              <a:spAutoFit/>
            </a:bodyPr>
            <a:lstStyle/>
            <a:p>
              <a:r>
                <a:rPr altLang="en-US" lang="zh-CN" sz="3200">
                  <a:solidFill>
                    <a:schemeClr val="bg1"/>
                  </a:solidFill>
                  <a:latin charset="-122" panose="02010600040101010101" pitchFamily="2" typeface="华文细黑"/>
                  <a:ea charset="-122" panose="02010600040101010101" pitchFamily="2" typeface="华文细黑"/>
                </a:rPr>
                <a:t>标题</a:t>
              </a:r>
            </a:p>
          </p:txBody>
        </p:sp>
      </p:grpSp>
      <p:sp>
        <p:nvSpPr>
          <p:cNvPr id="42" name="文本框 41"/>
          <p:cNvSpPr txBox="1"/>
          <p:nvPr/>
        </p:nvSpPr>
        <p:spPr>
          <a:xfrm>
            <a:off x="3086100" y="6139157"/>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spTree>
    <p:extLst>
      <p:ext uri="{BB962C8B-B14F-4D97-AF65-F5344CB8AC3E}">
        <p14:creationId val="3553441131"/>
      </p:ext>
    </p:extLst>
  </p:cSld>
  <p:clrMapOvr>
    <a:masterClrMapping/>
  </p:clrMapOvr>
  <mc:AlternateContent>
    <mc:Choice Requires="p15">
      <p:transition>
        <p15:prstTrans prst="peelOff"/>
      </p:transition>
    </mc:Choice>
    <mc:Fallback>
      <p:transition>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24"/>
          <p:cNvSpPr txBox="1"/>
          <p:nvPr/>
        </p:nvSpPr>
        <p:spPr>
          <a:xfrm>
            <a:off x="2821798" y="2943838"/>
            <a:ext cx="6807202" cy="518160"/>
          </a:xfrm>
          <a:prstGeom prst="rect">
            <a:avLst/>
          </a:prstGeom>
          <a:noFill/>
        </p:spPr>
        <p:txBody>
          <a:bodyPr rtlCol="0" wrap="square">
            <a:spAutoFit/>
          </a:bodyPr>
          <a:lstStyle/>
          <a:p>
            <a:r>
              <a:rPr altLang="en-US" lang="zh-CN" sz="1400">
                <a:solidFill>
                  <a:srgbClr val="485766"/>
                </a:solidFill>
                <a:latin charset="-122" panose="02010600040101010101" pitchFamily="2" typeface="华文细黑"/>
                <a:ea charset="-122" panose="02010600040101010101" pitchFamily="2" typeface="华文细黑"/>
              </a:rPr>
              <a:t>该模板分五部分组成 每部分有不同的选择 根据需要选取使用 使用时请删除此页</a:t>
            </a:r>
          </a:p>
          <a:p>
            <a:r>
              <a:rPr altLang="en-US" lang="zh-CN" sz="1400">
                <a:solidFill>
                  <a:srgbClr val="485766"/>
                </a:solidFill>
                <a:latin charset="-122" panose="02010600040101010101" pitchFamily="2" typeface="华文细黑"/>
                <a:ea charset="-122" panose="02010600040101010101" pitchFamily="2" typeface="华文细黑"/>
              </a:rPr>
              <a:t>欢迎选择大梦PPT</a:t>
            </a:r>
          </a:p>
        </p:txBody>
      </p:sp>
      <p:sp>
        <p:nvSpPr>
          <p:cNvPr id="2" name="文本框 1"/>
          <p:cNvSpPr txBox="1"/>
          <p:nvPr/>
        </p:nvSpPr>
        <p:spPr>
          <a:xfrm>
            <a:off x="4934988" y="85235"/>
            <a:ext cx="2580822" cy="2621280"/>
          </a:xfrm>
          <a:prstGeom prst="rect">
            <a:avLst/>
          </a:prstGeom>
          <a:noFill/>
        </p:spPr>
        <p:txBody>
          <a:bodyPr rtlCol="0" wrap="square">
            <a:spAutoFit/>
          </a:bodyPr>
          <a:lstStyle/>
          <a:p>
            <a:pPr algn="ctr"/>
            <a:r>
              <a:rPr altLang="zh-HK" lang="en-US" smtClean="0" sz="16600">
                <a:solidFill>
                  <a:srgbClr val="F3DE5A"/>
                </a:solidFill>
                <a:latin charset="-122" panose="02010600040101010101" pitchFamily="2" typeface="华文细黑"/>
                <a:ea charset="-122" panose="02010600040101010101" pitchFamily="2" typeface="华文细黑"/>
              </a:rPr>
              <a:t>03</a:t>
            </a:r>
          </a:p>
        </p:txBody>
      </p:sp>
      <p:grpSp>
        <p:nvGrpSpPr>
          <p:cNvPr id="9" name="组合 8"/>
          <p:cNvGrpSpPr/>
          <p:nvPr/>
        </p:nvGrpSpPr>
        <p:grpSpPr>
          <a:xfrm>
            <a:off x="3208551" y="3678783"/>
            <a:ext cx="6033696" cy="520700"/>
            <a:chOff x="3066762" y="3634271"/>
            <a:chExt cx="6033696" cy="520700"/>
          </a:xfrm>
        </p:grpSpPr>
        <p:grpSp>
          <p:nvGrpSpPr>
            <p:cNvPr id="34" name="组合 33"/>
            <p:cNvGrpSpPr/>
            <p:nvPr/>
          </p:nvGrpSpPr>
          <p:grpSpPr>
            <a:xfrm>
              <a:off x="3066762" y="3634271"/>
              <a:ext cx="1016002" cy="520700"/>
              <a:chOff x="2684459" y="3594115"/>
              <a:chExt cx="1016002" cy="520700"/>
            </a:xfrm>
            <a:solidFill>
              <a:srgbClr val="485766"/>
            </a:solidFill>
          </p:grpSpPr>
          <p:sp>
            <p:nvSpPr>
              <p:cNvPr id="55" name="圆角矩形 54"/>
              <p:cNvSpPr/>
              <p:nvPr/>
            </p:nvSpPr>
            <p:spPr>
              <a:xfrm>
                <a:off x="2684459" y="3594115"/>
                <a:ext cx="1016002" cy="520700"/>
              </a:xfrm>
              <a:prstGeom prst="roundRect">
                <a:avLst>
                  <a:gd fmla="val 107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6" name="文本框 55"/>
              <p:cNvSpPr txBox="1"/>
              <p:nvPr/>
            </p:nvSpPr>
            <p:spPr>
              <a:xfrm>
                <a:off x="2864754" y="3669799"/>
                <a:ext cx="655412" cy="365760"/>
              </a:xfrm>
              <a:prstGeom prst="rect">
                <a:avLst/>
              </a:prstGeom>
              <a:grp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封面</a:t>
                </a:r>
              </a:p>
            </p:txBody>
          </p:sp>
        </p:grpSp>
        <p:grpSp>
          <p:nvGrpSpPr>
            <p:cNvPr id="39" name="组合 38"/>
            <p:cNvGrpSpPr/>
            <p:nvPr/>
          </p:nvGrpSpPr>
          <p:grpSpPr>
            <a:xfrm>
              <a:off x="4321186" y="3634271"/>
              <a:ext cx="1016002" cy="520700"/>
              <a:chOff x="3541485" y="3594115"/>
              <a:chExt cx="1016002" cy="520700"/>
            </a:xfrm>
            <a:solidFill>
              <a:srgbClr val="F3DE5A"/>
            </a:solidFill>
          </p:grpSpPr>
          <p:sp>
            <p:nvSpPr>
              <p:cNvPr id="52" name="圆角矩形 51"/>
              <p:cNvSpPr/>
              <p:nvPr/>
            </p:nvSpPr>
            <p:spPr>
              <a:xfrm>
                <a:off x="3541485"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53" name="文本框 52"/>
              <p:cNvSpPr txBox="1"/>
              <p:nvPr/>
            </p:nvSpPr>
            <p:spPr>
              <a:xfrm>
                <a:off x="3721780" y="3669799"/>
                <a:ext cx="655412" cy="365760"/>
              </a:xfrm>
              <a:prstGeom prst="rect">
                <a:avLst/>
              </a:prstGeom>
              <a:solidFill>
                <a:srgbClr val="485766"/>
              </a:solidFill>
            </p:spPr>
            <p:txBody>
              <a:bodyPr rtlCol="0" wrap="square">
                <a:spAutoFit/>
              </a:bodyPr>
              <a:lstStyle/>
              <a:p>
                <a:r>
                  <a:rPr altLang="en-US" lang="zh-CN">
                    <a:solidFill>
                      <a:schemeClr val="bg1"/>
                    </a:solidFill>
                    <a:latin charset="-122" panose="02010600040101010101" pitchFamily="2" typeface="华文细黑"/>
                    <a:ea charset="-122" panose="02010600040101010101" pitchFamily="2" typeface="华文细黑"/>
                  </a:rPr>
                  <a:t>目录</a:t>
                </a:r>
              </a:p>
            </p:txBody>
          </p:sp>
        </p:grpSp>
        <p:grpSp>
          <p:nvGrpSpPr>
            <p:cNvPr id="40" name="组合 39"/>
            <p:cNvGrpSpPr/>
            <p:nvPr/>
          </p:nvGrpSpPr>
          <p:grpSpPr>
            <a:xfrm>
              <a:off x="5575610" y="3634271"/>
              <a:ext cx="1016002" cy="520700"/>
              <a:chOff x="6270171" y="3594115"/>
              <a:chExt cx="1016002" cy="520700"/>
            </a:xfrm>
            <a:solidFill>
              <a:srgbClr val="485766"/>
            </a:solidFill>
          </p:grpSpPr>
          <p:sp>
            <p:nvSpPr>
              <p:cNvPr id="47" name="圆角矩形 46"/>
              <p:cNvSpPr/>
              <p:nvPr/>
            </p:nvSpPr>
            <p:spPr>
              <a:xfrm>
                <a:off x="6270171" y="3594115"/>
                <a:ext cx="1016002" cy="520700"/>
              </a:xfrm>
              <a:prstGeom prst="roundRect">
                <a:avLst>
                  <a:gd fmla="val 10722" name="adj"/>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8" name="文本框 47"/>
              <p:cNvSpPr txBox="1"/>
              <p:nvPr/>
            </p:nvSpPr>
            <p:spPr>
              <a:xfrm>
                <a:off x="6343423" y="3669799"/>
                <a:ext cx="869498" cy="365760"/>
              </a:xfrm>
              <a:prstGeom prst="rect">
                <a:avLst/>
              </a:prstGeom>
              <a:solidFill>
                <a:srgbClr val="F3DE5A"/>
              </a:solid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排版页</a:t>
                </a:r>
              </a:p>
            </p:txBody>
          </p:sp>
        </p:grpSp>
        <p:grpSp>
          <p:nvGrpSpPr>
            <p:cNvPr id="41" name="组合 40"/>
            <p:cNvGrpSpPr/>
            <p:nvPr/>
          </p:nvGrpSpPr>
          <p:grpSpPr>
            <a:xfrm>
              <a:off x="6830034" y="3634271"/>
              <a:ext cx="1016002" cy="520700"/>
              <a:chOff x="7634514" y="3594115"/>
              <a:chExt cx="1016002" cy="520700"/>
            </a:xfrm>
          </p:grpSpPr>
          <p:sp>
            <p:nvSpPr>
              <p:cNvPr id="45" name="圆角矩形 44"/>
              <p:cNvSpPr/>
              <p:nvPr/>
            </p:nvSpPr>
            <p:spPr>
              <a:xfrm>
                <a:off x="7634514"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6" name="文本框 45"/>
              <p:cNvSpPr txBox="1"/>
              <p:nvPr/>
            </p:nvSpPr>
            <p:spPr>
              <a:xfrm>
                <a:off x="7707765"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图表页</a:t>
                </a:r>
              </a:p>
            </p:txBody>
          </p:sp>
        </p:grpSp>
        <p:grpSp>
          <p:nvGrpSpPr>
            <p:cNvPr id="42" name="组合 41"/>
            <p:cNvGrpSpPr/>
            <p:nvPr/>
          </p:nvGrpSpPr>
          <p:grpSpPr>
            <a:xfrm>
              <a:off x="8084456" y="3634271"/>
              <a:ext cx="1016002" cy="520700"/>
              <a:chOff x="8998857" y="3594115"/>
              <a:chExt cx="1016002" cy="520700"/>
            </a:xfrm>
          </p:grpSpPr>
          <p:sp>
            <p:nvSpPr>
              <p:cNvPr id="43" name="圆角矩形 42"/>
              <p:cNvSpPr/>
              <p:nvPr/>
            </p:nvSpPr>
            <p:spPr>
              <a:xfrm>
                <a:off x="8998857" y="3594115"/>
                <a:ext cx="1016002" cy="520700"/>
              </a:xfrm>
              <a:prstGeom prst="roundRect">
                <a:avLst>
                  <a:gd fmla="val 10722" name="adj"/>
                </a:avLst>
              </a:prstGeom>
              <a:solidFill>
                <a:srgbClr val="485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a:p>
            </p:txBody>
          </p:sp>
          <p:sp>
            <p:nvSpPr>
              <p:cNvPr id="44" name="文本框 43"/>
              <p:cNvSpPr txBox="1"/>
              <p:nvPr/>
            </p:nvSpPr>
            <p:spPr>
              <a:xfrm>
                <a:off x="9072110" y="3669799"/>
                <a:ext cx="869498" cy="365760"/>
              </a:xfrm>
              <a:prstGeom prst="rect">
                <a:avLst/>
              </a:prstGeom>
              <a:noFill/>
            </p:spPr>
            <p:txBody>
              <a:bodyPr rtlCol="0" wrap="square">
                <a:spAutoFit/>
              </a:bodyPr>
              <a:lstStyle/>
              <a:p>
                <a:pPr algn="ctr"/>
                <a:r>
                  <a:rPr altLang="en-US" lang="zh-CN">
                    <a:solidFill>
                      <a:schemeClr val="bg1"/>
                    </a:solidFill>
                    <a:latin charset="-122" panose="02010600040101010101" pitchFamily="2" typeface="华文细黑"/>
                    <a:ea charset="-122" panose="02010600040101010101" pitchFamily="2" typeface="华文细黑"/>
                  </a:rPr>
                  <a:t>结束页</a:t>
                </a:r>
              </a:p>
            </p:txBody>
          </p:sp>
        </p:grpSp>
      </p:grpSp>
      <p:sp>
        <p:nvSpPr>
          <p:cNvPr id="24" name="文本框 23"/>
          <p:cNvSpPr txBox="1"/>
          <p:nvPr/>
        </p:nvSpPr>
        <p:spPr>
          <a:xfrm>
            <a:off x="3215499" y="6391408"/>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grpSp>
        <p:nvGrpSpPr>
          <p:cNvPr id="11" name="组合 10"/>
          <p:cNvGrpSpPr/>
          <p:nvPr/>
        </p:nvGrpSpPr>
        <p:grpSpPr>
          <a:xfrm>
            <a:off x="1177232" y="4411208"/>
            <a:ext cx="10096335" cy="1768474"/>
            <a:chOff x="1177232" y="4363523"/>
            <a:chExt cx="10096335" cy="1768474"/>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8157708" y="4371425"/>
              <a:ext cx="3115859" cy="1752671"/>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4681518" y="4371425"/>
              <a:ext cx="3115858" cy="1752670"/>
            </a:xfrm>
            <a:prstGeom prst="rect">
              <a:avLst/>
            </a:prstGeom>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1177232" y="4363523"/>
              <a:ext cx="3143954" cy="1768474"/>
            </a:xfrm>
            <a:prstGeom prst="rect">
              <a:avLst/>
            </a:prstGeom>
          </p:spPr>
        </p:pic>
      </p:grpSp>
    </p:spTree>
    <p:extLst>
      <p:ext uri="{BB962C8B-B14F-4D97-AF65-F5344CB8AC3E}">
        <p14:creationId val="3441818761"/>
      </p:ext>
    </p:extLst>
  </p:cSld>
  <p:clrMapOvr>
    <a:masterClrMapping/>
  </p:clrMapOvr>
  <mc:AlternateContent>
    <mc:Choice Requires="p14">
      <p:transition p14:dur="1500" spd="slow">
        <p:blinds dir="vert"/>
      </p:transition>
    </mc:Choice>
    <mc:Fallback>
      <p:transition spd="slow">
        <p:blinds dir="vert"/>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 name="矩形 2"/>
          <p:cNvSpPr/>
          <p:nvPr/>
        </p:nvSpPr>
        <p:spPr>
          <a:xfrm>
            <a:off x="0" y="0"/>
            <a:ext cx="12192000" cy="54927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4" name="矩形 3"/>
          <p:cNvSpPr/>
          <p:nvPr/>
        </p:nvSpPr>
        <p:spPr>
          <a:xfrm>
            <a:off x="0" y="0"/>
            <a:ext cx="319314" cy="638629"/>
          </a:xfrm>
          <a:prstGeom prst="rect">
            <a:avLst/>
          </a:prstGeom>
          <a:solidFill>
            <a:srgbClr val="F3D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5" name="文本框 4"/>
          <p:cNvSpPr txBox="1"/>
          <p:nvPr/>
        </p:nvSpPr>
        <p:spPr>
          <a:xfrm>
            <a:off x="63048" y="43805"/>
            <a:ext cx="1925409" cy="457200"/>
          </a:xfrm>
          <a:prstGeom prst="rect">
            <a:avLst/>
          </a:prstGeom>
          <a:noFill/>
        </p:spPr>
        <p:txBody>
          <a:bodyPr rtlCol="0" wrap="square">
            <a:spAutoFit/>
          </a:bodyPr>
          <a:lstStyle/>
          <a:p>
            <a:pPr algn="ctr"/>
            <a:r>
              <a:rPr altLang="en-US" lang="zh-CN" smtClean="0" sz="2400">
                <a:solidFill>
                  <a:srgbClr val="F3DE5A"/>
                </a:solidFill>
                <a:latin charset="-122" panose="02010600040101010101" pitchFamily="2" typeface="华文细黑"/>
                <a:ea charset="-122" panose="02010600040101010101" pitchFamily="2" typeface="华文细黑"/>
              </a:rPr>
              <a:t>人物介绍</a:t>
            </a:r>
          </a:p>
        </p:txBody>
      </p:sp>
      <p:sp>
        <p:nvSpPr>
          <p:cNvPr id="6" name="椭圆 5"/>
          <p:cNvSpPr/>
          <p:nvPr/>
        </p:nvSpPr>
        <p:spPr>
          <a:xfrm>
            <a:off x="1239044" y="1692271"/>
            <a:ext cx="2133600" cy="2133600"/>
          </a:xfrm>
          <a:prstGeom prst="ellipse">
            <a:avLst/>
          </a:pr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3DE5A"/>
                </a:solidFill>
                <a:latin charset="-122" panose="02010600040101010101" pitchFamily="2" typeface="华文细黑"/>
                <a:ea charset="-122" panose="02010600040101010101" pitchFamily="2" typeface="华文细黑"/>
              </a:rPr>
              <a:t>照片</a:t>
            </a:r>
          </a:p>
        </p:txBody>
      </p:sp>
      <p:sp>
        <p:nvSpPr>
          <p:cNvPr id="7" name="椭圆 6"/>
          <p:cNvSpPr/>
          <p:nvPr/>
        </p:nvSpPr>
        <p:spPr>
          <a:xfrm>
            <a:off x="1093901" y="1547128"/>
            <a:ext cx="2423886" cy="2423886"/>
          </a:xfrm>
          <a:prstGeom prst="ellipse">
            <a:avLst/>
          </a:prstGeom>
          <a:noFill/>
          <a:ln algn="ctr" cap="flat" cmpd="sng" w="12700">
            <a:solidFill>
              <a:srgbClr val="F3DE5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19" name="Freeform 5"/>
          <p:cNvSpPr>
            <a:spLocks noEditPoints="1"/>
          </p:cNvSpPr>
          <p:nvPr/>
        </p:nvSpPr>
        <p:spPr bwMode="auto">
          <a:xfrm rot="19381220">
            <a:off x="982143" y="4594135"/>
            <a:ext cx="672915" cy="676997"/>
          </a:xfrm>
          <a:custGeom>
            <a:gdLst>
              <a:gd fmla="*/ 2475 w 2475" name="T0"/>
              <a:gd fmla="*/ 1362 h 2620" name="T1"/>
              <a:gd fmla="*/ 2475 w 2475" name="T2"/>
              <a:gd fmla="*/ 1347 h 2620" name="T3"/>
              <a:gd fmla="*/ 2475 w 2475" name="T4"/>
              <a:gd fmla="*/ 1347 h 2620" name="T5"/>
              <a:gd fmla="*/ 1238 w 2475" name="T6"/>
              <a:gd fmla="*/ 0 h 2620" name="T7"/>
              <a:gd fmla="*/ 1 w 2475" name="T8"/>
              <a:gd fmla="*/ 1347 h 2620" name="T9"/>
              <a:gd fmla="*/ 0 w 2475" name="T10"/>
              <a:gd fmla="*/ 1347 h 2620" name="T11"/>
              <a:gd fmla="*/ 0 w 2475" name="T12"/>
              <a:gd fmla="*/ 1362 h 2620" name="T13"/>
              <a:gd fmla="*/ 0 w 2475" name="T14"/>
              <a:gd fmla="*/ 1410 h 2620" name="T15"/>
              <a:gd fmla="*/ 3 w 2475" name="T16"/>
              <a:gd fmla="*/ 1410 h 2620" name="T17"/>
              <a:gd fmla="*/ 1238 w 2475" name="T18"/>
              <a:gd fmla="*/ 2620 h 2620" name="T19"/>
              <a:gd fmla="*/ 2472 w 2475" name="T20"/>
              <a:gd fmla="*/ 1410 h 2620" name="T21"/>
              <a:gd fmla="*/ 2475 w 2475" name="T22"/>
              <a:gd fmla="*/ 1410 h 2620" name="T23"/>
              <a:gd fmla="*/ 2475 w 2475" name="T24"/>
              <a:gd fmla="*/ 1362 h 2620" name="T25"/>
              <a:gd fmla="*/ 1176 w 2475" name="T26"/>
              <a:gd fmla="*/ 1653 h 2620" name="T27"/>
              <a:gd fmla="*/ 1275 w 2475" name="T28"/>
              <a:gd fmla="*/ 1751 h 2620" name="T29"/>
              <a:gd fmla="*/ 1460 w 2475" name="T30"/>
              <a:gd fmla="*/ 1751 h 2620" name="T31"/>
              <a:gd fmla="*/ 1527 w 2475" name="T32"/>
              <a:gd fmla="*/ 1816 h 2620" name="T33"/>
              <a:gd fmla="*/ 1527 w 2475" name="T34"/>
              <a:gd fmla="*/ 2253 h 2620" name="T35"/>
              <a:gd fmla="*/ 1454 w 2475" name="T36"/>
              <a:gd fmla="*/ 2329 h 2620" name="T37"/>
              <a:gd fmla="*/ 1289 w 2475" name="T38"/>
              <a:gd fmla="*/ 2329 h 2620" name="T39"/>
              <a:gd fmla="*/ 1236 w 2475" name="T40"/>
              <a:gd fmla="*/ 2318 h 2620" name="T41"/>
              <a:gd fmla="*/ 831 w 2475" name="T42"/>
              <a:gd fmla="*/ 1379 h 2620" name="T43"/>
              <a:gd fmla="*/ 1206 w 2475" name="T44"/>
              <a:gd fmla="*/ 312 h 2620" name="T45"/>
              <a:gd fmla="*/ 1239 w 2475" name="T46"/>
              <a:gd fmla="*/ 298 h 2620" name="T47"/>
              <a:gd fmla="*/ 1326 w 2475" name="T48"/>
              <a:gd fmla="*/ 291 h 2620" name="T49"/>
              <a:gd fmla="*/ 1454 w 2475" name="T50"/>
              <a:gd fmla="*/ 291 h 2620" name="T51"/>
              <a:gd fmla="*/ 1527 w 2475" name="T52"/>
              <a:gd fmla="*/ 367 h 2620" name="T53"/>
              <a:gd fmla="*/ 1527 w 2475" name="T54"/>
              <a:gd fmla="*/ 803 h 2620" name="T55"/>
              <a:gd fmla="*/ 1460 w 2475" name="T56"/>
              <a:gd fmla="*/ 869 h 2620" name="T57"/>
              <a:gd fmla="*/ 1326 w 2475" name="T58"/>
              <a:gd fmla="*/ 869 h 2620" name="T59"/>
              <a:gd fmla="*/ 1318 w 2475" name="T60"/>
              <a:gd fmla="*/ 869 h 2620" name="T61"/>
              <a:gd fmla="*/ 1275 w 2475" name="T62"/>
              <a:gd fmla="*/ 869 h 2620" name="T63"/>
              <a:gd fmla="*/ 1176 w 2475" name="T64"/>
              <a:gd fmla="*/ 966 h 2620" name="T65"/>
              <a:gd fmla="*/ 1150 w 2475" name="T66"/>
              <a:gd fmla="*/ 1347 h 2620" name="T67"/>
              <a:gd fmla="*/ 1148 w 2475" name="T68"/>
              <a:gd fmla="*/ 1347 h 2620" name="T69"/>
              <a:gd fmla="*/ 1149 w 2475" name="T70"/>
              <a:gd fmla="*/ 1377 h 2620" name="T71"/>
              <a:gd fmla="*/ 1148 w 2475" name="T72"/>
              <a:gd fmla="*/ 1410 h 2620" name="T73"/>
              <a:gd fmla="*/ 1151 w 2475" name="T74"/>
              <a:gd fmla="*/ 1410 h 2620" name="T75"/>
              <a:gd fmla="*/ 1176 w 2475" name="T76"/>
              <a:gd fmla="*/ 1653 h 2620" name="T77"/>
              <a:gd fmla="*/ 1176 w 2475" name="T78"/>
              <a:gd fmla="*/ 1653 h 2620" name="T79"/>
              <a:gd fmla="*/ 1176 w 2475" name="T80"/>
              <a:gd fmla="*/ 1653 h 26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20" w="2475">
                <a:moveTo>
                  <a:pt x="2475" y="1362"/>
                </a:moveTo>
                <a:cubicBezTo>
                  <a:pt x="2475" y="1357"/>
                  <a:pt x="2475" y="1352"/>
                  <a:pt x="2475" y="1347"/>
                </a:cubicBezTo>
                <a:cubicBezTo>
                  <a:pt x="2475" y="1347"/>
                  <a:pt x="2475" y="1347"/>
                  <a:pt x="2475" y="1347"/>
                </a:cubicBezTo>
                <a:cubicBezTo>
                  <a:pt x="2451" y="411"/>
                  <a:pt x="1895" y="0"/>
                  <a:pt x="1238" y="0"/>
                </a:cubicBezTo>
                <a:cubicBezTo>
                  <a:pt x="580" y="0"/>
                  <a:pt x="25" y="422"/>
                  <a:pt x="1" y="1347"/>
                </a:cubicBezTo>
                <a:cubicBezTo>
                  <a:pt x="0" y="1347"/>
                  <a:pt x="0" y="1347"/>
                  <a:pt x="0" y="1347"/>
                </a:cubicBezTo>
                <a:cubicBezTo>
                  <a:pt x="0" y="1352"/>
                  <a:pt x="0" y="1357"/>
                  <a:pt x="0" y="1362"/>
                </a:cubicBezTo>
                <a:cubicBezTo>
                  <a:pt x="0" y="1378"/>
                  <a:pt x="0" y="1394"/>
                  <a:pt x="0" y="1410"/>
                </a:cubicBezTo>
                <a:cubicBezTo>
                  <a:pt x="3" y="1410"/>
                  <a:pt x="3" y="1410"/>
                  <a:pt x="3" y="1410"/>
                </a:cubicBezTo>
                <a:cubicBezTo>
                  <a:pt x="52" y="2087"/>
                  <a:pt x="586" y="2620"/>
                  <a:pt x="1238" y="2620"/>
                </a:cubicBezTo>
                <a:cubicBezTo>
                  <a:pt x="1890" y="2620"/>
                  <a:pt x="2424" y="2087"/>
                  <a:pt x="2472" y="1410"/>
                </a:cubicBezTo>
                <a:cubicBezTo>
                  <a:pt x="2475" y="1410"/>
                  <a:pt x="2475" y="1410"/>
                  <a:pt x="2475" y="1410"/>
                </a:cubicBezTo>
                <a:cubicBezTo>
                  <a:pt x="2475" y="1394"/>
                  <a:pt x="2475" y="1378"/>
                  <a:pt x="2475" y="1362"/>
                </a:cubicBezTo>
                <a:close/>
                <a:moveTo>
                  <a:pt x="1176" y="1653"/>
                </a:moveTo>
                <a:cubicBezTo>
                  <a:pt x="1193" y="1711"/>
                  <a:pt x="1212" y="1751"/>
                  <a:pt x="1275" y="1751"/>
                </a:cubicBezTo>
                <a:cubicBezTo>
                  <a:pt x="1460" y="1751"/>
                  <a:pt x="1460" y="1751"/>
                  <a:pt x="1460" y="1751"/>
                </a:cubicBezTo>
                <a:cubicBezTo>
                  <a:pt x="1498" y="1751"/>
                  <a:pt x="1527" y="1761"/>
                  <a:pt x="1527" y="1816"/>
                </a:cubicBezTo>
                <a:cubicBezTo>
                  <a:pt x="1527" y="2253"/>
                  <a:pt x="1527" y="2253"/>
                  <a:pt x="1527" y="2253"/>
                </a:cubicBezTo>
                <a:cubicBezTo>
                  <a:pt x="1527" y="2307"/>
                  <a:pt x="1505" y="2329"/>
                  <a:pt x="1454" y="2329"/>
                </a:cubicBezTo>
                <a:cubicBezTo>
                  <a:pt x="1454" y="2329"/>
                  <a:pt x="1303" y="2329"/>
                  <a:pt x="1289" y="2329"/>
                </a:cubicBezTo>
                <a:cubicBezTo>
                  <a:pt x="1257" y="2329"/>
                  <a:pt x="1236" y="2318"/>
                  <a:pt x="1236" y="2318"/>
                </a:cubicBezTo>
                <a:cubicBezTo>
                  <a:pt x="983" y="2206"/>
                  <a:pt x="843" y="1877"/>
                  <a:pt x="831" y="1379"/>
                </a:cubicBezTo>
                <a:cubicBezTo>
                  <a:pt x="843" y="899"/>
                  <a:pt x="977" y="440"/>
                  <a:pt x="1206" y="312"/>
                </a:cubicBezTo>
                <a:cubicBezTo>
                  <a:pt x="1218" y="306"/>
                  <a:pt x="1223" y="303"/>
                  <a:pt x="1239" y="298"/>
                </a:cubicBezTo>
                <a:cubicBezTo>
                  <a:pt x="1263" y="288"/>
                  <a:pt x="1326" y="291"/>
                  <a:pt x="1326" y="291"/>
                </a:cubicBezTo>
                <a:cubicBezTo>
                  <a:pt x="1454" y="291"/>
                  <a:pt x="1454" y="291"/>
                  <a:pt x="1454" y="291"/>
                </a:cubicBezTo>
                <a:cubicBezTo>
                  <a:pt x="1505" y="291"/>
                  <a:pt x="1527" y="313"/>
                  <a:pt x="1527" y="367"/>
                </a:cubicBezTo>
                <a:cubicBezTo>
                  <a:pt x="1527" y="803"/>
                  <a:pt x="1527" y="803"/>
                  <a:pt x="1527" y="803"/>
                </a:cubicBezTo>
                <a:cubicBezTo>
                  <a:pt x="1527" y="858"/>
                  <a:pt x="1498" y="869"/>
                  <a:pt x="1460" y="869"/>
                </a:cubicBezTo>
                <a:cubicBezTo>
                  <a:pt x="1326" y="869"/>
                  <a:pt x="1326" y="869"/>
                  <a:pt x="1326" y="869"/>
                </a:cubicBezTo>
                <a:cubicBezTo>
                  <a:pt x="1318" y="869"/>
                  <a:pt x="1318" y="869"/>
                  <a:pt x="1318" y="869"/>
                </a:cubicBezTo>
                <a:cubicBezTo>
                  <a:pt x="1275" y="869"/>
                  <a:pt x="1275" y="869"/>
                  <a:pt x="1275" y="869"/>
                </a:cubicBezTo>
                <a:cubicBezTo>
                  <a:pt x="1212" y="869"/>
                  <a:pt x="1193" y="908"/>
                  <a:pt x="1176" y="966"/>
                </a:cubicBezTo>
                <a:cubicBezTo>
                  <a:pt x="1165" y="1008"/>
                  <a:pt x="1155" y="1224"/>
                  <a:pt x="1150" y="1347"/>
                </a:cubicBezTo>
                <a:cubicBezTo>
                  <a:pt x="1148" y="1347"/>
                  <a:pt x="1148" y="1347"/>
                  <a:pt x="1148" y="1347"/>
                </a:cubicBezTo>
                <a:cubicBezTo>
                  <a:pt x="1148" y="1356"/>
                  <a:pt x="1148" y="1366"/>
                  <a:pt x="1149" y="1377"/>
                </a:cubicBezTo>
                <a:cubicBezTo>
                  <a:pt x="1148" y="1390"/>
                  <a:pt x="1148" y="1401"/>
                  <a:pt x="1148" y="1410"/>
                </a:cubicBezTo>
                <a:cubicBezTo>
                  <a:pt x="1151" y="1410"/>
                  <a:pt x="1151" y="1410"/>
                  <a:pt x="1151" y="1410"/>
                </a:cubicBezTo>
                <a:cubicBezTo>
                  <a:pt x="1156" y="1500"/>
                  <a:pt x="1165" y="1614"/>
                  <a:pt x="1176" y="1653"/>
                </a:cubicBezTo>
                <a:close/>
                <a:moveTo>
                  <a:pt x="1176" y="1653"/>
                </a:moveTo>
                <a:cubicBezTo>
                  <a:pt x="1176" y="1653"/>
                  <a:pt x="1176" y="1653"/>
                  <a:pt x="1176" y="1653"/>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23" name="Freeform 9"/>
          <p:cNvSpPr>
            <a:spLocks noEditPoints="1"/>
          </p:cNvSpPr>
          <p:nvPr/>
        </p:nvSpPr>
        <p:spPr bwMode="auto">
          <a:xfrm>
            <a:off x="1945389" y="4568821"/>
            <a:ext cx="700088" cy="700088"/>
          </a:xfrm>
          <a:custGeom>
            <a:gdLst>
              <a:gd fmla="*/ 1638 w 3276" name="T0"/>
              <a:gd fmla="*/ 0 h 3276" name="T1"/>
              <a:gd fmla="*/ 0 w 3276" name="T2"/>
              <a:gd fmla="*/ 1638 h 3276" name="T3"/>
              <a:gd fmla="*/ 1638 w 3276" name="T4"/>
              <a:gd fmla="*/ 3276 h 3276" name="T5"/>
              <a:gd fmla="*/ 3276 w 3276" name="T6"/>
              <a:gd fmla="*/ 1638 h 3276" name="T7"/>
              <a:gd fmla="*/ 1638 w 3276" name="T8"/>
              <a:gd fmla="*/ 0 h 3276" name="T9"/>
              <a:gd fmla="*/ 1486 w 3276" name="T10"/>
              <a:gd fmla="*/ 2455 h 3276" name="T11"/>
              <a:gd fmla="*/ 640 w 3276" name="T12"/>
              <a:gd fmla="*/ 1918 h 3276" name="T13"/>
              <a:gd fmla="*/ 940 w 3276" name="T14"/>
              <a:gd fmla="*/ 1351 h 3276" name="T15"/>
              <a:gd fmla="*/ 1603 w 3276" name="T16"/>
              <a:gd fmla="*/ 1093 h 3276" name="T17"/>
              <a:gd fmla="*/ 1625 w 3276" name="T18"/>
              <a:gd fmla="*/ 1329 h 3276" name="T19"/>
              <a:gd fmla="*/ 1673 w 3276" name="T20"/>
              <a:gd fmla="*/ 1352 h 3276" name="T21"/>
              <a:gd fmla="*/ 2123 w 3276" name="T22"/>
              <a:gd fmla="*/ 1354 h 3276" name="T23"/>
              <a:gd fmla="*/ 2123 w 3276" name="T24"/>
              <a:gd fmla="*/ 1555 h 3276" name="T25"/>
              <a:gd fmla="*/ 2156 w 3276" name="T26"/>
              <a:gd fmla="*/ 1607 h 3276" name="T27"/>
              <a:gd fmla="*/ 2400 w 3276" name="T28"/>
              <a:gd fmla="*/ 1882 h 3276" name="T29"/>
              <a:gd fmla="*/ 1486 w 3276" name="T30"/>
              <a:gd fmla="*/ 2455 h 3276" name="T31"/>
              <a:gd fmla="*/ 2244 w 3276" name="T32"/>
              <a:gd fmla="*/ 1393 h 3276" name="T33"/>
              <a:gd fmla="*/ 2218 w 3276" name="T34"/>
              <a:gd fmla="*/ 1269 h 3276" name="T35"/>
              <a:gd fmla="*/ 2096 w 3276" name="T36"/>
              <a:gd fmla="*/ 1230 h 3276" name="T37"/>
              <a:gd fmla="*/ 2096 w 3276" name="T38"/>
              <a:gd fmla="*/ 1230 h 3276" name="T39"/>
              <a:gd fmla="*/ 2018 w 3276" name="T40"/>
              <a:gd fmla="*/ 1179 h 3276" name="T41"/>
              <a:gd fmla="*/ 2069 w 3276" name="T42"/>
              <a:gd fmla="*/ 1100 h 3276" name="T43"/>
              <a:gd fmla="*/ 2316 w 3276" name="T44"/>
              <a:gd fmla="*/ 1180 h 3276" name="T45"/>
              <a:gd fmla="*/ 2371 w 3276" name="T46"/>
              <a:gd fmla="*/ 1434 h 3276" name="T47"/>
              <a:gd fmla="*/ 2287 w 3276" name="T48"/>
              <a:gd fmla="*/ 1477 h 3276" name="T49"/>
              <a:gd fmla="*/ 2244 w 3276" name="T50"/>
              <a:gd fmla="*/ 1393 h 3276" name="T51"/>
              <a:gd fmla="*/ 2244 w 3276" name="T52"/>
              <a:gd fmla="*/ 1393 h 3276" name="T53"/>
              <a:gd fmla="*/ 2632 w 3276" name="T54"/>
              <a:gd fmla="*/ 1519 h 3276" name="T55"/>
              <a:gd fmla="*/ 2632 w 3276" name="T56"/>
              <a:gd fmla="*/ 1519 h 3276" name="T57"/>
              <a:gd fmla="*/ 2534 w 3276" name="T58"/>
              <a:gd fmla="*/ 1569 h 3276" name="T59"/>
              <a:gd fmla="*/ 2485 w 3276" name="T60"/>
              <a:gd fmla="*/ 1471 h 3276" name="T61"/>
              <a:gd fmla="*/ 2485 w 3276" name="T62"/>
              <a:gd fmla="*/ 1471 h 3276" name="T63"/>
              <a:gd fmla="*/ 2405 w 3276" name="T64"/>
              <a:gd fmla="*/ 1100 h 3276" name="T65"/>
              <a:gd fmla="*/ 2044 w 3276" name="T66"/>
              <a:gd fmla="*/ 983 h 3276" name="T67"/>
              <a:gd fmla="*/ 1952 w 3276" name="T68"/>
              <a:gd fmla="*/ 923 h 3276" name="T69"/>
              <a:gd fmla="*/ 2011 w 3276" name="T70"/>
              <a:gd fmla="*/ 832 h 3276" name="T71"/>
              <a:gd fmla="*/ 2011 w 3276" name="T72"/>
              <a:gd fmla="*/ 832 h 3276" name="T73"/>
              <a:gd fmla="*/ 2520 w 3276" name="T74"/>
              <a:gd fmla="*/ 996 h 3276" name="T75"/>
              <a:gd fmla="*/ 2632 w 3276" name="T76"/>
              <a:gd fmla="*/ 1519 h 3276" name="T77"/>
              <a:gd fmla="*/ 2050 w 3276" name="T78"/>
              <a:gd fmla="*/ 1851 h 3276" name="T79"/>
              <a:gd fmla="*/ 1406 w 3276" name="T80"/>
              <a:gd fmla="*/ 1513 h 3276" name="T81"/>
              <a:gd fmla="*/ 840 w 3276" name="T82"/>
              <a:gd fmla="*/ 1970 h 3276" name="T83"/>
              <a:gd fmla="*/ 1484 w 3276" name="T84"/>
              <a:gd fmla="*/ 2308 h 3276" name="T85"/>
              <a:gd fmla="*/ 2050 w 3276" name="T86"/>
              <a:gd fmla="*/ 1851 h 3276" name="T87"/>
              <a:gd fmla="*/ 1699 w 3276" name="T88"/>
              <a:gd fmla="*/ 2031 h 3276" name="T89"/>
              <a:gd fmla="*/ 1268 w 3276" name="T90"/>
              <a:gd fmla="*/ 2213 h 3276" name="T91"/>
              <a:gd fmla="*/ 1110 w 3276" name="T92"/>
              <a:gd fmla="*/ 1860 h 3276" name="T93"/>
              <a:gd fmla="*/ 1517 w 3276" name="T94"/>
              <a:gd fmla="*/ 1682 h 3276" name="T95"/>
              <a:gd fmla="*/ 1699 w 3276" name="T96"/>
              <a:gd fmla="*/ 2031 h 3276" name="T97"/>
              <a:gd fmla="*/ 1359 w 3276" name="T98"/>
              <a:gd fmla="*/ 1913 h 3276" name="T99"/>
              <a:gd fmla="*/ 1208 w 3276" name="T100"/>
              <a:gd fmla="*/ 1964 h 3276" name="T101"/>
              <a:gd fmla="*/ 1242 w 3276" name="T102"/>
              <a:gd fmla="*/ 2097 h 3276" name="T103"/>
              <a:gd fmla="*/ 1396 w 3276" name="T104"/>
              <a:gd fmla="*/ 2047 h 3276" name="T105"/>
              <a:gd fmla="*/ 1359 w 3276" name="T106"/>
              <a:gd fmla="*/ 1913 h 3276" name="T107"/>
              <a:gd fmla="*/ 1486 w 3276" name="T108"/>
              <a:gd fmla="*/ 1860 h 3276" name="T109"/>
              <a:gd fmla="*/ 1430 w 3276" name="T110"/>
              <a:gd fmla="*/ 1881 h 3276" name="T111"/>
              <a:gd fmla="*/ 1445 w 3276" name="T112"/>
              <a:gd fmla="*/ 1932 h 3276" name="T113"/>
              <a:gd fmla="*/ 1503 w 3276" name="T114"/>
              <a:gd fmla="*/ 1910 h 3276" name="T115"/>
              <a:gd fmla="*/ 1486 w 3276" name="T116"/>
              <a:gd fmla="*/ 1860 h 3276" name="T117"/>
              <a:gd fmla="*/ 1486 w 3276" name="T118"/>
              <a:gd fmla="*/ 1860 h 3276" name="T119"/>
              <a:gd fmla="*/ 1486 w 3276" name="T120"/>
              <a:gd fmla="*/ 1860 h 327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76" w="3276">
                <a:moveTo>
                  <a:pt x="1638" y="0"/>
                </a:moveTo>
                <a:cubicBezTo>
                  <a:pt x="733" y="0"/>
                  <a:pt x="0" y="733"/>
                  <a:pt x="0" y="1638"/>
                </a:cubicBezTo>
                <a:cubicBezTo>
                  <a:pt x="0" y="2543"/>
                  <a:pt x="733" y="3276"/>
                  <a:pt x="1638" y="3276"/>
                </a:cubicBezTo>
                <a:cubicBezTo>
                  <a:pt x="2543" y="3276"/>
                  <a:pt x="3276" y="2543"/>
                  <a:pt x="3276" y="1638"/>
                </a:cubicBezTo>
                <a:cubicBezTo>
                  <a:pt x="3276" y="733"/>
                  <a:pt x="2543" y="0"/>
                  <a:pt x="1638" y="0"/>
                </a:cubicBezTo>
                <a:close/>
                <a:moveTo>
                  <a:pt x="1486" y="2455"/>
                </a:moveTo>
                <a:cubicBezTo>
                  <a:pt x="1068" y="2455"/>
                  <a:pt x="640" y="2252"/>
                  <a:pt x="640" y="1918"/>
                </a:cubicBezTo>
                <a:cubicBezTo>
                  <a:pt x="640" y="1743"/>
                  <a:pt x="750" y="1542"/>
                  <a:pt x="940" y="1351"/>
                </a:cubicBezTo>
                <a:cubicBezTo>
                  <a:pt x="1195" y="1097"/>
                  <a:pt x="1491" y="981"/>
                  <a:pt x="1603" y="1093"/>
                </a:cubicBezTo>
                <a:cubicBezTo>
                  <a:pt x="1652" y="1142"/>
                  <a:pt x="1656" y="1227"/>
                  <a:pt x="1625" y="1329"/>
                </a:cubicBezTo>
                <a:cubicBezTo>
                  <a:pt x="1608" y="1380"/>
                  <a:pt x="1673" y="1352"/>
                  <a:pt x="1673" y="1352"/>
                </a:cubicBezTo>
                <a:cubicBezTo>
                  <a:pt x="1878" y="1266"/>
                  <a:pt x="2058" y="1261"/>
                  <a:pt x="2123" y="1354"/>
                </a:cubicBezTo>
                <a:cubicBezTo>
                  <a:pt x="2158" y="1404"/>
                  <a:pt x="2155" y="1474"/>
                  <a:pt x="2123" y="1555"/>
                </a:cubicBezTo>
                <a:cubicBezTo>
                  <a:pt x="2108" y="1593"/>
                  <a:pt x="2127" y="1598"/>
                  <a:pt x="2156" y="1607"/>
                </a:cubicBezTo>
                <a:cubicBezTo>
                  <a:pt x="2271" y="1643"/>
                  <a:pt x="2400" y="1730"/>
                  <a:pt x="2400" y="1882"/>
                </a:cubicBezTo>
                <a:cubicBezTo>
                  <a:pt x="2400" y="2136"/>
                  <a:pt x="2035" y="2455"/>
                  <a:pt x="1486" y="2455"/>
                </a:cubicBezTo>
                <a:close/>
                <a:moveTo>
                  <a:pt x="2244" y="1393"/>
                </a:moveTo>
                <a:cubicBezTo>
                  <a:pt x="2258" y="1352"/>
                  <a:pt x="2249" y="1304"/>
                  <a:pt x="2218" y="1269"/>
                </a:cubicBezTo>
                <a:cubicBezTo>
                  <a:pt x="2186" y="1234"/>
                  <a:pt x="2139" y="1221"/>
                  <a:pt x="2096" y="1230"/>
                </a:cubicBezTo>
                <a:cubicBezTo>
                  <a:pt x="2096" y="1230"/>
                  <a:pt x="2096" y="1230"/>
                  <a:pt x="2096" y="1230"/>
                </a:cubicBezTo>
                <a:cubicBezTo>
                  <a:pt x="2061" y="1238"/>
                  <a:pt x="2025" y="1215"/>
                  <a:pt x="2018" y="1179"/>
                </a:cubicBezTo>
                <a:cubicBezTo>
                  <a:pt x="2010" y="1143"/>
                  <a:pt x="2033" y="1107"/>
                  <a:pt x="2069" y="1100"/>
                </a:cubicBezTo>
                <a:cubicBezTo>
                  <a:pt x="2157" y="1081"/>
                  <a:pt x="2252" y="1108"/>
                  <a:pt x="2316" y="1180"/>
                </a:cubicBezTo>
                <a:cubicBezTo>
                  <a:pt x="2381" y="1251"/>
                  <a:pt x="2398" y="1349"/>
                  <a:pt x="2371" y="1434"/>
                </a:cubicBezTo>
                <a:cubicBezTo>
                  <a:pt x="2359" y="1469"/>
                  <a:pt x="2322" y="1488"/>
                  <a:pt x="2287" y="1477"/>
                </a:cubicBezTo>
                <a:cubicBezTo>
                  <a:pt x="2252" y="1466"/>
                  <a:pt x="2233" y="1428"/>
                  <a:pt x="2244" y="1393"/>
                </a:cubicBezTo>
                <a:cubicBezTo>
                  <a:pt x="2244" y="1393"/>
                  <a:pt x="2244" y="1393"/>
                  <a:pt x="2244" y="1393"/>
                </a:cubicBezTo>
                <a:close/>
                <a:moveTo>
                  <a:pt x="2632" y="1519"/>
                </a:moveTo>
                <a:cubicBezTo>
                  <a:pt x="2632" y="1519"/>
                  <a:pt x="2632" y="1519"/>
                  <a:pt x="2632" y="1519"/>
                </a:cubicBezTo>
                <a:cubicBezTo>
                  <a:pt x="2619" y="1559"/>
                  <a:pt x="2575" y="1582"/>
                  <a:pt x="2534" y="1569"/>
                </a:cubicBezTo>
                <a:cubicBezTo>
                  <a:pt x="2494" y="1555"/>
                  <a:pt x="2471" y="1512"/>
                  <a:pt x="2485" y="1471"/>
                </a:cubicBezTo>
                <a:cubicBezTo>
                  <a:pt x="2485" y="1471"/>
                  <a:pt x="2485" y="1471"/>
                  <a:pt x="2485" y="1471"/>
                </a:cubicBezTo>
                <a:cubicBezTo>
                  <a:pt x="2525" y="1346"/>
                  <a:pt x="2499" y="1204"/>
                  <a:pt x="2405" y="1100"/>
                </a:cubicBezTo>
                <a:cubicBezTo>
                  <a:pt x="2311" y="995"/>
                  <a:pt x="2172" y="955"/>
                  <a:pt x="2044" y="983"/>
                </a:cubicBezTo>
                <a:cubicBezTo>
                  <a:pt x="2002" y="992"/>
                  <a:pt x="1961" y="965"/>
                  <a:pt x="1952" y="923"/>
                </a:cubicBezTo>
                <a:cubicBezTo>
                  <a:pt x="1943" y="882"/>
                  <a:pt x="1970" y="840"/>
                  <a:pt x="2011" y="832"/>
                </a:cubicBezTo>
                <a:cubicBezTo>
                  <a:pt x="2011" y="832"/>
                  <a:pt x="2011" y="832"/>
                  <a:pt x="2011" y="832"/>
                </a:cubicBezTo>
                <a:cubicBezTo>
                  <a:pt x="2192" y="793"/>
                  <a:pt x="2387" y="849"/>
                  <a:pt x="2520" y="996"/>
                </a:cubicBezTo>
                <a:cubicBezTo>
                  <a:pt x="2653" y="1143"/>
                  <a:pt x="2688" y="1343"/>
                  <a:pt x="2632" y="1519"/>
                </a:cubicBezTo>
                <a:close/>
                <a:moveTo>
                  <a:pt x="2050" y="1851"/>
                </a:moveTo>
                <a:cubicBezTo>
                  <a:pt x="2028" y="1631"/>
                  <a:pt x="1740" y="1480"/>
                  <a:pt x="1406" y="1513"/>
                </a:cubicBezTo>
                <a:cubicBezTo>
                  <a:pt x="1072" y="1546"/>
                  <a:pt x="818" y="1751"/>
                  <a:pt x="840" y="1970"/>
                </a:cubicBezTo>
                <a:cubicBezTo>
                  <a:pt x="862" y="2190"/>
                  <a:pt x="1150" y="2341"/>
                  <a:pt x="1484" y="2308"/>
                </a:cubicBezTo>
                <a:cubicBezTo>
                  <a:pt x="1818" y="2275"/>
                  <a:pt x="2071" y="2070"/>
                  <a:pt x="2050" y="1851"/>
                </a:cubicBezTo>
                <a:close/>
                <a:moveTo>
                  <a:pt x="1699" y="2031"/>
                </a:moveTo>
                <a:cubicBezTo>
                  <a:pt x="1631" y="2185"/>
                  <a:pt x="1434" y="2267"/>
                  <a:pt x="1268" y="2213"/>
                </a:cubicBezTo>
                <a:cubicBezTo>
                  <a:pt x="1107" y="2162"/>
                  <a:pt x="1039" y="2003"/>
                  <a:pt x="1110" y="1860"/>
                </a:cubicBezTo>
                <a:cubicBezTo>
                  <a:pt x="1179" y="1720"/>
                  <a:pt x="1358" y="1641"/>
                  <a:pt x="1517" y="1682"/>
                </a:cubicBezTo>
                <a:cubicBezTo>
                  <a:pt x="1682" y="1725"/>
                  <a:pt x="1766" y="1880"/>
                  <a:pt x="1699" y="2031"/>
                </a:cubicBezTo>
                <a:close/>
                <a:moveTo>
                  <a:pt x="1359" y="1913"/>
                </a:moveTo>
                <a:cubicBezTo>
                  <a:pt x="1307" y="1891"/>
                  <a:pt x="1240" y="1914"/>
                  <a:pt x="1208" y="1964"/>
                </a:cubicBezTo>
                <a:cubicBezTo>
                  <a:pt x="1176" y="2014"/>
                  <a:pt x="1191" y="2074"/>
                  <a:pt x="1242" y="2097"/>
                </a:cubicBezTo>
                <a:cubicBezTo>
                  <a:pt x="1295" y="2121"/>
                  <a:pt x="1364" y="2099"/>
                  <a:pt x="1396" y="2047"/>
                </a:cubicBezTo>
                <a:cubicBezTo>
                  <a:pt x="1428" y="1995"/>
                  <a:pt x="1411" y="1935"/>
                  <a:pt x="1359" y="1913"/>
                </a:cubicBezTo>
                <a:close/>
                <a:moveTo>
                  <a:pt x="1486" y="1860"/>
                </a:moveTo>
                <a:cubicBezTo>
                  <a:pt x="1466" y="1852"/>
                  <a:pt x="1442" y="1862"/>
                  <a:pt x="1430" y="1881"/>
                </a:cubicBezTo>
                <a:cubicBezTo>
                  <a:pt x="1419" y="1901"/>
                  <a:pt x="1425" y="1923"/>
                  <a:pt x="1445" y="1932"/>
                </a:cubicBezTo>
                <a:cubicBezTo>
                  <a:pt x="1465" y="1940"/>
                  <a:pt x="1491" y="1930"/>
                  <a:pt x="1503" y="1910"/>
                </a:cubicBezTo>
                <a:cubicBezTo>
                  <a:pt x="1514" y="1890"/>
                  <a:pt x="1506" y="1868"/>
                  <a:pt x="1486" y="1860"/>
                </a:cubicBezTo>
                <a:close/>
                <a:moveTo>
                  <a:pt x="1486" y="1860"/>
                </a:moveTo>
                <a:cubicBezTo>
                  <a:pt x="1486" y="1860"/>
                  <a:pt x="1486" y="1860"/>
                  <a:pt x="1486" y="1860"/>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27" name="Freeform 13"/>
          <p:cNvSpPr>
            <a:spLocks noEditPoints="1"/>
          </p:cNvSpPr>
          <p:nvPr/>
        </p:nvSpPr>
        <p:spPr bwMode="auto">
          <a:xfrm>
            <a:off x="2935808" y="4573584"/>
            <a:ext cx="693737" cy="695325"/>
          </a:xfrm>
          <a:custGeom>
            <a:gdLst>
              <a:gd fmla="*/ 1854 w 3275" name="T0"/>
              <a:gd fmla="*/ 1636 h 3275" name="T1"/>
              <a:gd fmla="*/ 1779 w 3275" name="T2"/>
              <a:gd fmla="*/ 1714 h 3275" name="T3"/>
              <a:gd fmla="*/ 1854 w 3275" name="T4"/>
              <a:gd fmla="*/ 1783 h 3275" name="T5"/>
              <a:gd fmla="*/ 1950 w 3275" name="T6"/>
              <a:gd fmla="*/ 1714 h 3275" name="T7"/>
              <a:gd fmla="*/ 1854 w 3275" name="T8"/>
              <a:gd fmla="*/ 1636 h 3275" name="T9"/>
              <a:gd fmla="*/ 1854 w 3275" name="T10"/>
              <a:gd fmla="*/ 1636 h 3275" name="T11"/>
              <a:gd fmla="*/ 1608 w 3275" name="T12"/>
              <a:gd fmla="*/ 1276 h 3275" name="T13"/>
              <a:gd fmla="*/ 1704 w 3275" name="T14"/>
              <a:gd fmla="*/ 1183 h 3275" name="T15"/>
              <a:gd fmla="*/ 1608 w 3275" name="T16"/>
              <a:gd fmla="*/ 1089 h 3275" name="T17"/>
              <a:gd fmla="*/ 1499 w 3275" name="T18"/>
              <a:gd fmla="*/ 1183 h 3275" name="T19"/>
              <a:gd fmla="*/ 1608 w 3275" name="T20"/>
              <a:gd fmla="*/ 1276 h 3275" name="T21"/>
              <a:gd fmla="*/ 1608 w 3275" name="T22"/>
              <a:gd fmla="*/ 1276 h 3275" name="T23"/>
              <a:gd fmla="*/ 1638 w 3275" name="T24"/>
              <a:gd fmla="*/ 0 h 3275" name="T25"/>
              <a:gd fmla="*/ 0 w 3275" name="T26"/>
              <a:gd fmla="*/ 1638 h 3275" name="T27"/>
              <a:gd fmla="*/ 1638 w 3275" name="T28"/>
              <a:gd fmla="*/ 3275 h 3275" name="T29"/>
              <a:gd fmla="*/ 3275 w 3275" name="T30"/>
              <a:gd fmla="*/ 1638 h 3275" name="T31"/>
              <a:gd fmla="*/ 1638 w 3275" name="T32"/>
              <a:gd fmla="*/ 0 h 3275" name="T33"/>
              <a:gd fmla="*/ 1638 w 3275" name="T34"/>
              <a:gd fmla="*/ 0 h 3275" name="T35"/>
              <a:gd fmla="*/ 1328 w 3275" name="T36"/>
              <a:gd fmla="*/ 2053 h 3275" name="T37"/>
              <a:gd fmla="*/ 1064 w 3275" name="T38"/>
              <a:gd fmla="*/ 2010 h 3275" name="T39"/>
              <a:gd fmla="*/ 795 w 3275" name="T40"/>
              <a:gd fmla="*/ 2146 h 3275" name="T41"/>
              <a:gd fmla="*/ 872 w 3275" name="T42"/>
              <a:gd fmla="*/ 1917 h 3275" name="T43"/>
              <a:gd fmla="*/ 570 w 3275" name="T44"/>
              <a:gd fmla="*/ 1410 h 3275" name="T45"/>
              <a:gd fmla="*/ 1328 w 3275" name="T46"/>
              <a:gd fmla="*/ 769 h 3275" name="T47"/>
              <a:gd fmla="*/ 2089 w 3275" name="T48"/>
              <a:gd fmla="*/ 1298 h 3275" name="T49"/>
              <a:gd fmla="*/ 2017 w 3275" name="T50"/>
              <a:gd fmla="*/ 1290 h 3275" name="T51"/>
              <a:gd fmla="*/ 1374 w 3275" name="T52"/>
              <a:gd fmla="*/ 1890 h 3275" name="T53"/>
              <a:gd fmla="*/ 1395 w 3275" name="T54"/>
              <a:gd fmla="*/ 2050 h 3275" name="T55"/>
              <a:gd fmla="*/ 1328 w 3275" name="T56"/>
              <a:gd fmla="*/ 2053 h 3275" name="T57"/>
              <a:gd fmla="*/ 1328 w 3275" name="T58"/>
              <a:gd fmla="*/ 2053 h 3275" name="T59"/>
              <a:gd fmla="*/ 2441 w 3275" name="T60"/>
              <a:gd fmla="*/ 2314 h 3275" name="T61"/>
              <a:gd fmla="*/ 2494 w 3275" name="T62"/>
              <a:gd fmla="*/ 2506 h 3275" name="T63"/>
              <a:gd fmla="*/ 2291 w 3275" name="T64"/>
              <a:gd fmla="*/ 2392 h 3275" name="T65"/>
              <a:gd fmla="*/ 2062 w 3275" name="T66"/>
              <a:gd fmla="*/ 2432 h 3275" name="T67"/>
              <a:gd fmla="*/ 1422 w 3275" name="T68"/>
              <a:gd fmla="*/ 1882 h 3275" name="T69"/>
              <a:gd fmla="*/ 2062 w 3275" name="T70"/>
              <a:gd fmla="*/ 1332 h 3275" name="T71"/>
              <a:gd fmla="*/ 2705 w 3275" name="T72"/>
              <a:gd fmla="*/ 1882 h 3275" name="T73"/>
              <a:gd fmla="*/ 2441 w 3275" name="T74"/>
              <a:gd fmla="*/ 2314 h 3275" name="T75"/>
              <a:gd fmla="*/ 2441 w 3275" name="T76"/>
              <a:gd fmla="*/ 2314 h 3275" name="T77"/>
              <a:gd fmla="*/ 1080 w 3275" name="T78"/>
              <a:gd fmla="*/ 1089 h 3275" name="T79"/>
              <a:gd fmla="*/ 965 w 3275" name="T80"/>
              <a:gd fmla="*/ 1183 h 3275" name="T81"/>
              <a:gd fmla="*/ 1080 w 3275" name="T82"/>
              <a:gd fmla="*/ 1276 h 3275" name="T83"/>
              <a:gd fmla="*/ 1176 w 3275" name="T84"/>
              <a:gd fmla="*/ 1183 h 3275" name="T85"/>
              <a:gd fmla="*/ 1080 w 3275" name="T86"/>
              <a:gd fmla="*/ 1089 h 3275" name="T87"/>
              <a:gd fmla="*/ 1080 w 3275" name="T88"/>
              <a:gd fmla="*/ 1089 h 3275" name="T89"/>
              <a:gd fmla="*/ 2273 w 3275" name="T90"/>
              <a:gd fmla="*/ 1636 h 3275" name="T91"/>
              <a:gd fmla="*/ 2198 w 3275" name="T92"/>
              <a:gd fmla="*/ 1714 h 3275" name="T93"/>
              <a:gd fmla="*/ 2273 w 3275" name="T94"/>
              <a:gd fmla="*/ 1783 h 3275" name="T95"/>
              <a:gd fmla="*/ 2366 w 3275" name="T96"/>
              <a:gd fmla="*/ 1714 h 3275" name="T97"/>
              <a:gd fmla="*/ 2273 w 3275" name="T98"/>
              <a:gd fmla="*/ 1636 h 3275" name="T99"/>
              <a:gd fmla="*/ 2273 w 3275" name="T100"/>
              <a:gd fmla="*/ 1636 h 3275" name="T101"/>
              <a:gd fmla="*/ 2273 w 3275" name="T102"/>
              <a:gd fmla="*/ 1636 h 3275" name="T103"/>
              <a:gd fmla="*/ 2273 w 3275" name="T104"/>
              <a:gd fmla="*/ 1636 h 32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75" w="3275">
                <a:moveTo>
                  <a:pt x="1854" y="1636"/>
                </a:moveTo>
                <a:cubicBezTo>
                  <a:pt x="1817" y="1636"/>
                  <a:pt x="1779" y="1671"/>
                  <a:pt x="1779" y="1714"/>
                </a:cubicBezTo>
                <a:cubicBezTo>
                  <a:pt x="1779" y="1748"/>
                  <a:pt x="1816" y="1783"/>
                  <a:pt x="1854" y="1783"/>
                </a:cubicBezTo>
                <a:cubicBezTo>
                  <a:pt x="1910" y="1783"/>
                  <a:pt x="1950" y="1748"/>
                  <a:pt x="1950" y="1714"/>
                </a:cubicBezTo>
                <a:cubicBezTo>
                  <a:pt x="1950" y="1671"/>
                  <a:pt x="1910" y="1636"/>
                  <a:pt x="1854" y="1636"/>
                </a:cubicBezTo>
                <a:cubicBezTo>
                  <a:pt x="1854" y="1636"/>
                  <a:pt x="1854" y="1636"/>
                  <a:pt x="1854" y="1636"/>
                </a:cubicBezTo>
                <a:close/>
                <a:moveTo>
                  <a:pt x="1608" y="1276"/>
                </a:moveTo>
                <a:cubicBezTo>
                  <a:pt x="1667" y="1276"/>
                  <a:pt x="1704" y="1239"/>
                  <a:pt x="1704" y="1183"/>
                </a:cubicBezTo>
                <a:cubicBezTo>
                  <a:pt x="1704" y="1124"/>
                  <a:pt x="1667" y="1089"/>
                  <a:pt x="1608" y="1089"/>
                </a:cubicBezTo>
                <a:cubicBezTo>
                  <a:pt x="1552" y="1089"/>
                  <a:pt x="1499" y="1124"/>
                  <a:pt x="1499" y="1183"/>
                </a:cubicBezTo>
                <a:cubicBezTo>
                  <a:pt x="1499" y="1239"/>
                  <a:pt x="1552" y="1276"/>
                  <a:pt x="1608" y="1276"/>
                </a:cubicBezTo>
                <a:cubicBezTo>
                  <a:pt x="1608" y="1276"/>
                  <a:pt x="1608" y="1276"/>
                  <a:pt x="1608" y="1276"/>
                </a:cubicBezTo>
                <a:close/>
                <a:moveTo>
                  <a:pt x="1638" y="0"/>
                </a:moveTo>
                <a:cubicBezTo>
                  <a:pt x="733" y="0"/>
                  <a:pt x="0" y="733"/>
                  <a:pt x="0" y="1638"/>
                </a:cubicBezTo>
                <a:cubicBezTo>
                  <a:pt x="0" y="2542"/>
                  <a:pt x="733" y="3275"/>
                  <a:pt x="1638" y="3275"/>
                </a:cubicBezTo>
                <a:cubicBezTo>
                  <a:pt x="2542" y="3275"/>
                  <a:pt x="3275" y="2542"/>
                  <a:pt x="3275" y="1638"/>
                </a:cubicBezTo>
                <a:cubicBezTo>
                  <a:pt x="3275" y="733"/>
                  <a:pt x="2542" y="0"/>
                  <a:pt x="1638" y="0"/>
                </a:cubicBezTo>
                <a:cubicBezTo>
                  <a:pt x="1638" y="0"/>
                  <a:pt x="1638" y="0"/>
                  <a:pt x="1638" y="0"/>
                </a:cubicBezTo>
                <a:close/>
                <a:moveTo>
                  <a:pt x="1328" y="2053"/>
                </a:moveTo>
                <a:cubicBezTo>
                  <a:pt x="1229" y="2053"/>
                  <a:pt x="1157" y="2037"/>
                  <a:pt x="1064" y="2010"/>
                </a:cubicBezTo>
                <a:cubicBezTo>
                  <a:pt x="795" y="2146"/>
                  <a:pt x="795" y="2146"/>
                  <a:pt x="795" y="2146"/>
                </a:cubicBezTo>
                <a:cubicBezTo>
                  <a:pt x="872" y="1917"/>
                  <a:pt x="872" y="1917"/>
                  <a:pt x="872" y="1917"/>
                </a:cubicBezTo>
                <a:cubicBezTo>
                  <a:pt x="682" y="1783"/>
                  <a:pt x="570" y="1615"/>
                  <a:pt x="570" y="1410"/>
                </a:cubicBezTo>
                <a:cubicBezTo>
                  <a:pt x="570" y="1047"/>
                  <a:pt x="912" y="769"/>
                  <a:pt x="1328" y="769"/>
                </a:cubicBezTo>
                <a:cubicBezTo>
                  <a:pt x="1696" y="769"/>
                  <a:pt x="2025" y="988"/>
                  <a:pt x="2089" y="1298"/>
                </a:cubicBezTo>
                <a:cubicBezTo>
                  <a:pt x="2062" y="1292"/>
                  <a:pt x="2038" y="1290"/>
                  <a:pt x="2017" y="1290"/>
                </a:cubicBezTo>
                <a:cubicBezTo>
                  <a:pt x="1654" y="1290"/>
                  <a:pt x="1374" y="1562"/>
                  <a:pt x="1374" y="1890"/>
                </a:cubicBezTo>
                <a:cubicBezTo>
                  <a:pt x="1374" y="1946"/>
                  <a:pt x="1382" y="1997"/>
                  <a:pt x="1395" y="2050"/>
                </a:cubicBezTo>
                <a:cubicBezTo>
                  <a:pt x="1374" y="2053"/>
                  <a:pt x="1350" y="2053"/>
                  <a:pt x="1328" y="2053"/>
                </a:cubicBezTo>
                <a:cubicBezTo>
                  <a:pt x="1328" y="2053"/>
                  <a:pt x="1328" y="2053"/>
                  <a:pt x="1328" y="2053"/>
                </a:cubicBezTo>
                <a:close/>
                <a:moveTo>
                  <a:pt x="2441" y="2314"/>
                </a:moveTo>
                <a:cubicBezTo>
                  <a:pt x="2494" y="2506"/>
                  <a:pt x="2494" y="2506"/>
                  <a:pt x="2494" y="2506"/>
                </a:cubicBezTo>
                <a:cubicBezTo>
                  <a:pt x="2291" y="2392"/>
                  <a:pt x="2291" y="2392"/>
                  <a:pt x="2291" y="2392"/>
                </a:cubicBezTo>
                <a:cubicBezTo>
                  <a:pt x="2214" y="2408"/>
                  <a:pt x="2139" y="2432"/>
                  <a:pt x="2062" y="2432"/>
                </a:cubicBezTo>
                <a:cubicBezTo>
                  <a:pt x="1704" y="2432"/>
                  <a:pt x="1422" y="2186"/>
                  <a:pt x="1422" y="1882"/>
                </a:cubicBezTo>
                <a:cubicBezTo>
                  <a:pt x="1422" y="1578"/>
                  <a:pt x="1704" y="1332"/>
                  <a:pt x="2062" y="1332"/>
                </a:cubicBezTo>
                <a:cubicBezTo>
                  <a:pt x="2401" y="1332"/>
                  <a:pt x="2705" y="1578"/>
                  <a:pt x="2705" y="1882"/>
                </a:cubicBezTo>
                <a:cubicBezTo>
                  <a:pt x="2705" y="2053"/>
                  <a:pt x="2590" y="2205"/>
                  <a:pt x="2441" y="2314"/>
                </a:cubicBezTo>
                <a:cubicBezTo>
                  <a:pt x="2441" y="2314"/>
                  <a:pt x="2441" y="2314"/>
                  <a:pt x="2441" y="2314"/>
                </a:cubicBezTo>
                <a:close/>
                <a:moveTo>
                  <a:pt x="1080" y="1089"/>
                </a:moveTo>
                <a:cubicBezTo>
                  <a:pt x="1024" y="1089"/>
                  <a:pt x="965" y="1124"/>
                  <a:pt x="965" y="1183"/>
                </a:cubicBezTo>
                <a:cubicBezTo>
                  <a:pt x="965" y="1239"/>
                  <a:pt x="1024" y="1276"/>
                  <a:pt x="1080" y="1276"/>
                </a:cubicBezTo>
                <a:cubicBezTo>
                  <a:pt x="1133" y="1276"/>
                  <a:pt x="1176" y="1239"/>
                  <a:pt x="1176" y="1183"/>
                </a:cubicBezTo>
                <a:cubicBezTo>
                  <a:pt x="1176" y="1124"/>
                  <a:pt x="1133" y="1089"/>
                  <a:pt x="1080" y="1089"/>
                </a:cubicBezTo>
                <a:cubicBezTo>
                  <a:pt x="1080" y="1089"/>
                  <a:pt x="1080" y="1089"/>
                  <a:pt x="1080" y="1089"/>
                </a:cubicBezTo>
                <a:close/>
                <a:moveTo>
                  <a:pt x="2273" y="1636"/>
                </a:moveTo>
                <a:cubicBezTo>
                  <a:pt x="2233" y="1636"/>
                  <a:pt x="2198" y="1671"/>
                  <a:pt x="2198" y="1714"/>
                </a:cubicBezTo>
                <a:cubicBezTo>
                  <a:pt x="2198" y="1748"/>
                  <a:pt x="2233" y="1783"/>
                  <a:pt x="2273" y="1783"/>
                </a:cubicBezTo>
                <a:cubicBezTo>
                  <a:pt x="2326" y="1783"/>
                  <a:pt x="2366" y="1748"/>
                  <a:pt x="2366" y="1714"/>
                </a:cubicBezTo>
                <a:cubicBezTo>
                  <a:pt x="2366" y="1671"/>
                  <a:pt x="2326" y="1636"/>
                  <a:pt x="2273" y="1636"/>
                </a:cubicBezTo>
                <a:cubicBezTo>
                  <a:pt x="2273" y="1636"/>
                  <a:pt x="2273" y="1636"/>
                  <a:pt x="2273" y="1636"/>
                </a:cubicBezTo>
                <a:close/>
                <a:moveTo>
                  <a:pt x="2273" y="1636"/>
                </a:moveTo>
                <a:cubicBezTo>
                  <a:pt x="2273" y="1636"/>
                  <a:pt x="2273" y="1636"/>
                  <a:pt x="2273" y="1636"/>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10" name="椭圆 9"/>
          <p:cNvSpPr/>
          <p:nvPr/>
        </p:nvSpPr>
        <p:spPr>
          <a:xfrm>
            <a:off x="5029201" y="1692271"/>
            <a:ext cx="2133600" cy="2133600"/>
          </a:xfrm>
          <a:prstGeom prst="ellipse">
            <a:avLst/>
          </a:pr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3DE5A"/>
                </a:solidFill>
                <a:latin charset="-122" panose="02010600040101010101" pitchFamily="2" typeface="华文细黑"/>
                <a:ea charset="-122" panose="02010600040101010101" pitchFamily="2" typeface="华文细黑"/>
              </a:rPr>
              <a:t>照片</a:t>
            </a:r>
          </a:p>
        </p:txBody>
      </p:sp>
      <p:sp>
        <p:nvSpPr>
          <p:cNvPr id="11" name="椭圆 10"/>
          <p:cNvSpPr/>
          <p:nvPr/>
        </p:nvSpPr>
        <p:spPr>
          <a:xfrm>
            <a:off x="4884058" y="1547128"/>
            <a:ext cx="2423886" cy="2423886"/>
          </a:xfrm>
          <a:prstGeom prst="ellipse">
            <a:avLst/>
          </a:prstGeom>
          <a:noFill/>
          <a:ln algn="ctr" cap="flat" cmpd="sng" w="12700">
            <a:solidFill>
              <a:srgbClr val="F3DE5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0" name="Freeform 5"/>
          <p:cNvSpPr>
            <a:spLocks noEditPoints="1"/>
          </p:cNvSpPr>
          <p:nvPr/>
        </p:nvSpPr>
        <p:spPr bwMode="auto">
          <a:xfrm rot="19381220">
            <a:off x="4772299" y="4594135"/>
            <a:ext cx="672915" cy="676997"/>
          </a:xfrm>
          <a:custGeom>
            <a:gdLst>
              <a:gd fmla="*/ 2475 w 2475" name="T0"/>
              <a:gd fmla="*/ 1362 h 2620" name="T1"/>
              <a:gd fmla="*/ 2475 w 2475" name="T2"/>
              <a:gd fmla="*/ 1347 h 2620" name="T3"/>
              <a:gd fmla="*/ 2475 w 2475" name="T4"/>
              <a:gd fmla="*/ 1347 h 2620" name="T5"/>
              <a:gd fmla="*/ 1238 w 2475" name="T6"/>
              <a:gd fmla="*/ 0 h 2620" name="T7"/>
              <a:gd fmla="*/ 1 w 2475" name="T8"/>
              <a:gd fmla="*/ 1347 h 2620" name="T9"/>
              <a:gd fmla="*/ 0 w 2475" name="T10"/>
              <a:gd fmla="*/ 1347 h 2620" name="T11"/>
              <a:gd fmla="*/ 0 w 2475" name="T12"/>
              <a:gd fmla="*/ 1362 h 2620" name="T13"/>
              <a:gd fmla="*/ 0 w 2475" name="T14"/>
              <a:gd fmla="*/ 1410 h 2620" name="T15"/>
              <a:gd fmla="*/ 3 w 2475" name="T16"/>
              <a:gd fmla="*/ 1410 h 2620" name="T17"/>
              <a:gd fmla="*/ 1238 w 2475" name="T18"/>
              <a:gd fmla="*/ 2620 h 2620" name="T19"/>
              <a:gd fmla="*/ 2472 w 2475" name="T20"/>
              <a:gd fmla="*/ 1410 h 2620" name="T21"/>
              <a:gd fmla="*/ 2475 w 2475" name="T22"/>
              <a:gd fmla="*/ 1410 h 2620" name="T23"/>
              <a:gd fmla="*/ 2475 w 2475" name="T24"/>
              <a:gd fmla="*/ 1362 h 2620" name="T25"/>
              <a:gd fmla="*/ 1176 w 2475" name="T26"/>
              <a:gd fmla="*/ 1653 h 2620" name="T27"/>
              <a:gd fmla="*/ 1275 w 2475" name="T28"/>
              <a:gd fmla="*/ 1751 h 2620" name="T29"/>
              <a:gd fmla="*/ 1460 w 2475" name="T30"/>
              <a:gd fmla="*/ 1751 h 2620" name="T31"/>
              <a:gd fmla="*/ 1527 w 2475" name="T32"/>
              <a:gd fmla="*/ 1816 h 2620" name="T33"/>
              <a:gd fmla="*/ 1527 w 2475" name="T34"/>
              <a:gd fmla="*/ 2253 h 2620" name="T35"/>
              <a:gd fmla="*/ 1454 w 2475" name="T36"/>
              <a:gd fmla="*/ 2329 h 2620" name="T37"/>
              <a:gd fmla="*/ 1289 w 2475" name="T38"/>
              <a:gd fmla="*/ 2329 h 2620" name="T39"/>
              <a:gd fmla="*/ 1236 w 2475" name="T40"/>
              <a:gd fmla="*/ 2318 h 2620" name="T41"/>
              <a:gd fmla="*/ 831 w 2475" name="T42"/>
              <a:gd fmla="*/ 1379 h 2620" name="T43"/>
              <a:gd fmla="*/ 1206 w 2475" name="T44"/>
              <a:gd fmla="*/ 312 h 2620" name="T45"/>
              <a:gd fmla="*/ 1239 w 2475" name="T46"/>
              <a:gd fmla="*/ 298 h 2620" name="T47"/>
              <a:gd fmla="*/ 1326 w 2475" name="T48"/>
              <a:gd fmla="*/ 291 h 2620" name="T49"/>
              <a:gd fmla="*/ 1454 w 2475" name="T50"/>
              <a:gd fmla="*/ 291 h 2620" name="T51"/>
              <a:gd fmla="*/ 1527 w 2475" name="T52"/>
              <a:gd fmla="*/ 367 h 2620" name="T53"/>
              <a:gd fmla="*/ 1527 w 2475" name="T54"/>
              <a:gd fmla="*/ 803 h 2620" name="T55"/>
              <a:gd fmla="*/ 1460 w 2475" name="T56"/>
              <a:gd fmla="*/ 869 h 2620" name="T57"/>
              <a:gd fmla="*/ 1326 w 2475" name="T58"/>
              <a:gd fmla="*/ 869 h 2620" name="T59"/>
              <a:gd fmla="*/ 1318 w 2475" name="T60"/>
              <a:gd fmla="*/ 869 h 2620" name="T61"/>
              <a:gd fmla="*/ 1275 w 2475" name="T62"/>
              <a:gd fmla="*/ 869 h 2620" name="T63"/>
              <a:gd fmla="*/ 1176 w 2475" name="T64"/>
              <a:gd fmla="*/ 966 h 2620" name="T65"/>
              <a:gd fmla="*/ 1150 w 2475" name="T66"/>
              <a:gd fmla="*/ 1347 h 2620" name="T67"/>
              <a:gd fmla="*/ 1148 w 2475" name="T68"/>
              <a:gd fmla="*/ 1347 h 2620" name="T69"/>
              <a:gd fmla="*/ 1149 w 2475" name="T70"/>
              <a:gd fmla="*/ 1377 h 2620" name="T71"/>
              <a:gd fmla="*/ 1148 w 2475" name="T72"/>
              <a:gd fmla="*/ 1410 h 2620" name="T73"/>
              <a:gd fmla="*/ 1151 w 2475" name="T74"/>
              <a:gd fmla="*/ 1410 h 2620" name="T75"/>
              <a:gd fmla="*/ 1176 w 2475" name="T76"/>
              <a:gd fmla="*/ 1653 h 2620" name="T77"/>
              <a:gd fmla="*/ 1176 w 2475" name="T78"/>
              <a:gd fmla="*/ 1653 h 2620" name="T79"/>
              <a:gd fmla="*/ 1176 w 2475" name="T80"/>
              <a:gd fmla="*/ 1653 h 26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20" w="2475">
                <a:moveTo>
                  <a:pt x="2475" y="1362"/>
                </a:moveTo>
                <a:cubicBezTo>
                  <a:pt x="2475" y="1357"/>
                  <a:pt x="2475" y="1352"/>
                  <a:pt x="2475" y="1347"/>
                </a:cubicBezTo>
                <a:cubicBezTo>
                  <a:pt x="2475" y="1347"/>
                  <a:pt x="2475" y="1347"/>
                  <a:pt x="2475" y="1347"/>
                </a:cubicBezTo>
                <a:cubicBezTo>
                  <a:pt x="2451" y="411"/>
                  <a:pt x="1895" y="0"/>
                  <a:pt x="1238" y="0"/>
                </a:cubicBezTo>
                <a:cubicBezTo>
                  <a:pt x="580" y="0"/>
                  <a:pt x="25" y="422"/>
                  <a:pt x="1" y="1347"/>
                </a:cubicBezTo>
                <a:cubicBezTo>
                  <a:pt x="0" y="1347"/>
                  <a:pt x="0" y="1347"/>
                  <a:pt x="0" y="1347"/>
                </a:cubicBezTo>
                <a:cubicBezTo>
                  <a:pt x="0" y="1352"/>
                  <a:pt x="0" y="1357"/>
                  <a:pt x="0" y="1362"/>
                </a:cubicBezTo>
                <a:cubicBezTo>
                  <a:pt x="0" y="1378"/>
                  <a:pt x="0" y="1394"/>
                  <a:pt x="0" y="1410"/>
                </a:cubicBezTo>
                <a:cubicBezTo>
                  <a:pt x="3" y="1410"/>
                  <a:pt x="3" y="1410"/>
                  <a:pt x="3" y="1410"/>
                </a:cubicBezTo>
                <a:cubicBezTo>
                  <a:pt x="52" y="2087"/>
                  <a:pt x="586" y="2620"/>
                  <a:pt x="1238" y="2620"/>
                </a:cubicBezTo>
                <a:cubicBezTo>
                  <a:pt x="1890" y="2620"/>
                  <a:pt x="2424" y="2087"/>
                  <a:pt x="2472" y="1410"/>
                </a:cubicBezTo>
                <a:cubicBezTo>
                  <a:pt x="2475" y="1410"/>
                  <a:pt x="2475" y="1410"/>
                  <a:pt x="2475" y="1410"/>
                </a:cubicBezTo>
                <a:cubicBezTo>
                  <a:pt x="2475" y="1394"/>
                  <a:pt x="2475" y="1378"/>
                  <a:pt x="2475" y="1362"/>
                </a:cubicBezTo>
                <a:close/>
                <a:moveTo>
                  <a:pt x="1176" y="1653"/>
                </a:moveTo>
                <a:cubicBezTo>
                  <a:pt x="1193" y="1711"/>
                  <a:pt x="1212" y="1751"/>
                  <a:pt x="1275" y="1751"/>
                </a:cubicBezTo>
                <a:cubicBezTo>
                  <a:pt x="1460" y="1751"/>
                  <a:pt x="1460" y="1751"/>
                  <a:pt x="1460" y="1751"/>
                </a:cubicBezTo>
                <a:cubicBezTo>
                  <a:pt x="1498" y="1751"/>
                  <a:pt x="1527" y="1761"/>
                  <a:pt x="1527" y="1816"/>
                </a:cubicBezTo>
                <a:cubicBezTo>
                  <a:pt x="1527" y="2253"/>
                  <a:pt x="1527" y="2253"/>
                  <a:pt x="1527" y="2253"/>
                </a:cubicBezTo>
                <a:cubicBezTo>
                  <a:pt x="1527" y="2307"/>
                  <a:pt x="1505" y="2329"/>
                  <a:pt x="1454" y="2329"/>
                </a:cubicBezTo>
                <a:cubicBezTo>
                  <a:pt x="1454" y="2329"/>
                  <a:pt x="1303" y="2329"/>
                  <a:pt x="1289" y="2329"/>
                </a:cubicBezTo>
                <a:cubicBezTo>
                  <a:pt x="1257" y="2329"/>
                  <a:pt x="1236" y="2318"/>
                  <a:pt x="1236" y="2318"/>
                </a:cubicBezTo>
                <a:cubicBezTo>
                  <a:pt x="983" y="2206"/>
                  <a:pt x="843" y="1877"/>
                  <a:pt x="831" y="1379"/>
                </a:cubicBezTo>
                <a:cubicBezTo>
                  <a:pt x="843" y="899"/>
                  <a:pt x="977" y="440"/>
                  <a:pt x="1206" y="312"/>
                </a:cubicBezTo>
                <a:cubicBezTo>
                  <a:pt x="1218" y="306"/>
                  <a:pt x="1223" y="303"/>
                  <a:pt x="1239" y="298"/>
                </a:cubicBezTo>
                <a:cubicBezTo>
                  <a:pt x="1263" y="288"/>
                  <a:pt x="1326" y="291"/>
                  <a:pt x="1326" y="291"/>
                </a:cubicBezTo>
                <a:cubicBezTo>
                  <a:pt x="1454" y="291"/>
                  <a:pt x="1454" y="291"/>
                  <a:pt x="1454" y="291"/>
                </a:cubicBezTo>
                <a:cubicBezTo>
                  <a:pt x="1505" y="291"/>
                  <a:pt x="1527" y="313"/>
                  <a:pt x="1527" y="367"/>
                </a:cubicBezTo>
                <a:cubicBezTo>
                  <a:pt x="1527" y="803"/>
                  <a:pt x="1527" y="803"/>
                  <a:pt x="1527" y="803"/>
                </a:cubicBezTo>
                <a:cubicBezTo>
                  <a:pt x="1527" y="858"/>
                  <a:pt x="1498" y="869"/>
                  <a:pt x="1460" y="869"/>
                </a:cubicBezTo>
                <a:cubicBezTo>
                  <a:pt x="1326" y="869"/>
                  <a:pt x="1326" y="869"/>
                  <a:pt x="1326" y="869"/>
                </a:cubicBezTo>
                <a:cubicBezTo>
                  <a:pt x="1318" y="869"/>
                  <a:pt x="1318" y="869"/>
                  <a:pt x="1318" y="869"/>
                </a:cubicBezTo>
                <a:cubicBezTo>
                  <a:pt x="1275" y="869"/>
                  <a:pt x="1275" y="869"/>
                  <a:pt x="1275" y="869"/>
                </a:cubicBezTo>
                <a:cubicBezTo>
                  <a:pt x="1212" y="869"/>
                  <a:pt x="1193" y="908"/>
                  <a:pt x="1176" y="966"/>
                </a:cubicBezTo>
                <a:cubicBezTo>
                  <a:pt x="1165" y="1008"/>
                  <a:pt x="1155" y="1224"/>
                  <a:pt x="1150" y="1347"/>
                </a:cubicBezTo>
                <a:cubicBezTo>
                  <a:pt x="1148" y="1347"/>
                  <a:pt x="1148" y="1347"/>
                  <a:pt x="1148" y="1347"/>
                </a:cubicBezTo>
                <a:cubicBezTo>
                  <a:pt x="1148" y="1356"/>
                  <a:pt x="1148" y="1366"/>
                  <a:pt x="1149" y="1377"/>
                </a:cubicBezTo>
                <a:cubicBezTo>
                  <a:pt x="1148" y="1390"/>
                  <a:pt x="1148" y="1401"/>
                  <a:pt x="1148" y="1410"/>
                </a:cubicBezTo>
                <a:cubicBezTo>
                  <a:pt x="1151" y="1410"/>
                  <a:pt x="1151" y="1410"/>
                  <a:pt x="1151" y="1410"/>
                </a:cubicBezTo>
                <a:cubicBezTo>
                  <a:pt x="1156" y="1500"/>
                  <a:pt x="1165" y="1614"/>
                  <a:pt x="1176" y="1653"/>
                </a:cubicBezTo>
                <a:close/>
                <a:moveTo>
                  <a:pt x="1176" y="1653"/>
                </a:moveTo>
                <a:cubicBezTo>
                  <a:pt x="1176" y="1653"/>
                  <a:pt x="1176" y="1653"/>
                  <a:pt x="1176" y="1653"/>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31" name="Freeform 9"/>
          <p:cNvSpPr>
            <a:spLocks noEditPoints="1"/>
          </p:cNvSpPr>
          <p:nvPr/>
        </p:nvSpPr>
        <p:spPr bwMode="auto">
          <a:xfrm>
            <a:off x="5735545" y="4568821"/>
            <a:ext cx="700088" cy="700088"/>
          </a:xfrm>
          <a:custGeom>
            <a:gdLst>
              <a:gd fmla="*/ 1638 w 3276" name="T0"/>
              <a:gd fmla="*/ 0 h 3276" name="T1"/>
              <a:gd fmla="*/ 0 w 3276" name="T2"/>
              <a:gd fmla="*/ 1638 h 3276" name="T3"/>
              <a:gd fmla="*/ 1638 w 3276" name="T4"/>
              <a:gd fmla="*/ 3276 h 3276" name="T5"/>
              <a:gd fmla="*/ 3276 w 3276" name="T6"/>
              <a:gd fmla="*/ 1638 h 3276" name="T7"/>
              <a:gd fmla="*/ 1638 w 3276" name="T8"/>
              <a:gd fmla="*/ 0 h 3276" name="T9"/>
              <a:gd fmla="*/ 1486 w 3276" name="T10"/>
              <a:gd fmla="*/ 2455 h 3276" name="T11"/>
              <a:gd fmla="*/ 640 w 3276" name="T12"/>
              <a:gd fmla="*/ 1918 h 3276" name="T13"/>
              <a:gd fmla="*/ 940 w 3276" name="T14"/>
              <a:gd fmla="*/ 1351 h 3276" name="T15"/>
              <a:gd fmla="*/ 1603 w 3276" name="T16"/>
              <a:gd fmla="*/ 1093 h 3276" name="T17"/>
              <a:gd fmla="*/ 1625 w 3276" name="T18"/>
              <a:gd fmla="*/ 1329 h 3276" name="T19"/>
              <a:gd fmla="*/ 1673 w 3276" name="T20"/>
              <a:gd fmla="*/ 1352 h 3276" name="T21"/>
              <a:gd fmla="*/ 2123 w 3276" name="T22"/>
              <a:gd fmla="*/ 1354 h 3276" name="T23"/>
              <a:gd fmla="*/ 2123 w 3276" name="T24"/>
              <a:gd fmla="*/ 1555 h 3276" name="T25"/>
              <a:gd fmla="*/ 2156 w 3276" name="T26"/>
              <a:gd fmla="*/ 1607 h 3276" name="T27"/>
              <a:gd fmla="*/ 2400 w 3276" name="T28"/>
              <a:gd fmla="*/ 1882 h 3276" name="T29"/>
              <a:gd fmla="*/ 1486 w 3276" name="T30"/>
              <a:gd fmla="*/ 2455 h 3276" name="T31"/>
              <a:gd fmla="*/ 2244 w 3276" name="T32"/>
              <a:gd fmla="*/ 1393 h 3276" name="T33"/>
              <a:gd fmla="*/ 2218 w 3276" name="T34"/>
              <a:gd fmla="*/ 1269 h 3276" name="T35"/>
              <a:gd fmla="*/ 2096 w 3276" name="T36"/>
              <a:gd fmla="*/ 1230 h 3276" name="T37"/>
              <a:gd fmla="*/ 2096 w 3276" name="T38"/>
              <a:gd fmla="*/ 1230 h 3276" name="T39"/>
              <a:gd fmla="*/ 2018 w 3276" name="T40"/>
              <a:gd fmla="*/ 1179 h 3276" name="T41"/>
              <a:gd fmla="*/ 2069 w 3276" name="T42"/>
              <a:gd fmla="*/ 1100 h 3276" name="T43"/>
              <a:gd fmla="*/ 2316 w 3276" name="T44"/>
              <a:gd fmla="*/ 1180 h 3276" name="T45"/>
              <a:gd fmla="*/ 2371 w 3276" name="T46"/>
              <a:gd fmla="*/ 1434 h 3276" name="T47"/>
              <a:gd fmla="*/ 2287 w 3276" name="T48"/>
              <a:gd fmla="*/ 1477 h 3276" name="T49"/>
              <a:gd fmla="*/ 2244 w 3276" name="T50"/>
              <a:gd fmla="*/ 1393 h 3276" name="T51"/>
              <a:gd fmla="*/ 2244 w 3276" name="T52"/>
              <a:gd fmla="*/ 1393 h 3276" name="T53"/>
              <a:gd fmla="*/ 2632 w 3276" name="T54"/>
              <a:gd fmla="*/ 1519 h 3276" name="T55"/>
              <a:gd fmla="*/ 2632 w 3276" name="T56"/>
              <a:gd fmla="*/ 1519 h 3276" name="T57"/>
              <a:gd fmla="*/ 2534 w 3276" name="T58"/>
              <a:gd fmla="*/ 1569 h 3276" name="T59"/>
              <a:gd fmla="*/ 2485 w 3276" name="T60"/>
              <a:gd fmla="*/ 1471 h 3276" name="T61"/>
              <a:gd fmla="*/ 2485 w 3276" name="T62"/>
              <a:gd fmla="*/ 1471 h 3276" name="T63"/>
              <a:gd fmla="*/ 2405 w 3276" name="T64"/>
              <a:gd fmla="*/ 1100 h 3276" name="T65"/>
              <a:gd fmla="*/ 2044 w 3276" name="T66"/>
              <a:gd fmla="*/ 983 h 3276" name="T67"/>
              <a:gd fmla="*/ 1952 w 3276" name="T68"/>
              <a:gd fmla="*/ 923 h 3276" name="T69"/>
              <a:gd fmla="*/ 2011 w 3276" name="T70"/>
              <a:gd fmla="*/ 832 h 3276" name="T71"/>
              <a:gd fmla="*/ 2011 w 3276" name="T72"/>
              <a:gd fmla="*/ 832 h 3276" name="T73"/>
              <a:gd fmla="*/ 2520 w 3276" name="T74"/>
              <a:gd fmla="*/ 996 h 3276" name="T75"/>
              <a:gd fmla="*/ 2632 w 3276" name="T76"/>
              <a:gd fmla="*/ 1519 h 3276" name="T77"/>
              <a:gd fmla="*/ 2050 w 3276" name="T78"/>
              <a:gd fmla="*/ 1851 h 3276" name="T79"/>
              <a:gd fmla="*/ 1406 w 3276" name="T80"/>
              <a:gd fmla="*/ 1513 h 3276" name="T81"/>
              <a:gd fmla="*/ 840 w 3276" name="T82"/>
              <a:gd fmla="*/ 1970 h 3276" name="T83"/>
              <a:gd fmla="*/ 1484 w 3276" name="T84"/>
              <a:gd fmla="*/ 2308 h 3276" name="T85"/>
              <a:gd fmla="*/ 2050 w 3276" name="T86"/>
              <a:gd fmla="*/ 1851 h 3276" name="T87"/>
              <a:gd fmla="*/ 1699 w 3276" name="T88"/>
              <a:gd fmla="*/ 2031 h 3276" name="T89"/>
              <a:gd fmla="*/ 1268 w 3276" name="T90"/>
              <a:gd fmla="*/ 2213 h 3276" name="T91"/>
              <a:gd fmla="*/ 1110 w 3276" name="T92"/>
              <a:gd fmla="*/ 1860 h 3276" name="T93"/>
              <a:gd fmla="*/ 1517 w 3276" name="T94"/>
              <a:gd fmla="*/ 1682 h 3276" name="T95"/>
              <a:gd fmla="*/ 1699 w 3276" name="T96"/>
              <a:gd fmla="*/ 2031 h 3276" name="T97"/>
              <a:gd fmla="*/ 1359 w 3276" name="T98"/>
              <a:gd fmla="*/ 1913 h 3276" name="T99"/>
              <a:gd fmla="*/ 1208 w 3276" name="T100"/>
              <a:gd fmla="*/ 1964 h 3276" name="T101"/>
              <a:gd fmla="*/ 1242 w 3276" name="T102"/>
              <a:gd fmla="*/ 2097 h 3276" name="T103"/>
              <a:gd fmla="*/ 1396 w 3276" name="T104"/>
              <a:gd fmla="*/ 2047 h 3276" name="T105"/>
              <a:gd fmla="*/ 1359 w 3276" name="T106"/>
              <a:gd fmla="*/ 1913 h 3276" name="T107"/>
              <a:gd fmla="*/ 1486 w 3276" name="T108"/>
              <a:gd fmla="*/ 1860 h 3276" name="T109"/>
              <a:gd fmla="*/ 1430 w 3276" name="T110"/>
              <a:gd fmla="*/ 1881 h 3276" name="T111"/>
              <a:gd fmla="*/ 1445 w 3276" name="T112"/>
              <a:gd fmla="*/ 1932 h 3276" name="T113"/>
              <a:gd fmla="*/ 1503 w 3276" name="T114"/>
              <a:gd fmla="*/ 1910 h 3276" name="T115"/>
              <a:gd fmla="*/ 1486 w 3276" name="T116"/>
              <a:gd fmla="*/ 1860 h 3276" name="T117"/>
              <a:gd fmla="*/ 1486 w 3276" name="T118"/>
              <a:gd fmla="*/ 1860 h 3276" name="T119"/>
              <a:gd fmla="*/ 1486 w 3276" name="T120"/>
              <a:gd fmla="*/ 1860 h 327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76" w="3276">
                <a:moveTo>
                  <a:pt x="1638" y="0"/>
                </a:moveTo>
                <a:cubicBezTo>
                  <a:pt x="733" y="0"/>
                  <a:pt x="0" y="733"/>
                  <a:pt x="0" y="1638"/>
                </a:cubicBezTo>
                <a:cubicBezTo>
                  <a:pt x="0" y="2543"/>
                  <a:pt x="733" y="3276"/>
                  <a:pt x="1638" y="3276"/>
                </a:cubicBezTo>
                <a:cubicBezTo>
                  <a:pt x="2543" y="3276"/>
                  <a:pt x="3276" y="2543"/>
                  <a:pt x="3276" y="1638"/>
                </a:cubicBezTo>
                <a:cubicBezTo>
                  <a:pt x="3276" y="733"/>
                  <a:pt x="2543" y="0"/>
                  <a:pt x="1638" y="0"/>
                </a:cubicBezTo>
                <a:close/>
                <a:moveTo>
                  <a:pt x="1486" y="2455"/>
                </a:moveTo>
                <a:cubicBezTo>
                  <a:pt x="1068" y="2455"/>
                  <a:pt x="640" y="2252"/>
                  <a:pt x="640" y="1918"/>
                </a:cubicBezTo>
                <a:cubicBezTo>
                  <a:pt x="640" y="1743"/>
                  <a:pt x="750" y="1542"/>
                  <a:pt x="940" y="1351"/>
                </a:cubicBezTo>
                <a:cubicBezTo>
                  <a:pt x="1195" y="1097"/>
                  <a:pt x="1491" y="981"/>
                  <a:pt x="1603" y="1093"/>
                </a:cubicBezTo>
                <a:cubicBezTo>
                  <a:pt x="1652" y="1142"/>
                  <a:pt x="1656" y="1227"/>
                  <a:pt x="1625" y="1329"/>
                </a:cubicBezTo>
                <a:cubicBezTo>
                  <a:pt x="1608" y="1380"/>
                  <a:pt x="1673" y="1352"/>
                  <a:pt x="1673" y="1352"/>
                </a:cubicBezTo>
                <a:cubicBezTo>
                  <a:pt x="1878" y="1266"/>
                  <a:pt x="2058" y="1261"/>
                  <a:pt x="2123" y="1354"/>
                </a:cubicBezTo>
                <a:cubicBezTo>
                  <a:pt x="2158" y="1404"/>
                  <a:pt x="2155" y="1474"/>
                  <a:pt x="2123" y="1555"/>
                </a:cubicBezTo>
                <a:cubicBezTo>
                  <a:pt x="2108" y="1593"/>
                  <a:pt x="2127" y="1598"/>
                  <a:pt x="2156" y="1607"/>
                </a:cubicBezTo>
                <a:cubicBezTo>
                  <a:pt x="2271" y="1643"/>
                  <a:pt x="2400" y="1730"/>
                  <a:pt x="2400" y="1882"/>
                </a:cubicBezTo>
                <a:cubicBezTo>
                  <a:pt x="2400" y="2136"/>
                  <a:pt x="2035" y="2455"/>
                  <a:pt x="1486" y="2455"/>
                </a:cubicBezTo>
                <a:close/>
                <a:moveTo>
                  <a:pt x="2244" y="1393"/>
                </a:moveTo>
                <a:cubicBezTo>
                  <a:pt x="2258" y="1352"/>
                  <a:pt x="2249" y="1304"/>
                  <a:pt x="2218" y="1269"/>
                </a:cubicBezTo>
                <a:cubicBezTo>
                  <a:pt x="2186" y="1234"/>
                  <a:pt x="2139" y="1221"/>
                  <a:pt x="2096" y="1230"/>
                </a:cubicBezTo>
                <a:cubicBezTo>
                  <a:pt x="2096" y="1230"/>
                  <a:pt x="2096" y="1230"/>
                  <a:pt x="2096" y="1230"/>
                </a:cubicBezTo>
                <a:cubicBezTo>
                  <a:pt x="2061" y="1238"/>
                  <a:pt x="2025" y="1215"/>
                  <a:pt x="2018" y="1179"/>
                </a:cubicBezTo>
                <a:cubicBezTo>
                  <a:pt x="2010" y="1143"/>
                  <a:pt x="2033" y="1107"/>
                  <a:pt x="2069" y="1100"/>
                </a:cubicBezTo>
                <a:cubicBezTo>
                  <a:pt x="2157" y="1081"/>
                  <a:pt x="2252" y="1108"/>
                  <a:pt x="2316" y="1180"/>
                </a:cubicBezTo>
                <a:cubicBezTo>
                  <a:pt x="2381" y="1251"/>
                  <a:pt x="2398" y="1349"/>
                  <a:pt x="2371" y="1434"/>
                </a:cubicBezTo>
                <a:cubicBezTo>
                  <a:pt x="2359" y="1469"/>
                  <a:pt x="2322" y="1488"/>
                  <a:pt x="2287" y="1477"/>
                </a:cubicBezTo>
                <a:cubicBezTo>
                  <a:pt x="2252" y="1466"/>
                  <a:pt x="2233" y="1428"/>
                  <a:pt x="2244" y="1393"/>
                </a:cubicBezTo>
                <a:cubicBezTo>
                  <a:pt x="2244" y="1393"/>
                  <a:pt x="2244" y="1393"/>
                  <a:pt x="2244" y="1393"/>
                </a:cubicBezTo>
                <a:close/>
                <a:moveTo>
                  <a:pt x="2632" y="1519"/>
                </a:moveTo>
                <a:cubicBezTo>
                  <a:pt x="2632" y="1519"/>
                  <a:pt x="2632" y="1519"/>
                  <a:pt x="2632" y="1519"/>
                </a:cubicBezTo>
                <a:cubicBezTo>
                  <a:pt x="2619" y="1559"/>
                  <a:pt x="2575" y="1582"/>
                  <a:pt x="2534" y="1569"/>
                </a:cubicBezTo>
                <a:cubicBezTo>
                  <a:pt x="2494" y="1555"/>
                  <a:pt x="2471" y="1512"/>
                  <a:pt x="2485" y="1471"/>
                </a:cubicBezTo>
                <a:cubicBezTo>
                  <a:pt x="2485" y="1471"/>
                  <a:pt x="2485" y="1471"/>
                  <a:pt x="2485" y="1471"/>
                </a:cubicBezTo>
                <a:cubicBezTo>
                  <a:pt x="2525" y="1346"/>
                  <a:pt x="2499" y="1204"/>
                  <a:pt x="2405" y="1100"/>
                </a:cubicBezTo>
                <a:cubicBezTo>
                  <a:pt x="2311" y="995"/>
                  <a:pt x="2172" y="955"/>
                  <a:pt x="2044" y="983"/>
                </a:cubicBezTo>
                <a:cubicBezTo>
                  <a:pt x="2002" y="992"/>
                  <a:pt x="1961" y="965"/>
                  <a:pt x="1952" y="923"/>
                </a:cubicBezTo>
                <a:cubicBezTo>
                  <a:pt x="1943" y="882"/>
                  <a:pt x="1970" y="840"/>
                  <a:pt x="2011" y="832"/>
                </a:cubicBezTo>
                <a:cubicBezTo>
                  <a:pt x="2011" y="832"/>
                  <a:pt x="2011" y="832"/>
                  <a:pt x="2011" y="832"/>
                </a:cubicBezTo>
                <a:cubicBezTo>
                  <a:pt x="2192" y="793"/>
                  <a:pt x="2387" y="849"/>
                  <a:pt x="2520" y="996"/>
                </a:cubicBezTo>
                <a:cubicBezTo>
                  <a:pt x="2653" y="1143"/>
                  <a:pt x="2688" y="1343"/>
                  <a:pt x="2632" y="1519"/>
                </a:cubicBezTo>
                <a:close/>
                <a:moveTo>
                  <a:pt x="2050" y="1851"/>
                </a:moveTo>
                <a:cubicBezTo>
                  <a:pt x="2028" y="1631"/>
                  <a:pt x="1740" y="1480"/>
                  <a:pt x="1406" y="1513"/>
                </a:cubicBezTo>
                <a:cubicBezTo>
                  <a:pt x="1072" y="1546"/>
                  <a:pt x="818" y="1751"/>
                  <a:pt x="840" y="1970"/>
                </a:cubicBezTo>
                <a:cubicBezTo>
                  <a:pt x="862" y="2190"/>
                  <a:pt x="1150" y="2341"/>
                  <a:pt x="1484" y="2308"/>
                </a:cubicBezTo>
                <a:cubicBezTo>
                  <a:pt x="1818" y="2275"/>
                  <a:pt x="2071" y="2070"/>
                  <a:pt x="2050" y="1851"/>
                </a:cubicBezTo>
                <a:close/>
                <a:moveTo>
                  <a:pt x="1699" y="2031"/>
                </a:moveTo>
                <a:cubicBezTo>
                  <a:pt x="1631" y="2185"/>
                  <a:pt x="1434" y="2267"/>
                  <a:pt x="1268" y="2213"/>
                </a:cubicBezTo>
                <a:cubicBezTo>
                  <a:pt x="1107" y="2162"/>
                  <a:pt x="1039" y="2003"/>
                  <a:pt x="1110" y="1860"/>
                </a:cubicBezTo>
                <a:cubicBezTo>
                  <a:pt x="1179" y="1720"/>
                  <a:pt x="1358" y="1641"/>
                  <a:pt x="1517" y="1682"/>
                </a:cubicBezTo>
                <a:cubicBezTo>
                  <a:pt x="1682" y="1725"/>
                  <a:pt x="1766" y="1880"/>
                  <a:pt x="1699" y="2031"/>
                </a:cubicBezTo>
                <a:close/>
                <a:moveTo>
                  <a:pt x="1359" y="1913"/>
                </a:moveTo>
                <a:cubicBezTo>
                  <a:pt x="1307" y="1891"/>
                  <a:pt x="1240" y="1914"/>
                  <a:pt x="1208" y="1964"/>
                </a:cubicBezTo>
                <a:cubicBezTo>
                  <a:pt x="1176" y="2014"/>
                  <a:pt x="1191" y="2074"/>
                  <a:pt x="1242" y="2097"/>
                </a:cubicBezTo>
                <a:cubicBezTo>
                  <a:pt x="1295" y="2121"/>
                  <a:pt x="1364" y="2099"/>
                  <a:pt x="1396" y="2047"/>
                </a:cubicBezTo>
                <a:cubicBezTo>
                  <a:pt x="1428" y="1995"/>
                  <a:pt x="1411" y="1935"/>
                  <a:pt x="1359" y="1913"/>
                </a:cubicBezTo>
                <a:close/>
                <a:moveTo>
                  <a:pt x="1486" y="1860"/>
                </a:moveTo>
                <a:cubicBezTo>
                  <a:pt x="1466" y="1852"/>
                  <a:pt x="1442" y="1862"/>
                  <a:pt x="1430" y="1881"/>
                </a:cubicBezTo>
                <a:cubicBezTo>
                  <a:pt x="1419" y="1901"/>
                  <a:pt x="1425" y="1923"/>
                  <a:pt x="1445" y="1932"/>
                </a:cubicBezTo>
                <a:cubicBezTo>
                  <a:pt x="1465" y="1940"/>
                  <a:pt x="1491" y="1930"/>
                  <a:pt x="1503" y="1910"/>
                </a:cubicBezTo>
                <a:cubicBezTo>
                  <a:pt x="1514" y="1890"/>
                  <a:pt x="1506" y="1868"/>
                  <a:pt x="1486" y="1860"/>
                </a:cubicBezTo>
                <a:close/>
                <a:moveTo>
                  <a:pt x="1486" y="1860"/>
                </a:moveTo>
                <a:cubicBezTo>
                  <a:pt x="1486" y="1860"/>
                  <a:pt x="1486" y="1860"/>
                  <a:pt x="1486" y="1860"/>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32" name="Freeform 13"/>
          <p:cNvSpPr>
            <a:spLocks noEditPoints="1"/>
          </p:cNvSpPr>
          <p:nvPr/>
        </p:nvSpPr>
        <p:spPr bwMode="auto">
          <a:xfrm>
            <a:off x="6725964" y="4573584"/>
            <a:ext cx="693737" cy="695325"/>
          </a:xfrm>
          <a:custGeom>
            <a:gdLst>
              <a:gd fmla="*/ 1854 w 3275" name="T0"/>
              <a:gd fmla="*/ 1636 h 3275" name="T1"/>
              <a:gd fmla="*/ 1779 w 3275" name="T2"/>
              <a:gd fmla="*/ 1714 h 3275" name="T3"/>
              <a:gd fmla="*/ 1854 w 3275" name="T4"/>
              <a:gd fmla="*/ 1783 h 3275" name="T5"/>
              <a:gd fmla="*/ 1950 w 3275" name="T6"/>
              <a:gd fmla="*/ 1714 h 3275" name="T7"/>
              <a:gd fmla="*/ 1854 w 3275" name="T8"/>
              <a:gd fmla="*/ 1636 h 3275" name="T9"/>
              <a:gd fmla="*/ 1854 w 3275" name="T10"/>
              <a:gd fmla="*/ 1636 h 3275" name="T11"/>
              <a:gd fmla="*/ 1608 w 3275" name="T12"/>
              <a:gd fmla="*/ 1276 h 3275" name="T13"/>
              <a:gd fmla="*/ 1704 w 3275" name="T14"/>
              <a:gd fmla="*/ 1183 h 3275" name="T15"/>
              <a:gd fmla="*/ 1608 w 3275" name="T16"/>
              <a:gd fmla="*/ 1089 h 3275" name="T17"/>
              <a:gd fmla="*/ 1499 w 3275" name="T18"/>
              <a:gd fmla="*/ 1183 h 3275" name="T19"/>
              <a:gd fmla="*/ 1608 w 3275" name="T20"/>
              <a:gd fmla="*/ 1276 h 3275" name="T21"/>
              <a:gd fmla="*/ 1608 w 3275" name="T22"/>
              <a:gd fmla="*/ 1276 h 3275" name="T23"/>
              <a:gd fmla="*/ 1638 w 3275" name="T24"/>
              <a:gd fmla="*/ 0 h 3275" name="T25"/>
              <a:gd fmla="*/ 0 w 3275" name="T26"/>
              <a:gd fmla="*/ 1638 h 3275" name="T27"/>
              <a:gd fmla="*/ 1638 w 3275" name="T28"/>
              <a:gd fmla="*/ 3275 h 3275" name="T29"/>
              <a:gd fmla="*/ 3275 w 3275" name="T30"/>
              <a:gd fmla="*/ 1638 h 3275" name="T31"/>
              <a:gd fmla="*/ 1638 w 3275" name="T32"/>
              <a:gd fmla="*/ 0 h 3275" name="T33"/>
              <a:gd fmla="*/ 1638 w 3275" name="T34"/>
              <a:gd fmla="*/ 0 h 3275" name="T35"/>
              <a:gd fmla="*/ 1328 w 3275" name="T36"/>
              <a:gd fmla="*/ 2053 h 3275" name="T37"/>
              <a:gd fmla="*/ 1064 w 3275" name="T38"/>
              <a:gd fmla="*/ 2010 h 3275" name="T39"/>
              <a:gd fmla="*/ 795 w 3275" name="T40"/>
              <a:gd fmla="*/ 2146 h 3275" name="T41"/>
              <a:gd fmla="*/ 872 w 3275" name="T42"/>
              <a:gd fmla="*/ 1917 h 3275" name="T43"/>
              <a:gd fmla="*/ 570 w 3275" name="T44"/>
              <a:gd fmla="*/ 1410 h 3275" name="T45"/>
              <a:gd fmla="*/ 1328 w 3275" name="T46"/>
              <a:gd fmla="*/ 769 h 3275" name="T47"/>
              <a:gd fmla="*/ 2089 w 3275" name="T48"/>
              <a:gd fmla="*/ 1298 h 3275" name="T49"/>
              <a:gd fmla="*/ 2017 w 3275" name="T50"/>
              <a:gd fmla="*/ 1290 h 3275" name="T51"/>
              <a:gd fmla="*/ 1374 w 3275" name="T52"/>
              <a:gd fmla="*/ 1890 h 3275" name="T53"/>
              <a:gd fmla="*/ 1395 w 3275" name="T54"/>
              <a:gd fmla="*/ 2050 h 3275" name="T55"/>
              <a:gd fmla="*/ 1328 w 3275" name="T56"/>
              <a:gd fmla="*/ 2053 h 3275" name="T57"/>
              <a:gd fmla="*/ 1328 w 3275" name="T58"/>
              <a:gd fmla="*/ 2053 h 3275" name="T59"/>
              <a:gd fmla="*/ 2441 w 3275" name="T60"/>
              <a:gd fmla="*/ 2314 h 3275" name="T61"/>
              <a:gd fmla="*/ 2494 w 3275" name="T62"/>
              <a:gd fmla="*/ 2506 h 3275" name="T63"/>
              <a:gd fmla="*/ 2291 w 3275" name="T64"/>
              <a:gd fmla="*/ 2392 h 3275" name="T65"/>
              <a:gd fmla="*/ 2062 w 3275" name="T66"/>
              <a:gd fmla="*/ 2432 h 3275" name="T67"/>
              <a:gd fmla="*/ 1422 w 3275" name="T68"/>
              <a:gd fmla="*/ 1882 h 3275" name="T69"/>
              <a:gd fmla="*/ 2062 w 3275" name="T70"/>
              <a:gd fmla="*/ 1332 h 3275" name="T71"/>
              <a:gd fmla="*/ 2705 w 3275" name="T72"/>
              <a:gd fmla="*/ 1882 h 3275" name="T73"/>
              <a:gd fmla="*/ 2441 w 3275" name="T74"/>
              <a:gd fmla="*/ 2314 h 3275" name="T75"/>
              <a:gd fmla="*/ 2441 w 3275" name="T76"/>
              <a:gd fmla="*/ 2314 h 3275" name="T77"/>
              <a:gd fmla="*/ 1080 w 3275" name="T78"/>
              <a:gd fmla="*/ 1089 h 3275" name="T79"/>
              <a:gd fmla="*/ 965 w 3275" name="T80"/>
              <a:gd fmla="*/ 1183 h 3275" name="T81"/>
              <a:gd fmla="*/ 1080 w 3275" name="T82"/>
              <a:gd fmla="*/ 1276 h 3275" name="T83"/>
              <a:gd fmla="*/ 1176 w 3275" name="T84"/>
              <a:gd fmla="*/ 1183 h 3275" name="T85"/>
              <a:gd fmla="*/ 1080 w 3275" name="T86"/>
              <a:gd fmla="*/ 1089 h 3275" name="T87"/>
              <a:gd fmla="*/ 1080 w 3275" name="T88"/>
              <a:gd fmla="*/ 1089 h 3275" name="T89"/>
              <a:gd fmla="*/ 2273 w 3275" name="T90"/>
              <a:gd fmla="*/ 1636 h 3275" name="T91"/>
              <a:gd fmla="*/ 2198 w 3275" name="T92"/>
              <a:gd fmla="*/ 1714 h 3275" name="T93"/>
              <a:gd fmla="*/ 2273 w 3275" name="T94"/>
              <a:gd fmla="*/ 1783 h 3275" name="T95"/>
              <a:gd fmla="*/ 2366 w 3275" name="T96"/>
              <a:gd fmla="*/ 1714 h 3275" name="T97"/>
              <a:gd fmla="*/ 2273 w 3275" name="T98"/>
              <a:gd fmla="*/ 1636 h 3275" name="T99"/>
              <a:gd fmla="*/ 2273 w 3275" name="T100"/>
              <a:gd fmla="*/ 1636 h 3275" name="T101"/>
              <a:gd fmla="*/ 2273 w 3275" name="T102"/>
              <a:gd fmla="*/ 1636 h 3275" name="T103"/>
              <a:gd fmla="*/ 2273 w 3275" name="T104"/>
              <a:gd fmla="*/ 1636 h 32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75" w="3275">
                <a:moveTo>
                  <a:pt x="1854" y="1636"/>
                </a:moveTo>
                <a:cubicBezTo>
                  <a:pt x="1817" y="1636"/>
                  <a:pt x="1779" y="1671"/>
                  <a:pt x="1779" y="1714"/>
                </a:cubicBezTo>
                <a:cubicBezTo>
                  <a:pt x="1779" y="1748"/>
                  <a:pt x="1816" y="1783"/>
                  <a:pt x="1854" y="1783"/>
                </a:cubicBezTo>
                <a:cubicBezTo>
                  <a:pt x="1910" y="1783"/>
                  <a:pt x="1950" y="1748"/>
                  <a:pt x="1950" y="1714"/>
                </a:cubicBezTo>
                <a:cubicBezTo>
                  <a:pt x="1950" y="1671"/>
                  <a:pt x="1910" y="1636"/>
                  <a:pt x="1854" y="1636"/>
                </a:cubicBezTo>
                <a:cubicBezTo>
                  <a:pt x="1854" y="1636"/>
                  <a:pt x="1854" y="1636"/>
                  <a:pt x="1854" y="1636"/>
                </a:cubicBezTo>
                <a:close/>
                <a:moveTo>
                  <a:pt x="1608" y="1276"/>
                </a:moveTo>
                <a:cubicBezTo>
                  <a:pt x="1667" y="1276"/>
                  <a:pt x="1704" y="1239"/>
                  <a:pt x="1704" y="1183"/>
                </a:cubicBezTo>
                <a:cubicBezTo>
                  <a:pt x="1704" y="1124"/>
                  <a:pt x="1667" y="1089"/>
                  <a:pt x="1608" y="1089"/>
                </a:cubicBezTo>
                <a:cubicBezTo>
                  <a:pt x="1552" y="1089"/>
                  <a:pt x="1499" y="1124"/>
                  <a:pt x="1499" y="1183"/>
                </a:cubicBezTo>
                <a:cubicBezTo>
                  <a:pt x="1499" y="1239"/>
                  <a:pt x="1552" y="1276"/>
                  <a:pt x="1608" y="1276"/>
                </a:cubicBezTo>
                <a:cubicBezTo>
                  <a:pt x="1608" y="1276"/>
                  <a:pt x="1608" y="1276"/>
                  <a:pt x="1608" y="1276"/>
                </a:cubicBezTo>
                <a:close/>
                <a:moveTo>
                  <a:pt x="1638" y="0"/>
                </a:moveTo>
                <a:cubicBezTo>
                  <a:pt x="733" y="0"/>
                  <a:pt x="0" y="733"/>
                  <a:pt x="0" y="1638"/>
                </a:cubicBezTo>
                <a:cubicBezTo>
                  <a:pt x="0" y="2542"/>
                  <a:pt x="733" y="3275"/>
                  <a:pt x="1638" y="3275"/>
                </a:cubicBezTo>
                <a:cubicBezTo>
                  <a:pt x="2542" y="3275"/>
                  <a:pt x="3275" y="2542"/>
                  <a:pt x="3275" y="1638"/>
                </a:cubicBezTo>
                <a:cubicBezTo>
                  <a:pt x="3275" y="733"/>
                  <a:pt x="2542" y="0"/>
                  <a:pt x="1638" y="0"/>
                </a:cubicBezTo>
                <a:cubicBezTo>
                  <a:pt x="1638" y="0"/>
                  <a:pt x="1638" y="0"/>
                  <a:pt x="1638" y="0"/>
                </a:cubicBezTo>
                <a:close/>
                <a:moveTo>
                  <a:pt x="1328" y="2053"/>
                </a:moveTo>
                <a:cubicBezTo>
                  <a:pt x="1229" y="2053"/>
                  <a:pt x="1157" y="2037"/>
                  <a:pt x="1064" y="2010"/>
                </a:cubicBezTo>
                <a:cubicBezTo>
                  <a:pt x="795" y="2146"/>
                  <a:pt x="795" y="2146"/>
                  <a:pt x="795" y="2146"/>
                </a:cubicBezTo>
                <a:cubicBezTo>
                  <a:pt x="872" y="1917"/>
                  <a:pt x="872" y="1917"/>
                  <a:pt x="872" y="1917"/>
                </a:cubicBezTo>
                <a:cubicBezTo>
                  <a:pt x="682" y="1783"/>
                  <a:pt x="570" y="1615"/>
                  <a:pt x="570" y="1410"/>
                </a:cubicBezTo>
                <a:cubicBezTo>
                  <a:pt x="570" y="1047"/>
                  <a:pt x="912" y="769"/>
                  <a:pt x="1328" y="769"/>
                </a:cubicBezTo>
                <a:cubicBezTo>
                  <a:pt x="1696" y="769"/>
                  <a:pt x="2025" y="988"/>
                  <a:pt x="2089" y="1298"/>
                </a:cubicBezTo>
                <a:cubicBezTo>
                  <a:pt x="2062" y="1292"/>
                  <a:pt x="2038" y="1290"/>
                  <a:pt x="2017" y="1290"/>
                </a:cubicBezTo>
                <a:cubicBezTo>
                  <a:pt x="1654" y="1290"/>
                  <a:pt x="1374" y="1562"/>
                  <a:pt x="1374" y="1890"/>
                </a:cubicBezTo>
                <a:cubicBezTo>
                  <a:pt x="1374" y="1946"/>
                  <a:pt x="1382" y="1997"/>
                  <a:pt x="1395" y="2050"/>
                </a:cubicBezTo>
                <a:cubicBezTo>
                  <a:pt x="1374" y="2053"/>
                  <a:pt x="1350" y="2053"/>
                  <a:pt x="1328" y="2053"/>
                </a:cubicBezTo>
                <a:cubicBezTo>
                  <a:pt x="1328" y="2053"/>
                  <a:pt x="1328" y="2053"/>
                  <a:pt x="1328" y="2053"/>
                </a:cubicBezTo>
                <a:close/>
                <a:moveTo>
                  <a:pt x="2441" y="2314"/>
                </a:moveTo>
                <a:cubicBezTo>
                  <a:pt x="2494" y="2506"/>
                  <a:pt x="2494" y="2506"/>
                  <a:pt x="2494" y="2506"/>
                </a:cubicBezTo>
                <a:cubicBezTo>
                  <a:pt x="2291" y="2392"/>
                  <a:pt x="2291" y="2392"/>
                  <a:pt x="2291" y="2392"/>
                </a:cubicBezTo>
                <a:cubicBezTo>
                  <a:pt x="2214" y="2408"/>
                  <a:pt x="2139" y="2432"/>
                  <a:pt x="2062" y="2432"/>
                </a:cubicBezTo>
                <a:cubicBezTo>
                  <a:pt x="1704" y="2432"/>
                  <a:pt x="1422" y="2186"/>
                  <a:pt x="1422" y="1882"/>
                </a:cubicBezTo>
                <a:cubicBezTo>
                  <a:pt x="1422" y="1578"/>
                  <a:pt x="1704" y="1332"/>
                  <a:pt x="2062" y="1332"/>
                </a:cubicBezTo>
                <a:cubicBezTo>
                  <a:pt x="2401" y="1332"/>
                  <a:pt x="2705" y="1578"/>
                  <a:pt x="2705" y="1882"/>
                </a:cubicBezTo>
                <a:cubicBezTo>
                  <a:pt x="2705" y="2053"/>
                  <a:pt x="2590" y="2205"/>
                  <a:pt x="2441" y="2314"/>
                </a:cubicBezTo>
                <a:cubicBezTo>
                  <a:pt x="2441" y="2314"/>
                  <a:pt x="2441" y="2314"/>
                  <a:pt x="2441" y="2314"/>
                </a:cubicBezTo>
                <a:close/>
                <a:moveTo>
                  <a:pt x="1080" y="1089"/>
                </a:moveTo>
                <a:cubicBezTo>
                  <a:pt x="1024" y="1089"/>
                  <a:pt x="965" y="1124"/>
                  <a:pt x="965" y="1183"/>
                </a:cubicBezTo>
                <a:cubicBezTo>
                  <a:pt x="965" y="1239"/>
                  <a:pt x="1024" y="1276"/>
                  <a:pt x="1080" y="1276"/>
                </a:cubicBezTo>
                <a:cubicBezTo>
                  <a:pt x="1133" y="1276"/>
                  <a:pt x="1176" y="1239"/>
                  <a:pt x="1176" y="1183"/>
                </a:cubicBezTo>
                <a:cubicBezTo>
                  <a:pt x="1176" y="1124"/>
                  <a:pt x="1133" y="1089"/>
                  <a:pt x="1080" y="1089"/>
                </a:cubicBezTo>
                <a:cubicBezTo>
                  <a:pt x="1080" y="1089"/>
                  <a:pt x="1080" y="1089"/>
                  <a:pt x="1080" y="1089"/>
                </a:cubicBezTo>
                <a:close/>
                <a:moveTo>
                  <a:pt x="2273" y="1636"/>
                </a:moveTo>
                <a:cubicBezTo>
                  <a:pt x="2233" y="1636"/>
                  <a:pt x="2198" y="1671"/>
                  <a:pt x="2198" y="1714"/>
                </a:cubicBezTo>
                <a:cubicBezTo>
                  <a:pt x="2198" y="1748"/>
                  <a:pt x="2233" y="1783"/>
                  <a:pt x="2273" y="1783"/>
                </a:cubicBezTo>
                <a:cubicBezTo>
                  <a:pt x="2326" y="1783"/>
                  <a:pt x="2366" y="1748"/>
                  <a:pt x="2366" y="1714"/>
                </a:cubicBezTo>
                <a:cubicBezTo>
                  <a:pt x="2366" y="1671"/>
                  <a:pt x="2326" y="1636"/>
                  <a:pt x="2273" y="1636"/>
                </a:cubicBezTo>
                <a:cubicBezTo>
                  <a:pt x="2273" y="1636"/>
                  <a:pt x="2273" y="1636"/>
                  <a:pt x="2273" y="1636"/>
                </a:cubicBezTo>
                <a:close/>
                <a:moveTo>
                  <a:pt x="2273" y="1636"/>
                </a:moveTo>
                <a:cubicBezTo>
                  <a:pt x="2273" y="1636"/>
                  <a:pt x="2273" y="1636"/>
                  <a:pt x="2273" y="1636"/>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13" name="椭圆 12"/>
          <p:cNvSpPr/>
          <p:nvPr/>
        </p:nvSpPr>
        <p:spPr>
          <a:xfrm>
            <a:off x="8819357" y="1692271"/>
            <a:ext cx="2133600" cy="2133600"/>
          </a:xfrm>
          <a:prstGeom prst="ellipse">
            <a:avLst/>
          </a:pr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400">
                <a:solidFill>
                  <a:srgbClr val="F3DE5A"/>
                </a:solidFill>
                <a:latin charset="-122" panose="02010600040101010101" pitchFamily="2" typeface="华文细黑"/>
                <a:ea charset="-122" panose="02010600040101010101" pitchFamily="2" typeface="华文细黑"/>
              </a:rPr>
              <a:t>照片</a:t>
            </a:r>
          </a:p>
        </p:txBody>
      </p:sp>
      <p:sp>
        <p:nvSpPr>
          <p:cNvPr id="14" name="椭圆 13"/>
          <p:cNvSpPr/>
          <p:nvPr/>
        </p:nvSpPr>
        <p:spPr>
          <a:xfrm>
            <a:off x="8674214" y="1547128"/>
            <a:ext cx="2423886" cy="2423886"/>
          </a:xfrm>
          <a:prstGeom prst="ellipse">
            <a:avLst/>
          </a:prstGeom>
          <a:noFill/>
          <a:ln algn="ctr" cap="flat" cmpd="sng" w="12700">
            <a:solidFill>
              <a:srgbClr val="F3DE5A"/>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HK"/>
          </a:p>
        </p:txBody>
      </p:sp>
      <p:sp>
        <p:nvSpPr>
          <p:cNvPr id="34" name="Freeform 5"/>
          <p:cNvSpPr>
            <a:spLocks noEditPoints="1"/>
          </p:cNvSpPr>
          <p:nvPr/>
        </p:nvSpPr>
        <p:spPr bwMode="auto">
          <a:xfrm rot="19381220">
            <a:off x="8562456" y="4594135"/>
            <a:ext cx="672915" cy="676997"/>
          </a:xfrm>
          <a:custGeom>
            <a:gdLst>
              <a:gd fmla="*/ 2475 w 2475" name="T0"/>
              <a:gd fmla="*/ 1362 h 2620" name="T1"/>
              <a:gd fmla="*/ 2475 w 2475" name="T2"/>
              <a:gd fmla="*/ 1347 h 2620" name="T3"/>
              <a:gd fmla="*/ 2475 w 2475" name="T4"/>
              <a:gd fmla="*/ 1347 h 2620" name="T5"/>
              <a:gd fmla="*/ 1238 w 2475" name="T6"/>
              <a:gd fmla="*/ 0 h 2620" name="T7"/>
              <a:gd fmla="*/ 1 w 2475" name="T8"/>
              <a:gd fmla="*/ 1347 h 2620" name="T9"/>
              <a:gd fmla="*/ 0 w 2475" name="T10"/>
              <a:gd fmla="*/ 1347 h 2620" name="T11"/>
              <a:gd fmla="*/ 0 w 2475" name="T12"/>
              <a:gd fmla="*/ 1362 h 2620" name="T13"/>
              <a:gd fmla="*/ 0 w 2475" name="T14"/>
              <a:gd fmla="*/ 1410 h 2620" name="T15"/>
              <a:gd fmla="*/ 3 w 2475" name="T16"/>
              <a:gd fmla="*/ 1410 h 2620" name="T17"/>
              <a:gd fmla="*/ 1238 w 2475" name="T18"/>
              <a:gd fmla="*/ 2620 h 2620" name="T19"/>
              <a:gd fmla="*/ 2472 w 2475" name="T20"/>
              <a:gd fmla="*/ 1410 h 2620" name="T21"/>
              <a:gd fmla="*/ 2475 w 2475" name="T22"/>
              <a:gd fmla="*/ 1410 h 2620" name="T23"/>
              <a:gd fmla="*/ 2475 w 2475" name="T24"/>
              <a:gd fmla="*/ 1362 h 2620" name="T25"/>
              <a:gd fmla="*/ 1176 w 2475" name="T26"/>
              <a:gd fmla="*/ 1653 h 2620" name="T27"/>
              <a:gd fmla="*/ 1275 w 2475" name="T28"/>
              <a:gd fmla="*/ 1751 h 2620" name="T29"/>
              <a:gd fmla="*/ 1460 w 2475" name="T30"/>
              <a:gd fmla="*/ 1751 h 2620" name="T31"/>
              <a:gd fmla="*/ 1527 w 2475" name="T32"/>
              <a:gd fmla="*/ 1816 h 2620" name="T33"/>
              <a:gd fmla="*/ 1527 w 2475" name="T34"/>
              <a:gd fmla="*/ 2253 h 2620" name="T35"/>
              <a:gd fmla="*/ 1454 w 2475" name="T36"/>
              <a:gd fmla="*/ 2329 h 2620" name="T37"/>
              <a:gd fmla="*/ 1289 w 2475" name="T38"/>
              <a:gd fmla="*/ 2329 h 2620" name="T39"/>
              <a:gd fmla="*/ 1236 w 2475" name="T40"/>
              <a:gd fmla="*/ 2318 h 2620" name="T41"/>
              <a:gd fmla="*/ 831 w 2475" name="T42"/>
              <a:gd fmla="*/ 1379 h 2620" name="T43"/>
              <a:gd fmla="*/ 1206 w 2475" name="T44"/>
              <a:gd fmla="*/ 312 h 2620" name="T45"/>
              <a:gd fmla="*/ 1239 w 2475" name="T46"/>
              <a:gd fmla="*/ 298 h 2620" name="T47"/>
              <a:gd fmla="*/ 1326 w 2475" name="T48"/>
              <a:gd fmla="*/ 291 h 2620" name="T49"/>
              <a:gd fmla="*/ 1454 w 2475" name="T50"/>
              <a:gd fmla="*/ 291 h 2620" name="T51"/>
              <a:gd fmla="*/ 1527 w 2475" name="T52"/>
              <a:gd fmla="*/ 367 h 2620" name="T53"/>
              <a:gd fmla="*/ 1527 w 2475" name="T54"/>
              <a:gd fmla="*/ 803 h 2620" name="T55"/>
              <a:gd fmla="*/ 1460 w 2475" name="T56"/>
              <a:gd fmla="*/ 869 h 2620" name="T57"/>
              <a:gd fmla="*/ 1326 w 2475" name="T58"/>
              <a:gd fmla="*/ 869 h 2620" name="T59"/>
              <a:gd fmla="*/ 1318 w 2475" name="T60"/>
              <a:gd fmla="*/ 869 h 2620" name="T61"/>
              <a:gd fmla="*/ 1275 w 2475" name="T62"/>
              <a:gd fmla="*/ 869 h 2620" name="T63"/>
              <a:gd fmla="*/ 1176 w 2475" name="T64"/>
              <a:gd fmla="*/ 966 h 2620" name="T65"/>
              <a:gd fmla="*/ 1150 w 2475" name="T66"/>
              <a:gd fmla="*/ 1347 h 2620" name="T67"/>
              <a:gd fmla="*/ 1148 w 2475" name="T68"/>
              <a:gd fmla="*/ 1347 h 2620" name="T69"/>
              <a:gd fmla="*/ 1149 w 2475" name="T70"/>
              <a:gd fmla="*/ 1377 h 2620" name="T71"/>
              <a:gd fmla="*/ 1148 w 2475" name="T72"/>
              <a:gd fmla="*/ 1410 h 2620" name="T73"/>
              <a:gd fmla="*/ 1151 w 2475" name="T74"/>
              <a:gd fmla="*/ 1410 h 2620" name="T75"/>
              <a:gd fmla="*/ 1176 w 2475" name="T76"/>
              <a:gd fmla="*/ 1653 h 2620" name="T77"/>
              <a:gd fmla="*/ 1176 w 2475" name="T78"/>
              <a:gd fmla="*/ 1653 h 2620" name="T79"/>
              <a:gd fmla="*/ 1176 w 2475" name="T80"/>
              <a:gd fmla="*/ 1653 h 26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20" w="2475">
                <a:moveTo>
                  <a:pt x="2475" y="1362"/>
                </a:moveTo>
                <a:cubicBezTo>
                  <a:pt x="2475" y="1357"/>
                  <a:pt x="2475" y="1352"/>
                  <a:pt x="2475" y="1347"/>
                </a:cubicBezTo>
                <a:cubicBezTo>
                  <a:pt x="2475" y="1347"/>
                  <a:pt x="2475" y="1347"/>
                  <a:pt x="2475" y="1347"/>
                </a:cubicBezTo>
                <a:cubicBezTo>
                  <a:pt x="2451" y="411"/>
                  <a:pt x="1895" y="0"/>
                  <a:pt x="1238" y="0"/>
                </a:cubicBezTo>
                <a:cubicBezTo>
                  <a:pt x="580" y="0"/>
                  <a:pt x="25" y="422"/>
                  <a:pt x="1" y="1347"/>
                </a:cubicBezTo>
                <a:cubicBezTo>
                  <a:pt x="0" y="1347"/>
                  <a:pt x="0" y="1347"/>
                  <a:pt x="0" y="1347"/>
                </a:cubicBezTo>
                <a:cubicBezTo>
                  <a:pt x="0" y="1352"/>
                  <a:pt x="0" y="1357"/>
                  <a:pt x="0" y="1362"/>
                </a:cubicBezTo>
                <a:cubicBezTo>
                  <a:pt x="0" y="1378"/>
                  <a:pt x="0" y="1394"/>
                  <a:pt x="0" y="1410"/>
                </a:cubicBezTo>
                <a:cubicBezTo>
                  <a:pt x="3" y="1410"/>
                  <a:pt x="3" y="1410"/>
                  <a:pt x="3" y="1410"/>
                </a:cubicBezTo>
                <a:cubicBezTo>
                  <a:pt x="52" y="2087"/>
                  <a:pt x="586" y="2620"/>
                  <a:pt x="1238" y="2620"/>
                </a:cubicBezTo>
                <a:cubicBezTo>
                  <a:pt x="1890" y="2620"/>
                  <a:pt x="2424" y="2087"/>
                  <a:pt x="2472" y="1410"/>
                </a:cubicBezTo>
                <a:cubicBezTo>
                  <a:pt x="2475" y="1410"/>
                  <a:pt x="2475" y="1410"/>
                  <a:pt x="2475" y="1410"/>
                </a:cubicBezTo>
                <a:cubicBezTo>
                  <a:pt x="2475" y="1394"/>
                  <a:pt x="2475" y="1378"/>
                  <a:pt x="2475" y="1362"/>
                </a:cubicBezTo>
                <a:close/>
                <a:moveTo>
                  <a:pt x="1176" y="1653"/>
                </a:moveTo>
                <a:cubicBezTo>
                  <a:pt x="1193" y="1711"/>
                  <a:pt x="1212" y="1751"/>
                  <a:pt x="1275" y="1751"/>
                </a:cubicBezTo>
                <a:cubicBezTo>
                  <a:pt x="1460" y="1751"/>
                  <a:pt x="1460" y="1751"/>
                  <a:pt x="1460" y="1751"/>
                </a:cubicBezTo>
                <a:cubicBezTo>
                  <a:pt x="1498" y="1751"/>
                  <a:pt x="1527" y="1761"/>
                  <a:pt x="1527" y="1816"/>
                </a:cubicBezTo>
                <a:cubicBezTo>
                  <a:pt x="1527" y="2253"/>
                  <a:pt x="1527" y="2253"/>
                  <a:pt x="1527" y="2253"/>
                </a:cubicBezTo>
                <a:cubicBezTo>
                  <a:pt x="1527" y="2307"/>
                  <a:pt x="1505" y="2329"/>
                  <a:pt x="1454" y="2329"/>
                </a:cubicBezTo>
                <a:cubicBezTo>
                  <a:pt x="1454" y="2329"/>
                  <a:pt x="1303" y="2329"/>
                  <a:pt x="1289" y="2329"/>
                </a:cubicBezTo>
                <a:cubicBezTo>
                  <a:pt x="1257" y="2329"/>
                  <a:pt x="1236" y="2318"/>
                  <a:pt x="1236" y="2318"/>
                </a:cubicBezTo>
                <a:cubicBezTo>
                  <a:pt x="983" y="2206"/>
                  <a:pt x="843" y="1877"/>
                  <a:pt x="831" y="1379"/>
                </a:cubicBezTo>
                <a:cubicBezTo>
                  <a:pt x="843" y="899"/>
                  <a:pt x="977" y="440"/>
                  <a:pt x="1206" y="312"/>
                </a:cubicBezTo>
                <a:cubicBezTo>
                  <a:pt x="1218" y="306"/>
                  <a:pt x="1223" y="303"/>
                  <a:pt x="1239" y="298"/>
                </a:cubicBezTo>
                <a:cubicBezTo>
                  <a:pt x="1263" y="288"/>
                  <a:pt x="1326" y="291"/>
                  <a:pt x="1326" y="291"/>
                </a:cubicBezTo>
                <a:cubicBezTo>
                  <a:pt x="1454" y="291"/>
                  <a:pt x="1454" y="291"/>
                  <a:pt x="1454" y="291"/>
                </a:cubicBezTo>
                <a:cubicBezTo>
                  <a:pt x="1505" y="291"/>
                  <a:pt x="1527" y="313"/>
                  <a:pt x="1527" y="367"/>
                </a:cubicBezTo>
                <a:cubicBezTo>
                  <a:pt x="1527" y="803"/>
                  <a:pt x="1527" y="803"/>
                  <a:pt x="1527" y="803"/>
                </a:cubicBezTo>
                <a:cubicBezTo>
                  <a:pt x="1527" y="858"/>
                  <a:pt x="1498" y="869"/>
                  <a:pt x="1460" y="869"/>
                </a:cubicBezTo>
                <a:cubicBezTo>
                  <a:pt x="1326" y="869"/>
                  <a:pt x="1326" y="869"/>
                  <a:pt x="1326" y="869"/>
                </a:cubicBezTo>
                <a:cubicBezTo>
                  <a:pt x="1318" y="869"/>
                  <a:pt x="1318" y="869"/>
                  <a:pt x="1318" y="869"/>
                </a:cubicBezTo>
                <a:cubicBezTo>
                  <a:pt x="1275" y="869"/>
                  <a:pt x="1275" y="869"/>
                  <a:pt x="1275" y="869"/>
                </a:cubicBezTo>
                <a:cubicBezTo>
                  <a:pt x="1212" y="869"/>
                  <a:pt x="1193" y="908"/>
                  <a:pt x="1176" y="966"/>
                </a:cubicBezTo>
                <a:cubicBezTo>
                  <a:pt x="1165" y="1008"/>
                  <a:pt x="1155" y="1224"/>
                  <a:pt x="1150" y="1347"/>
                </a:cubicBezTo>
                <a:cubicBezTo>
                  <a:pt x="1148" y="1347"/>
                  <a:pt x="1148" y="1347"/>
                  <a:pt x="1148" y="1347"/>
                </a:cubicBezTo>
                <a:cubicBezTo>
                  <a:pt x="1148" y="1356"/>
                  <a:pt x="1148" y="1366"/>
                  <a:pt x="1149" y="1377"/>
                </a:cubicBezTo>
                <a:cubicBezTo>
                  <a:pt x="1148" y="1390"/>
                  <a:pt x="1148" y="1401"/>
                  <a:pt x="1148" y="1410"/>
                </a:cubicBezTo>
                <a:cubicBezTo>
                  <a:pt x="1151" y="1410"/>
                  <a:pt x="1151" y="1410"/>
                  <a:pt x="1151" y="1410"/>
                </a:cubicBezTo>
                <a:cubicBezTo>
                  <a:pt x="1156" y="1500"/>
                  <a:pt x="1165" y="1614"/>
                  <a:pt x="1176" y="1653"/>
                </a:cubicBezTo>
                <a:close/>
                <a:moveTo>
                  <a:pt x="1176" y="1653"/>
                </a:moveTo>
                <a:cubicBezTo>
                  <a:pt x="1176" y="1653"/>
                  <a:pt x="1176" y="1653"/>
                  <a:pt x="1176" y="1653"/>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35" name="Freeform 9"/>
          <p:cNvSpPr>
            <a:spLocks noEditPoints="1"/>
          </p:cNvSpPr>
          <p:nvPr/>
        </p:nvSpPr>
        <p:spPr bwMode="auto">
          <a:xfrm>
            <a:off x="9525702" y="4568821"/>
            <a:ext cx="700088" cy="700088"/>
          </a:xfrm>
          <a:custGeom>
            <a:gdLst>
              <a:gd fmla="*/ 1638 w 3276" name="T0"/>
              <a:gd fmla="*/ 0 h 3276" name="T1"/>
              <a:gd fmla="*/ 0 w 3276" name="T2"/>
              <a:gd fmla="*/ 1638 h 3276" name="T3"/>
              <a:gd fmla="*/ 1638 w 3276" name="T4"/>
              <a:gd fmla="*/ 3276 h 3276" name="T5"/>
              <a:gd fmla="*/ 3276 w 3276" name="T6"/>
              <a:gd fmla="*/ 1638 h 3276" name="T7"/>
              <a:gd fmla="*/ 1638 w 3276" name="T8"/>
              <a:gd fmla="*/ 0 h 3276" name="T9"/>
              <a:gd fmla="*/ 1486 w 3276" name="T10"/>
              <a:gd fmla="*/ 2455 h 3276" name="T11"/>
              <a:gd fmla="*/ 640 w 3276" name="T12"/>
              <a:gd fmla="*/ 1918 h 3276" name="T13"/>
              <a:gd fmla="*/ 940 w 3276" name="T14"/>
              <a:gd fmla="*/ 1351 h 3276" name="T15"/>
              <a:gd fmla="*/ 1603 w 3276" name="T16"/>
              <a:gd fmla="*/ 1093 h 3276" name="T17"/>
              <a:gd fmla="*/ 1625 w 3276" name="T18"/>
              <a:gd fmla="*/ 1329 h 3276" name="T19"/>
              <a:gd fmla="*/ 1673 w 3276" name="T20"/>
              <a:gd fmla="*/ 1352 h 3276" name="T21"/>
              <a:gd fmla="*/ 2123 w 3276" name="T22"/>
              <a:gd fmla="*/ 1354 h 3276" name="T23"/>
              <a:gd fmla="*/ 2123 w 3276" name="T24"/>
              <a:gd fmla="*/ 1555 h 3276" name="T25"/>
              <a:gd fmla="*/ 2156 w 3276" name="T26"/>
              <a:gd fmla="*/ 1607 h 3276" name="T27"/>
              <a:gd fmla="*/ 2400 w 3276" name="T28"/>
              <a:gd fmla="*/ 1882 h 3276" name="T29"/>
              <a:gd fmla="*/ 1486 w 3276" name="T30"/>
              <a:gd fmla="*/ 2455 h 3276" name="T31"/>
              <a:gd fmla="*/ 2244 w 3276" name="T32"/>
              <a:gd fmla="*/ 1393 h 3276" name="T33"/>
              <a:gd fmla="*/ 2218 w 3276" name="T34"/>
              <a:gd fmla="*/ 1269 h 3276" name="T35"/>
              <a:gd fmla="*/ 2096 w 3276" name="T36"/>
              <a:gd fmla="*/ 1230 h 3276" name="T37"/>
              <a:gd fmla="*/ 2096 w 3276" name="T38"/>
              <a:gd fmla="*/ 1230 h 3276" name="T39"/>
              <a:gd fmla="*/ 2018 w 3276" name="T40"/>
              <a:gd fmla="*/ 1179 h 3276" name="T41"/>
              <a:gd fmla="*/ 2069 w 3276" name="T42"/>
              <a:gd fmla="*/ 1100 h 3276" name="T43"/>
              <a:gd fmla="*/ 2316 w 3276" name="T44"/>
              <a:gd fmla="*/ 1180 h 3276" name="T45"/>
              <a:gd fmla="*/ 2371 w 3276" name="T46"/>
              <a:gd fmla="*/ 1434 h 3276" name="T47"/>
              <a:gd fmla="*/ 2287 w 3276" name="T48"/>
              <a:gd fmla="*/ 1477 h 3276" name="T49"/>
              <a:gd fmla="*/ 2244 w 3276" name="T50"/>
              <a:gd fmla="*/ 1393 h 3276" name="T51"/>
              <a:gd fmla="*/ 2244 w 3276" name="T52"/>
              <a:gd fmla="*/ 1393 h 3276" name="T53"/>
              <a:gd fmla="*/ 2632 w 3276" name="T54"/>
              <a:gd fmla="*/ 1519 h 3276" name="T55"/>
              <a:gd fmla="*/ 2632 w 3276" name="T56"/>
              <a:gd fmla="*/ 1519 h 3276" name="T57"/>
              <a:gd fmla="*/ 2534 w 3276" name="T58"/>
              <a:gd fmla="*/ 1569 h 3276" name="T59"/>
              <a:gd fmla="*/ 2485 w 3276" name="T60"/>
              <a:gd fmla="*/ 1471 h 3276" name="T61"/>
              <a:gd fmla="*/ 2485 w 3276" name="T62"/>
              <a:gd fmla="*/ 1471 h 3276" name="T63"/>
              <a:gd fmla="*/ 2405 w 3276" name="T64"/>
              <a:gd fmla="*/ 1100 h 3276" name="T65"/>
              <a:gd fmla="*/ 2044 w 3276" name="T66"/>
              <a:gd fmla="*/ 983 h 3276" name="T67"/>
              <a:gd fmla="*/ 1952 w 3276" name="T68"/>
              <a:gd fmla="*/ 923 h 3276" name="T69"/>
              <a:gd fmla="*/ 2011 w 3276" name="T70"/>
              <a:gd fmla="*/ 832 h 3276" name="T71"/>
              <a:gd fmla="*/ 2011 w 3276" name="T72"/>
              <a:gd fmla="*/ 832 h 3276" name="T73"/>
              <a:gd fmla="*/ 2520 w 3276" name="T74"/>
              <a:gd fmla="*/ 996 h 3276" name="T75"/>
              <a:gd fmla="*/ 2632 w 3276" name="T76"/>
              <a:gd fmla="*/ 1519 h 3276" name="T77"/>
              <a:gd fmla="*/ 2050 w 3276" name="T78"/>
              <a:gd fmla="*/ 1851 h 3276" name="T79"/>
              <a:gd fmla="*/ 1406 w 3276" name="T80"/>
              <a:gd fmla="*/ 1513 h 3276" name="T81"/>
              <a:gd fmla="*/ 840 w 3276" name="T82"/>
              <a:gd fmla="*/ 1970 h 3276" name="T83"/>
              <a:gd fmla="*/ 1484 w 3276" name="T84"/>
              <a:gd fmla="*/ 2308 h 3276" name="T85"/>
              <a:gd fmla="*/ 2050 w 3276" name="T86"/>
              <a:gd fmla="*/ 1851 h 3276" name="T87"/>
              <a:gd fmla="*/ 1699 w 3276" name="T88"/>
              <a:gd fmla="*/ 2031 h 3276" name="T89"/>
              <a:gd fmla="*/ 1268 w 3276" name="T90"/>
              <a:gd fmla="*/ 2213 h 3276" name="T91"/>
              <a:gd fmla="*/ 1110 w 3276" name="T92"/>
              <a:gd fmla="*/ 1860 h 3276" name="T93"/>
              <a:gd fmla="*/ 1517 w 3276" name="T94"/>
              <a:gd fmla="*/ 1682 h 3276" name="T95"/>
              <a:gd fmla="*/ 1699 w 3276" name="T96"/>
              <a:gd fmla="*/ 2031 h 3276" name="T97"/>
              <a:gd fmla="*/ 1359 w 3276" name="T98"/>
              <a:gd fmla="*/ 1913 h 3276" name="T99"/>
              <a:gd fmla="*/ 1208 w 3276" name="T100"/>
              <a:gd fmla="*/ 1964 h 3276" name="T101"/>
              <a:gd fmla="*/ 1242 w 3276" name="T102"/>
              <a:gd fmla="*/ 2097 h 3276" name="T103"/>
              <a:gd fmla="*/ 1396 w 3276" name="T104"/>
              <a:gd fmla="*/ 2047 h 3276" name="T105"/>
              <a:gd fmla="*/ 1359 w 3276" name="T106"/>
              <a:gd fmla="*/ 1913 h 3276" name="T107"/>
              <a:gd fmla="*/ 1486 w 3276" name="T108"/>
              <a:gd fmla="*/ 1860 h 3276" name="T109"/>
              <a:gd fmla="*/ 1430 w 3276" name="T110"/>
              <a:gd fmla="*/ 1881 h 3276" name="T111"/>
              <a:gd fmla="*/ 1445 w 3276" name="T112"/>
              <a:gd fmla="*/ 1932 h 3276" name="T113"/>
              <a:gd fmla="*/ 1503 w 3276" name="T114"/>
              <a:gd fmla="*/ 1910 h 3276" name="T115"/>
              <a:gd fmla="*/ 1486 w 3276" name="T116"/>
              <a:gd fmla="*/ 1860 h 3276" name="T117"/>
              <a:gd fmla="*/ 1486 w 3276" name="T118"/>
              <a:gd fmla="*/ 1860 h 3276" name="T119"/>
              <a:gd fmla="*/ 1486 w 3276" name="T120"/>
              <a:gd fmla="*/ 1860 h 327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76" w="3276">
                <a:moveTo>
                  <a:pt x="1638" y="0"/>
                </a:moveTo>
                <a:cubicBezTo>
                  <a:pt x="733" y="0"/>
                  <a:pt x="0" y="733"/>
                  <a:pt x="0" y="1638"/>
                </a:cubicBezTo>
                <a:cubicBezTo>
                  <a:pt x="0" y="2543"/>
                  <a:pt x="733" y="3276"/>
                  <a:pt x="1638" y="3276"/>
                </a:cubicBezTo>
                <a:cubicBezTo>
                  <a:pt x="2543" y="3276"/>
                  <a:pt x="3276" y="2543"/>
                  <a:pt x="3276" y="1638"/>
                </a:cubicBezTo>
                <a:cubicBezTo>
                  <a:pt x="3276" y="733"/>
                  <a:pt x="2543" y="0"/>
                  <a:pt x="1638" y="0"/>
                </a:cubicBezTo>
                <a:close/>
                <a:moveTo>
                  <a:pt x="1486" y="2455"/>
                </a:moveTo>
                <a:cubicBezTo>
                  <a:pt x="1068" y="2455"/>
                  <a:pt x="640" y="2252"/>
                  <a:pt x="640" y="1918"/>
                </a:cubicBezTo>
                <a:cubicBezTo>
                  <a:pt x="640" y="1743"/>
                  <a:pt x="750" y="1542"/>
                  <a:pt x="940" y="1351"/>
                </a:cubicBezTo>
                <a:cubicBezTo>
                  <a:pt x="1195" y="1097"/>
                  <a:pt x="1491" y="981"/>
                  <a:pt x="1603" y="1093"/>
                </a:cubicBezTo>
                <a:cubicBezTo>
                  <a:pt x="1652" y="1142"/>
                  <a:pt x="1656" y="1227"/>
                  <a:pt x="1625" y="1329"/>
                </a:cubicBezTo>
                <a:cubicBezTo>
                  <a:pt x="1608" y="1380"/>
                  <a:pt x="1673" y="1352"/>
                  <a:pt x="1673" y="1352"/>
                </a:cubicBezTo>
                <a:cubicBezTo>
                  <a:pt x="1878" y="1266"/>
                  <a:pt x="2058" y="1261"/>
                  <a:pt x="2123" y="1354"/>
                </a:cubicBezTo>
                <a:cubicBezTo>
                  <a:pt x="2158" y="1404"/>
                  <a:pt x="2155" y="1474"/>
                  <a:pt x="2123" y="1555"/>
                </a:cubicBezTo>
                <a:cubicBezTo>
                  <a:pt x="2108" y="1593"/>
                  <a:pt x="2127" y="1598"/>
                  <a:pt x="2156" y="1607"/>
                </a:cubicBezTo>
                <a:cubicBezTo>
                  <a:pt x="2271" y="1643"/>
                  <a:pt x="2400" y="1730"/>
                  <a:pt x="2400" y="1882"/>
                </a:cubicBezTo>
                <a:cubicBezTo>
                  <a:pt x="2400" y="2136"/>
                  <a:pt x="2035" y="2455"/>
                  <a:pt x="1486" y="2455"/>
                </a:cubicBezTo>
                <a:close/>
                <a:moveTo>
                  <a:pt x="2244" y="1393"/>
                </a:moveTo>
                <a:cubicBezTo>
                  <a:pt x="2258" y="1352"/>
                  <a:pt x="2249" y="1304"/>
                  <a:pt x="2218" y="1269"/>
                </a:cubicBezTo>
                <a:cubicBezTo>
                  <a:pt x="2186" y="1234"/>
                  <a:pt x="2139" y="1221"/>
                  <a:pt x="2096" y="1230"/>
                </a:cubicBezTo>
                <a:cubicBezTo>
                  <a:pt x="2096" y="1230"/>
                  <a:pt x="2096" y="1230"/>
                  <a:pt x="2096" y="1230"/>
                </a:cubicBezTo>
                <a:cubicBezTo>
                  <a:pt x="2061" y="1238"/>
                  <a:pt x="2025" y="1215"/>
                  <a:pt x="2018" y="1179"/>
                </a:cubicBezTo>
                <a:cubicBezTo>
                  <a:pt x="2010" y="1143"/>
                  <a:pt x="2033" y="1107"/>
                  <a:pt x="2069" y="1100"/>
                </a:cubicBezTo>
                <a:cubicBezTo>
                  <a:pt x="2157" y="1081"/>
                  <a:pt x="2252" y="1108"/>
                  <a:pt x="2316" y="1180"/>
                </a:cubicBezTo>
                <a:cubicBezTo>
                  <a:pt x="2381" y="1251"/>
                  <a:pt x="2398" y="1349"/>
                  <a:pt x="2371" y="1434"/>
                </a:cubicBezTo>
                <a:cubicBezTo>
                  <a:pt x="2359" y="1469"/>
                  <a:pt x="2322" y="1488"/>
                  <a:pt x="2287" y="1477"/>
                </a:cubicBezTo>
                <a:cubicBezTo>
                  <a:pt x="2252" y="1466"/>
                  <a:pt x="2233" y="1428"/>
                  <a:pt x="2244" y="1393"/>
                </a:cubicBezTo>
                <a:cubicBezTo>
                  <a:pt x="2244" y="1393"/>
                  <a:pt x="2244" y="1393"/>
                  <a:pt x="2244" y="1393"/>
                </a:cubicBezTo>
                <a:close/>
                <a:moveTo>
                  <a:pt x="2632" y="1519"/>
                </a:moveTo>
                <a:cubicBezTo>
                  <a:pt x="2632" y="1519"/>
                  <a:pt x="2632" y="1519"/>
                  <a:pt x="2632" y="1519"/>
                </a:cubicBezTo>
                <a:cubicBezTo>
                  <a:pt x="2619" y="1559"/>
                  <a:pt x="2575" y="1582"/>
                  <a:pt x="2534" y="1569"/>
                </a:cubicBezTo>
                <a:cubicBezTo>
                  <a:pt x="2494" y="1555"/>
                  <a:pt x="2471" y="1512"/>
                  <a:pt x="2485" y="1471"/>
                </a:cubicBezTo>
                <a:cubicBezTo>
                  <a:pt x="2485" y="1471"/>
                  <a:pt x="2485" y="1471"/>
                  <a:pt x="2485" y="1471"/>
                </a:cubicBezTo>
                <a:cubicBezTo>
                  <a:pt x="2525" y="1346"/>
                  <a:pt x="2499" y="1204"/>
                  <a:pt x="2405" y="1100"/>
                </a:cubicBezTo>
                <a:cubicBezTo>
                  <a:pt x="2311" y="995"/>
                  <a:pt x="2172" y="955"/>
                  <a:pt x="2044" y="983"/>
                </a:cubicBezTo>
                <a:cubicBezTo>
                  <a:pt x="2002" y="992"/>
                  <a:pt x="1961" y="965"/>
                  <a:pt x="1952" y="923"/>
                </a:cubicBezTo>
                <a:cubicBezTo>
                  <a:pt x="1943" y="882"/>
                  <a:pt x="1970" y="840"/>
                  <a:pt x="2011" y="832"/>
                </a:cubicBezTo>
                <a:cubicBezTo>
                  <a:pt x="2011" y="832"/>
                  <a:pt x="2011" y="832"/>
                  <a:pt x="2011" y="832"/>
                </a:cubicBezTo>
                <a:cubicBezTo>
                  <a:pt x="2192" y="793"/>
                  <a:pt x="2387" y="849"/>
                  <a:pt x="2520" y="996"/>
                </a:cubicBezTo>
                <a:cubicBezTo>
                  <a:pt x="2653" y="1143"/>
                  <a:pt x="2688" y="1343"/>
                  <a:pt x="2632" y="1519"/>
                </a:cubicBezTo>
                <a:close/>
                <a:moveTo>
                  <a:pt x="2050" y="1851"/>
                </a:moveTo>
                <a:cubicBezTo>
                  <a:pt x="2028" y="1631"/>
                  <a:pt x="1740" y="1480"/>
                  <a:pt x="1406" y="1513"/>
                </a:cubicBezTo>
                <a:cubicBezTo>
                  <a:pt x="1072" y="1546"/>
                  <a:pt x="818" y="1751"/>
                  <a:pt x="840" y="1970"/>
                </a:cubicBezTo>
                <a:cubicBezTo>
                  <a:pt x="862" y="2190"/>
                  <a:pt x="1150" y="2341"/>
                  <a:pt x="1484" y="2308"/>
                </a:cubicBezTo>
                <a:cubicBezTo>
                  <a:pt x="1818" y="2275"/>
                  <a:pt x="2071" y="2070"/>
                  <a:pt x="2050" y="1851"/>
                </a:cubicBezTo>
                <a:close/>
                <a:moveTo>
                  <a:pt x="1699" y="2031"/>
                </a:moveTo>
                <a:cubicBezTo>
                  <a:pt x="1631" y="2185"/>
                  <a:pt x="1434" y="2267"/>
                  <a:pt x="1268" y="2213"/>
                </a:cubicBezTo>
                <a:cubicBezTo>
                  <a:pt x="1107" y="2162"/>
                  <a:pt x="1039" y="2003"/>
                  <a:pt x="1110" y="1860"/>
                </a:cubicBezTo>
                <a:cubicBezTo>
                  <a:pt x="1179" y="1720"/>
                  <a:pt x="1358" y="1641"/>
                  <a:pt x="1517" y="1682"/>
                </a:cubicBezTo>
                <a:cubicBezTo>
                  <a:pt x="1682" y="1725"/>
                  <a:pt x="1766" y="1880"/>
                  <a:pt x="1699" y="2031"/>
                </a:cubicBezTo>
                <a:close/>
                <a:moveTo>
                  <a:pt x="1359" y="1913"/>
                </a:moveTo>
                <a:cubicBezTo>
                  <a:pt x="1307" y="1891"/>
                  <a:pt x="1240" y="1914"/>
                  <a:pt x="1208" y="1964"/>
                </a:cubicBezTo>
                <a:cubicBezTo>
                  <a:pt x="1176" y="2014"/>
                  <a:pt x="1191" y="2074"/>
                  <a:pt x="1242" y="2097"/>
                </a:cubicBezTo>
                <a:cubicBezTo>
                  <a:pt x="1295" y="2121"/>
                  <a:pt x="1364" y="2099"/>
                  <a:pt x="1396" y="2047"/>
                </a:cubicBezTo>
                <a:cubicBezTo>
                  <a:pt x="1428" y="1995"/>
                  <a:pt x="1411" y="1935"/>
                  <a:pt x="1359" y="1913"/>
                </a:cubicBezTo>
                <a:close/>
                <a:moveTo>
                  <a:pt x="1486" y="1860"/>
                </a:moveTo>
                <a:cubicBezTo>
                  <a:pt x="1466" y="1852"/>
                  <a:pt x="1442" y="1862"/>
                  <a:pt x="1430" y="1881"/>
                </a:cubicBezTo>
                <a:cubicBezTo>
                  <a:pt x="1419" y="1901"/>
                  <a:pt x="1425" y="1923"/>
                  <a:pt x="1445" y="1932"/>
                </a:cubicBezTo>
                <a:cubicBezTo>
                  <a:pt x="1465" y="1940"/>
                  <a:pt x="1491" y="1930"/>
                  <a:pt x="1503" y="1910"/>
                </a:cubicBezTo>
                <a:cubicBezTo>
                  <a:pt x="1514" y="1890"/>
                  <a:pt x="1506" y="1868"/>
                  <a:pt x="1486" y="1860"/>
                </a:cubicBezTo>
                <a:close/>
                <a:moveTo>
                  <a:pt x="1486" y="1860"/>
                </a:moveTo>
                <a:cubicBezTo>
                  <a:pt x="1486" y="1860"/>
                  <a:pt x="1486" y="1860"/>
                  <a:pt x="1486" y="1860"/>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36" name="Freeform 13"/>
          <p:cNvSpPr>
            <a:spLocks noEditPoints="1"/>
          </p:cNvSpPr>
          <p:nvPr/>
        </p:nvSpPr>
        <p:spPr bwMode="auto">
          <a:xfrm>
            <a:off x="10516121" y="4573584"/>
            <a:ext cx="693737" cy="695325"/>
          </a:xfrm>
          <a:custGeom>
            <a:gdLst>
              <a:gd fmla="*/ 1854 w 3275" name="T0"/>
              <a:gd fmla="*/ 1636 h 3275" name="T1"/>
              <a:gd fmla="*/ 1779 w 3275" name="T2"/>
              <a:gd fmla="*/ 1714 h 3275" name="T3"/>
              <a:gd fmla="*/ 1854 w 3275" name="T4"/>
              <a:gd fmla="*/ 1783 h 3275" name="T5"/>
              <a:gd fmla="*/ 1950 w 3275" name="T6"/>
              <a:gd fmla="*/ 1714 h 3275" name="T7"/>
              <a:gd fmla="*/ 1854 w 3275" name="T8"/>
              <a:gd fmla="*/ 1636 h 3275" name="T9"/>
              <a:gd fmla="*/ 1854 w 3275" name="T10"/>
              <a:gd fmla="*/ 1636 h 3275" name="T11"/>
              <a:gd fmla="*/ 1608 w 3275" name="T12"/>
              <a:gd fmla="*/ 1276 h 3275" name="T13"/>
              <a:gd fmla="*/ 1704 w 3275" name="T14"/>
              <a:gd fmla="*/ 1183 h 3275" name="T15"/>
              <a:gd fmla="*/ 1608 w 3275" name="T16"/>
              <a:gd fmla="*/ 1089 h 3275" name="T17"/>
              <a:gd fmla="*/ 1499 w 3275" name="T18"/>
              <a:gd fmla="*/ 1183 h 3275" name="T19"/>
              <a:gd fmla="*/ 1608 w 3275" name="T20"/>
              <a:gd fmla="*/ 1276 h 3275" name="T21"/>
              <a:gd fmla="*/ 1608 w 3275" name="T22"/>
              <a:gd fmla="*/ 1276 h 3275" name="T23"/>
              <a:gd fmla="*/ 1638 w 3275" name="T24"/>
              <a:gd fmla="*/ 0 h 3275" name="T25"/>
              <a:gd fmla="*/ 0 w 3275" name="T26"/>
              <a:gd fmla="*/ 1638 h 3275" name="T27"/>
              <a:gd fmla="*/ 1638 w 3275" name="T28"/>
              <a:gd fmla="*/ 3275 h 3275" name="T29"/>
              <a:gd fmla="*/ 3275 w 3275" name="T30"/>
              <a:gd fmla="*/ 1638 h 3275" name="T31"/>
              <a:gd fmla="*/ 1638 w 3275" name="T32"/>
              <a:gd fmla="*/ 0 h 3275" name="T33"/>
              <a:gd fmla="*/ 1638 w 3275" name="T34"/>
              <a:gd fmla="*/ 0 h 3275" name="T35"/>
              <a:gd fmla="*/ 1328 w 3275" name="T36"/>
              <a:gd fmla="*/ 2053 h 3275" name="T37"/>
              <a:gd fmla="*/ 1064 w 3275" name="T38"/>
              <a:gd fmla="*/ 2010 h 3275" name="T39"/>
              <a:gd fmla="*/ 795 w 3275" name="T40"/>
              <a:gd fmla="*/ 2146 h 3275" name="T41"/>
              <a:gd fmla="*/ 872 w 3275" name="T42"/>
              <a:gd fmla="*/ 1917 h 3275" name="T43"/>
              <a:gd fmla="*/ 570 w 3275" name="T44"/>
              <a:gd fmla="*/ 1410 h 3275" name="T45"/>
              <a:gd fmla="*/ 1328 w 3275" name="T46"/>
              <a:gd fmla="*/ 769 h 3275" name="T47"/>
              <a:gd fmla="*/ 2089 w 3275" name="T48"/>
              <a:gd fmla="*/ 1298 h 3275" name="T49"/>
              <a:gd fmla="*/ 2017 w 3275" name="T50"/>
              <a:gd fmla="*/ 1290 h 3275" name="T51"/>
              <a:gd fmla="*/ 1374 w 3275" name="T52"/>
              <a:gd fmla="*/ 1890 h 3275" name="T53"/>
              <a:gd fmla="*/ 1395 w 3275" name="T54"/>
              <a:gd fmla="*/ 2050 h 3275" name="T55"/>
              <a:gd fmla="*/ 1328 w 3275" name="T56"/>
              <a:gd fmla="*/ 2053 h 3275" name="T57"/>
              <a:gd fmla="*/ 1328 w 3275" name="T58"/>
              <a:gd fmla="*/ 2053 h 3275" name="T59"/>
              <a:gd fmla="*/ 2441 w 3275" name="T60"/>
              <a:gd fmla="*/ 2314 h 3275" name="T61"/>
              <a:gd fmla="*/ 2494 w 3275" name="T62"/>
              <a:gd fmla="*/ 2506 h 3275" name="T63"/>
              <a:gd fmla="*/ 2291 w 3275" name="T64"/>
              <a:gd fmla="*/ 2392 h 3275" name="T65"/>
              <a:gd fmla="*/ 2062 w 3275" name="T66"/>
              <a:gd fmla="*/ 2432 h 3275" name="T67"/>
              <a:gd fmla="*/ 1422 w 3275" name="T68"/>
              <a:gd fmla="*/ 1882 h 3275" name="T69"/>
              <a:gd fmla="*/ 2062 w 3275" name="T70"/>
              <a:gd fmla="*/ 1332 h 3275" name="T71"/>
              <a:gd fmla="*/ 2705 w 3275" name="T72"/>
              <a:gd fmla="*/ 1882 h 3275" name="T73"/>
              <a:gd fmla="*/ 2441 w 3275" name="T74"/>
              <a:gd fmla="*/ 2314 h 3275" name="T75"/>
              <a:gd fmla="*/ 2441 w 3275" name="T76"/>
              <a:gd fmla="*/ 2314 h 3275" name="T77"/>
              <a:gd fmla="*/ 1080 w 3275" name="T78"/>
              <a:gd fmla="*/ 1089 h 3275" name="T79"/>
              <a:gd fmla="*/ 965 w 3275" name="T80"/>
              <a:gd fmla="*/ 1183 h 3275" name="T81"/>
              <a:gd fmla="*/ 1080 w 3275" name="T82"/>
              <a:gd fmla="*/ 1276 h 3275" name="T83"/>
              <a:gd fmla="*/ 1176 w 3275" name="T84"/>
              <a:gd fmla="*/ 1183 h 3275" name="T85"/>
              <a:gd fmla="*/ 1080 w 3275" name="T86"/>
              <a:gd fmla="*/ 1089 h 3275" name="T87"/>
              <a:gd fmla="*/ 1080 w 3275" name="T88"/>
              <a:gd fmla="*/ 1089 h 3275" name="T89"/>
              <a:gd fmla="*/ 2273 w 3275" name="T90"/>
              <a:gd fmla="*/ 1636 h 3275" name="T91"/>
              <a:gd fmla="*/ 2198 w 3275" name="T92"/>
              <a:gd fmla="*/ 1714 h 3275" name="T93"/>
              <a:gd fmla="*/ 2273 w 3275" name="T94"/>
              <a:gd fmla="*/ 1783 h 3275" name="T95"/>
              <a:gd fmla="*/ 2366 w 3275" name="T96"/>
              <a:gd fmla="*/ 1714 h 3275" name="T97"/>
              <a:gd fmla="*/ 2273 w 3275" name="T98"/>
              <a:gd fmla="*/ 1636 h 3275" name="T99"/>
              <a:gd fmla="*/ 2273 w 3275" name="T100"/>
              <a:gd fmla="*/ 1636 h 3275" name="T101"/>
              <a:gd fmla="*/ 2273 w 3275" name="T102"/>
              <a:gd fmla="*/ 1636 h 3275" name="T103"/>
              <a:gd fmla="*/ 2273 w 3275" name="T104"/>
              <a:gd fmla="*/ 1636 h 32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75" w="3275">
                <a:moveTo>
                  <a:pt x="1854" y="1636"/>
                </a:moveTo>
                <a:cubicBezTo>
                  <a:pt x="1817" y="1636"/>
                  <a:pt x="1779" y="1671"/>
                  <a:pt x="1779" y="1714"/>
                </a:cubicBezTo>
                <a:cubicBezTo>
                  <a:pt x="1779" y="1748"/>
                  <a:pt x="1816" y="1783"/>
                  <a:pt x="1854" y="1783"/>
                </a:cubicBezTo>
                <a:cubicBezTo>
                  <a:pt x="1910" y="1783"/>
                  <a:pt x="1950" y="1748"/>
                  <a:pt x="1950" y="1714"/>
                </a:cubicBezTo>
                <a:cubicBezTo>
                  <a:pt x="1950" y="1671"/>
                  <a:pt x="1910" y="1636"/>
                  <a:pt x="1854" y="1636"/>
                </a:cubicBezTo>
                <a:cubicBezTo>
                  <a:pt x="1854" y="1636"/>
                  <a:pt x="1854" y="1636"/>
                  <a:pt x="1854" y="1636"/>
                </a:cubicBezTo>
                <a:close/>
                <a:moveTo>
                  <a:pt x="1608" y="1276"/>
                </a:moveTo>
                <a:cubicBezTo>
                  <a:pt x="1667" y="1276"/>
                  <a:pt x="1704" y="1239"/>
                  <a:pt x="1704" y="1183"/>
                </a:cubicBezTo>
                <a:cubicBezTo>
                  <a:pt x="1704" y="1124"/>
                  <a:pt x="1667" y="1089"/>
                  <a:pt x="1608" y="1089"/>
                </a:cubicBezTo>
                <a:cubicBezTo>
                  <a:pt x="1552" y="1089"/>
                  <a:pt x="1499" y="1124"/>
                  <a:pt x="1499" y="1183"/>
                </a:cubicBezTo>
                <a:cubicBezTo>
                  <a:pt x="1499" y="1239"/>
                  <a:pt x="1552" y="1276"/>
                  <a:pt x="1608" y="1276"/>
                </a:cubicBezTo>
                <a:cubicBezTo>
                  <a:pt x="1608" y="1276"/>
                  <a:pt x="1608" y="1276"/>
                  <a:pt x="1608" y="1276"/>
                </a:cubicBezTo>
                <a:close/>
                <a:moveTo>
                  <a:pt x="1638" y="0"/>
                </a:moveTo>
                <a:cubicBezTo>
                  <a:pt x="733" y="0"/>
                  <a:pt x="0" y="733"/>
                  <a:pt x="0" y="1638"/>
                </a:cubicBezTo>
                <a:cubicBezTo>
                  <a:pt x="0" y="2542"/>
                  <a:pt x="733" y="3275"/>
                  <a:pt x="1638" y="3275"/>
                </a:cubicBezTo>
                <a:cubicBezTo>
                  <a:pt x="2542" y="3275"/>
                  <a:pt x="3275" y="2542"/>
                  <a:pt x="3275" y="1638"/>
                </a:cubicBezTo>
                <a:cubicBezTo>
                  <a:pt x="3275" y="733"/>
                  <a:pt x="2542" y="0"/>
                  <a:pt x="1638" y="0"/>
                </a:cubicBezTo>
                <a:cubicBezTo>
                  <a:pt x="1638" y="0"/>
                  <a:pt x="1638" y="0"/>
                  <a:pt x="1638" y="0"/>
                </a:cubicBezTo>
                <a:close/>
                <a:moveTo>
                  <a:pt x="1328" y="2053"/>
                </a:moveTo>
                <a:cubicBezTo>
                  <a:pt x="1229" y="2053"/>
                  <a:pt x="1157" y="2037"/>
                  <a:pt x="1064" y="2010"/>
                </a:cubicBezTo>
                <a:cubicBezTo>
                  <a:pt x="795" y="2146"/>
                  <a:pt x="795" y="2146"/>
                  <a:pt x="795" y="2146"/>
                </a:cubicBezTo>
                <a:cubicBezTo>
                  <a:pt x="872" y="1917"/>
                  <a:pt x="872" y="1917"/>
                  <a:pt x="872" y="1917"/>
                </a:cubicBezTo>
                <a:cubicBezTo>
                  <a:pt x="682" y="1783"/>
                  <a:pt x="570" y="1615"/>
                  <a:pt x="570" y="1410"/>
                </a:cubicBezTo>
                <a:cubicBezTo>
                  <a:pt x="570" y="1047"/>
                  <a:pt x="912" y="769"/>
                  <a:pt x="1328" y="769"/>
                </a:cubicBezTo>
                <a:cubicBezTo>
                  <a:pt x="1696" y="769"/>
                  <a:pt x="2025" y="988"/>
                  <a:pt x="2089" y="1298"/>
                </a:cubicBezTo>
                <a:cubicBezTo>
                  <a:pt x="2062" y="1292"/>
                  <a:pt x="2038" y="1290"/>
                  <a:pt x="2017" y="1290"/>
                </a:cubicBezTo>
                <a:cubicBezTo>
                  <a:pt x="1654" y="1290"/>
                  <a:pt x="1374" y="1562"/>
                  <a:pt x="1374" y="1890"/>
                </a:cubicBezTo>
                <a:cubicBezTo>
                  <a:pt x="1374" y="1946"/>
                  <a:pt x="1382" y="1997"/>
                  <a:pt x="1395" y="2050"/>
                </a:cubicBezTo>
                <a:cubicBezTo>
                  <a:pt x="1374" y="2053"/>
                  <a:pt x="1350" y="2053"/>
                  <a:pt x="1328" y="2053"/>
                </a:cubicBezTo>
                <a:cubicBezTo>
                  <a:pt x="1328" y="2053"/>
                  <a:pt x="1328" y="2053"/>
                  <a:pt x="1328" y="2053"/>
                </a:cubicBezTo>
                <a:close/>
                <a:moveTo>
                  <a:pt x="2441" y="2314"/>
                </a:moveTo>
                <a:cubicBezTo>
                  <a:pt x="2494" y="2506"/>
                  <a:pt x="2494" y="2506"/>
                  <a:pt x="2494" y="2506"/>
                </a:cubicBezTo>
                <a:cubicBezTo>
                  <a:pt x="2291" y="2392"/>
                  <a:pt x="2291" y="2392"/>
                  <a:pt x="2291" y="2392"/>
                </a:cubicBezTo>
                <a:cubicBezTo>
                  <a:pt x="2214" y="2408"/>
                  <a:pt x="2139" y="2432"/>
                  <a:pt x="2062" y="2432"/>
                </a:cubicBezTo>
                <a:cubicBezTo>
                  <a:pt x="1704" y="2432"/>
                  <a:pt x="1422" y="2186"/>
                  <a:pt x="1422" y="1882"/>
                </a:cubicBezTo>
                <a:cubicBezTo>
                  <a:pt x="1422" y="1578"/>
                  <a:pt x="1704" y="1332"/>
                  <a:pt x="2062" y="1332"/>
                </a:cubicBezTo>
                <a:cubicBezTo>
                  <a:pt x="2401" y="1332"/>
                  <a:pt x="2705" y="1578"/>
                  <a:pt x="2705" y="1882"/>
                </a:cubicBezTo>
                <a:cubicBezTo>
                  <a:pt x="2705" y="2053"/>
                  <a:pt x="2590" y="2205"/>
                  <a:pt x="2441" y="2314"/>
                </a:cubicBezTo>
                <a:cubicBezTo>
                  <a:pt x="2441" y="2314"/>
                  <a:pt x="2441" y="2314"/>
                  <a:pt x="2441" y="2314"/>
                </a:cubicBezTo>
                <a:close/>
                <a:moveTo>
                  <a:pt x="1080" y="1089"/>
                </a:moveTo>
                <a:cubicBezTo>
                  <a:pt x="1024" y="1089"/>
                  <a:pt x="965" y="1124"/>
                  <a:pt x="965" y="1183"/>
                </a:cubicBezTo>
                <a:cubicBezTo>
                  <a:pt x="965" y="1239"/>
                  <a:pt x="1024" y="1276"/>
                  <a:pt x="1080" y="1276"/>
                </a:cubicBezTo>
                <a:cubicBezTo>
                  <a:pt x="1133" y="1276"/>
                  <a:pt x="1176" y="1239"/>
                  <a:pt x="1176" y="1183"/>
                </a:cubicBezTo>
                <a:cubicBezTo>
                  <a:pt x="1176" y="1124"/>
                  <a:pt x="1133" y="1089"/>
                  <a:pt x="1080" y="1089"/>
                </a:cubicBezTo>
                <a:cubicBezTo>
                  <a:pt x="1080" y="1089"/>
                  <a:pt x="1080" y="1089"/>
                  <a:pt x="1080" y="1089"/>
                </a:cubicBezTo>
                <a:close/>
                <a:moveTo>
                  <a:pt x="2273" y="1636"/>
                </a:moveTo>
                <a:cubicBezTo>
                  <a:pt x="2233" y="1636"/>
                  <a:pt x="2198" y="1671"/>
                  <a:pt x="2198" y="1714"/>
                </a:cubicBezTo>
                <a:cubicBezTo>
                  <a:pt x="2198" y="1748"/>
                  <a:pt x="2233" y="1783"/>
                  <a:pt x="2273" y="1783"/>
                </a:cubicBezTo>
                <a:cubicBezTo>
                  <a:pt x="2326" y="1783"/>
                  <a:pt x="2366" y="1748"/>
                  <a:pt x="2366" y="1714"/>
                </a:cubicBezTo>
                <a:cubicBezTo>
                  <a:pt x="2366" y="1671"/>
                  <a:pt x="2326" y="1636"/>
                  <a:pt x="2273" y="1636"/>
                </a:cubicBezTo>
                <a:cubicBezTo>
                  <a:pt x="2273" y="1636"/>
                  <a:pt x="2273" y="1636"/>
                  <a:pt x="2273" y="1636"/>
                </a:cubicBezTo>
                <a:close/>
                <a:moveTo>
                  <a:pt x="2273" y="1636"/>
                </a:moveTo>
                <a:cubicBezTo>
                  <a:pt x="2273" y="1636"/>
                  <a:pt x="2273" y="1636"/>
                  <a:pt x="2273" y="1636"/>
                </a:cubicBezTo>
              </a:path>
            </a:pathLst>
          </a:custGeom>
          <a:solidFill>
            <a:srgbClr val="4848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HK" sz="4400">
              <a:solidFill>
                <a:srgbClr val="F3DE5A"/>
              </a:solidFill>
              <a:latin charset="-122" panose="02010600040101010101" pitchFamily="2" typeface="华文细黑"/>
              <a:ea charset="-122" panose="02010600040101010101" pitchFamily="2" typeface="华文细黑"/>
            </a:endParaRPr>
          </a:p>
        </p:txBody>
      </p:sp>
      <p:sp>
        <p:nvSpPr>
          <p:cNvPr id="41" name="文本框 40"/>
          <p:cNvSpPr txBox="1"/>
          <p:nvPr/>
        </p:nvSpPr>
        <p:spPr>
          <a:xfrm>
            <a:off x="3086100" y="6139157"/>
            <a:ext cx="6019800" cy="457200"/>
          </a:xfrm>
          <a:prstGeom prst="rect">
            <a:avLst/>
          </a:prstGeom>
          <a:noFill/>
        </p:spPr>
        <p:txBody>
          <a:bodyPr rtlCol="0" wrap="square">
            <a:spAutoFit/>
          </a:bodyPr>
          <a:lstStyle/>
          <a:p>
            <a:pPr algn="ctr"/>
            <a:r>
              <a:rPr altLang="zh-HK" lang="en-US" smtClean="0" sz="1200">
                <a:solidFill>
                  <a:srgbClr val="484848"/>
                </a:solidFill>
              </a:rPr>
              <a:t>Copyright @2014 wechat damen_ppp lnc</a:t>
            </a:r>
          </a:p>
          <a:p>
            <a:pPr algn="ctr"/>
            <a:r>
              <a:rPr altLang="zh-HK" lang="en-US" smtClean="0" sz="1200">
                <a:solidFill>
                  <a:srgbClr val="484848"/>
                </a:solidFill>
              </a:rPr>
              <a:t>All Rights Reserved</a:t>
            </a:r>
          </a:p>
        </p:txBody>
      </p:sp>
    </p:spTree>
    <p:extLst>
      <p:ext uri="{BB962C8B-B14F-4D97-AF65-F5344CB8AC3E}">
        <p14:creationId val="1755192691"/>
      </p:ext>
    </p:extLst>
  </p:cSld>
  <p:clrMapOvr>
    <a:masterClrMapping/>
  </p:clrMapOvr>
  <mc:AlternateContent>
    <mc:Choice Requires="p14">
      <p:transition p14:dur="1500" spd="slow">
        <p:blinds dir="vert"/>
      </p:transition>
    </mc:Choice>
    <mc:Fallback>
      <p:transition spd="slow">
        <p:blinds dir="vert"/>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Microsoft</Company>
  <PresentationFormat>宽屏</PresentationFormat>
  <Paragraphs>224</Paragraphs>
  <Slides>23</Slides>
  <Notes>5</Notes>
  <TotalTime>862</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23</vt:i4>
      </vt:variant>
    </vt:vector>
  </HeadingPairs>
  <TitlesOfParts>
    <vt:vector baseType="lpstr" size="31">
      <vt:lpstr>Arial</vt:lpstr>
      <vt:lpstr>Calibri Light</vt:lpstr>
      <vt:lpstr>Calibri</vt:lpstr>
      <vt:lpstr>华文细黑</vt:lpstr>
      <vt:lpstr>MS PGothic</vt:lpstr>
      <vt:lpstr>宋体</vt:lpstr>
      <vt:lpstr>华康俪金黑W8</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2015-02-07T06:47:43Z</dcterms:created>
  <cp:lastModifiedBy>Administrator</cp:lastModifiedBy>
  <dcterms:modified xsi:type="dcterms:W3CDTF">2021-08-20T10:55:46Z</dcterms:modified>
  <cp:revision>110</cp:revision>
  <dc:title>PowerPoint 演示文稿</dc:title>
</cp:coreProperties>
</file>