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4" r:id="rId2"/>
  </p:sldMasterIdLst>
  <p:notesMasterIdLst>
    <p:notesMasterId r:id="rId3"/>
  </p:notesMasterIdLst>
  <p:sldIdLst>
    <p:sldId id="257" r:id="rId4"/>
    <p:sldId id="258" r:id="rId5"/>
    <p:sldId id="259" r:id="rId6"/>
    <p:sldId id="277" r:id="rId7"/>
    <p:sldId id="271" r:id="rId8"/>
    <p:sldId id="274" r:id="rId9"/>
    <p:sldId id="265" r:id="rId10"/>
    <p:sldId id="260" r:id="rId11"/>
    <p:sldId id="267" r:id="rId12"/>
    <p:sldId id="268" r:id="rId13"/>
    <p:sldId id="280" r:id="rId14"/>
    <p:sldId id="269" r:id="rId15"/>
    <p:sldId id="261" r:id="rId16"/>
    <p:sldId id="276" r:id="rId17"/>
    <p:sldId id="270" r:id="rId18"/>
    <p:sldId id="272" r:id="rId19"/>
    <p:sldId id="273" r:id="rId20"/>
    <p:sldId id="275" r:id="rId21"/>
    <p:sldId id="262" r:id="rId22"/>
    <p:sldId id="278" r:id="rId23"/>
    <p:sldId id="279" r:id="rId24"/>
    <p:sldId id="282" r:id="rId25"/>
    <p:sldId id="281" r:id="rId26"/>
    <p:sldId id="264" r:id="rId27"/>
    <p:sldId id="263" r:id="rId28"/>
  </p:sldIdLst>
  <p:sldSz cx="9144000" cy="5145088"/>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144" d="100"/>
          <a:sy n="144" d="100"/>
        </p:scale>
        <p:origin x="786" y="120"/>
      </p:cViewPr>
      <p:guideLst/>
    </p:cSldViewPr>
  </p:slideViewPr>
  <p:notesTextViewPr>
    <p:cViewPr>
      <p:scale>
        <a:sx n="1" d="1"/>
        <a:sy n="1" d="1"/>
      </p:scale>
      <p:origin x="0" y="0"/>
    </p:cViewPr>
  </p:notesTextViewPr>
  <p:sorterViewPr>
    <p:cViewPr>
      <p:scale>
        <a:sx n="100" d="100"/>
        <a:sy n="100" d="100"/>
      </p:scale>
      <p:origin x="0" y="-1692"/>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7.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34"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7E540-5855-4E00-A554-9D07A4C08168}" type="datetimeFigureOut">
              <a:rPr lang="zh-CN" altLang="en-US" smtClean="0"/>
              <a:t>2017/6/24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A0906-5ACE-48BC-BABC-60AC96AEAB79}" type="slidenum">
              <a:rPr lang="zh-CN" altLang="en-US" smtClean="0"/>
              <a:t>‹#›</a:t>
            </a:fld>
            <a:endParaRPr lang="zh-CN" altLang="en-US"/>
          </a:p>
        </p:txBody>
      </p:sp>
    </p:spTree>
    <p:extLst>
      <p:ext uri="{BB962C8B-B14F-4D97-AF65-F5344CB8AC3E}">
        <p14:creationId val="312091270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78228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157239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320150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925509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997195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03104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154359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278273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150584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02477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607737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866876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306784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F1D49EEA-F641-4740-90CE-E82A3A027ED7}" type="datetimeFigureOut">
              <a:rPr lang="zh-CN" altLang="en-US" smtClean="0"/>
              <a:t>2017/6/24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t>‹#›</a:t>
            </a:fld>
            <a:endParaRPr lang="zh-CN" altLang="en-US"/>
          </a:p>
        </p:txBody>
      </p:sp>
    </p:spTree>
    <p:extLst>
      <p:ext uri="{BB962C8B-B14F-4D97-AF65-F5344CB8AC3E}">
        <p14:creationId val="82207134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F1D49EEA-F641-4740-90CE-E82A3A027ED7}" type="datetimeFigureOut">
              <a:rPr lang="zh-CN" altLang="en-US" smtClean="0"/>
              <a:t>2017/6/24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t>‹#›</a:t>
            </a:fld>
            <a:endParaRPr lang="zh-CN" altLang="en-US"/>
          </a:p>
        </p:txBody>
      </p:sp>
    </p:spTree>
    <p:extLst>
      <p:ext uri="{BB962C8B-B14F-4D97-AF65-F5344CB8AC3E}">
        <p14:creationId val="340434037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F1D49EEA-F641-4740-90CE-E82A3A027ED7}" type="datetimeFigureOut">
              <a:rPr lang="zh-CN" altLang="en-US" smtClean="0"/>
              <a:t>2017/6/24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t>‹#›</a:t>
            </a:fld>
            <a:endParaRPr lang="zh-CN" altLang="en-US"/>
          </a:p>
        </p:txBody>
      </p:sp>
    </p:spTree>
    <p:extLst>
      <p:ext uri="{BB962C8B-B14F-4D97-AF65-F5344CB8AC3E}">
        <p14:creationId val="263618411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12_自定义版式">
    <p:spTree>
      <p:nvGrpSpPr>
        <p:cNvPr id="1" name=""/>
        <p:cNvGrpSpPr/>
        <p:nvPr/>
      </p:nvGrpSpPr>
      <p:grpSpPr>
        <a:xfrm>
          <a:off x="0" y="0"/>
          <a: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Tree>
    <p:extLst>
      <p:ext uri="{BB962C8B-B14F-4D97-AF65-F5344CB8AC3E}">
        <p14:creationId val="108003371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9_标题幻灯片">
    <p:spTree>
      <p:nvGrpSpPr>
        <p:cNvPr id="1" name=""/>
        <p:cNvGrpSpPr/>
        <p:nvPr/>
      </p:nvGrpSpPr>
      <p:grpSpPr>
        <a:xfrm>
          <a:off x="0" y="0"/>
          <a:ext cx="0" cy="0"/>
        </a:xfrm>
      </p:grpSpPr>
    </p:spTree>
    <p:extLst>
      <p:ext uri="{BB962C8B-B14F-4D97-AF65-F5344CB8AC3E}">
        <p14:creationId val="5165667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451637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979584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083549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283561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397119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006814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F1D49EEA-F641-4740-90CE-E82A3A027ED7}" type="datetimeFigureOut">
              <a:rPr lang="zh-CN" altLang="en-US" smtClean="0"/>
              <a:t>2017/6/24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t>‹#›</a:t>
            </a:fld>
            <a:endParaRPr lang="zh-CN" altLang="en-US"/>
          </a:p>
        </p:txBody>
      </p:sp>
    </p:spTree>
    <p:extLst>
      <p:ext uri="{BB962C8B-B14F-4D97-AF65-F5344CB8AC3E}">
        <p14:creationId val="137440713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41248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380944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170624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528780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413005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1D49EEA-F641-4740-90CE-E82A3A027ED7}" type="datetimeFigureOut">
              <a:rPr lang="zh-CN" altLang="en-US" smtClean="0"/>
              <a:t>2017/6/24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t>‹#›</a:t>
            </a:fld>
            <a:endParaRPr lang="zh-CN" altLang="en-US"/>
          </a:p>
        </p:txBody>
      </p:sp>
    </p:spTree>
    <p:extLst>
      <p:ext uri="{BB962C8B-B14F-4D97-AF65-F5344CB8AC3E}">
        <p14:creationId val="77896239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F1D49EEA-F641-4740-90CE-E82A3A027ED7}" type="datetimeFigureOut">
              <a:rPr lang="zh-CN" altLang="en-US" smtClean="0"/>
              <a:t>2017/6/24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9A6A7-928A-4A9B-B078-593FAD01E610}" type="slidenum">
              <a:rPr lang="zh-CN" altLang="en-US" smtClean="0"/>
              <a:t>‹#›</a:t>
            </a:fld>
            <a:endParaRPr lang="zh-CN" altLang="en-US"/>
          </a:p>
        </p:txBody>
      </p:sp>
    </p:spTree>
    <p:extLst>
      <p:ext uri="{BB962C8B-B14F-4D97-AF65-F5344CB8AC3E}">
        <p14:creationId val="351336095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F1D49EEA-F641-4740-90CE-E82A3A027ED7}" type="datetimeFigureOut">
              <a:rPr lang="zh-CN" altLang="en-US" smtClean="0"/>
              <a:t>2017/6/24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5E9A6A7-928A-4A9B-B078-593FAD01E610}" type="slidenum">
              <a:rPr lang="zh-CN" altLang="en-US" smtClean="0"/>
              <a:t>‹#›</a:t>
            </a:fld>
            <a:endParaRPr lang="zh-CN" altLang="en-US"/>
          </a:p>
        </p:txBody>
      </p:sp>
    </p:spTree>
    <p:extLst>
      <p:ext uri="{BB962C8B-B14F-4D97-AF65-F5344CB8AC3E}">
        <p14:creationId val="306721531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F1D49EEA-F641-4740-90CE-E82A3A027ED7}" type="datetimeFigureOut">
              <a:rPr lang="zh-CN" altLang="en-US" smtClean="0"/>
              <a:t>2017/6/24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5E9A6A7-928A-4A9B-B078-593FAD01E610}" type="slidenum">
              <a:rPr lang="zh-CN" altLang="en-US" smtClean="0"/>
              <a:t>‹#›</a:t>
            </a:fld>
            <a:endParaRPr lang="zh-CN" altLang="en-US"/>
          </a:p>
        </p:txBody>
      </p:sp>
    </p:spTree>
    <p:extLst>
      <p:ext uri="{BB962C8B-B14F-4D97-AF65-F5344CB8AC3E}">
        <p14:creationId val="412285549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1D49EEA-F641-4740-90CE-E82A3A027ED7}" type="datetimeFigureOut">
              <a:rPr lang="zh-CN" altLang="en-US" smtClean="0"/>
              <a:t>2017/6/24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5E9A6A7-928A-4A9B-B078-593FAD01E610}" type="slidenum">
              <a:rPr lang="zh-CN" altLang="en-US" smtClean="0"/>
              <a:t>‹#›</a:t>
            </a:fld>
            <a:endParaRPr lang="zh-CN" altLang="en-US"/>
          </a:p>
        </p:txBody>
      </p:sp>
      <p:sp>
        <p:nvSpPr>
          <p:cNvPr id="5" name="矩形 4">
            <a:extLst>
              <a:ext uri="{FF2B5EF4-FFF2-40B4-BE49-F238E27FC236}">
                <a16:creationId xmlns:a16="http://schemas.microsoft.com/office/drawing/2014/main" id="{30C717A2-36D1-4B55-B433-08010C44D6BA}"/>
              </a:ext>
            </a:extLst>
          </p:cNvPr>
          <p:cNvSpPr/>
          <p:nvPr userDrawn="1"/>
        </p:nvSpPr>
        <p:spPr>
          <a:xfrm>
            <a:off x="253" y="196280"/>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6" name="文本框 37">
            <a:extLst>
              <a:ext uri="{FF2B5EF4-FFF2-40B4-BE49-F238E27FC236}">
                <a16:creationId xmlns:a16="http://schemas.microsoft.com/office/drawing/2014/main" id="{BDCE8748-F93D-426E-A2BC-742F0FE1313A}"/>
              </a:ext>
            </a:extLst>
          </p:cNvPr>
          <p:cNvSpPr txBox="1"/>
          <p:nvPr userDrawn="1"/>
        </p:nvSpPr>
        <p:spPr>
          <a:xfrm>
            <a:off x="216310" y="196280"/>
            <a:ext cx="2190351" cy="315475"/>
          </a:xfrm>
          <a:prstGeom prst="rect">
            <a:avLst/>
          </a:prstGeom>
          <a:noFill/>
        </p:spPr>
        <p:txBody>
          <a:bodyPr wrap="none" lIns="68584" tIns="34292" rIns="68584" bIns="34292" rtlCol="0">
            <a:spAutoFit/>
          </a:bodyPr>
          <a:lstStyle/>
          <a:p>
            <a:pPr defTabSz="685795"/>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8">
            <a:extLst>
              <a:ext uri="{FF2B5EF4-FFF2-40B4-BE49-F238E27FC236}">
                <a16:creationId xmlns:a16="http://schemas.microsoft.com/office/drawing/2014/main" id="{257613D3-BEAF-474A-9230-574C8F49A338}"/>
              </a:ext>
            </a:extLst>
          </p:cNvPr>
          <p:cNvSpPr txBox="1"/>
          <p:nvPr userDrawn="1"/>
        </p:nvSpPr>
        <p:spPr>
          <a:xfrm>
            <a:off x="265271" y="520316"/>
            <a:ext cx="2039271" cy="207753"/>
          </a:xfrm>
          <a:prstGeom prst="rect">
            <a:avLst/>
          </a:prstGeom>
          <a:noFill/>
        </p:spPr>
        <p:txBody>
          <a:bodyPr wrap="square" lIns="68584" tIns="34292" rIns="68584" bIns="34292" rtlCol="0">
            <a:spAutoFit/>
          </a:bodyPr>
          <a:lstStyle/>
          <a:p>
            <a:pPr algn="dist" defTabSz="685795"/>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Tree>
    <p:extLst>
      <p:ext uri="{BB962C8B-B14F-4D97-AF65-F5344CB8AC3E}">
        <p14:creationId val="109622004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1D49EEA-F641-4740-90CE-E82A3A027ED7}" type="datetimeFigureOut">
              <a:rPr lang="zh-CN" altLang="en-US" smtClean="0"/>
              <a:t>2017/6/24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9A6A7-928A-4A9B-B078-593FAD01E610}" type="slidenum">
              <a:rPr lang="zh-CN" altLang="en-US" smtClean="0"/>
              <a:t>‹#›</a:t>
            </a:fld>
            <a:endParaRPr lang="zh-CN" altLang="en-US"/>
          </a:p>
        </p:txBody>
      </p:sp>
    </p:spTree>
    <p:extLst>
      <p:ext uri="{BB962C8B-B14F-4D97-AF65-F5344CB8AC3E}">
        <p14:creationId val="260806883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1D49EEA-F641-4740-90CE-E82A3A027ED7}" type="datetimeFigureOut">
              <a:rPr lang="zh-CN" altLang="en-US" smtClean="0"/>
              <a:t>2017/6/24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9A6A7-928A-4A9B-B078-593FAD01E610}" type="slidenum">
              <a:rPr lang="zh-CN" altLang="en-US" smtClean="0"/>
              <a:t>‹#›</a:t>
            </a:fld>
            <a:endParaRPr lang="zh-CN" altLang="en-US"/>
          </a:p>
        </p:txBody>
      </p:sp>
    </p:spTree>
    <p:extLst>
      <p:ext uri="{BB962C8B-B14F-4D97-AF65-F5344CB8AC3E}">
        <p14:creationId val="121896752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F1D49EEA-F641-4740-90CE-E82A3A027ED7}" type="datetimeFigureOut">
              <a:rPr lang="zh-CN" altLang="en-US" smtClean="0"/>
              <a:t>2017/6/24</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45E9A6A7-928A-4A9B-B078-593FAD01E610}" type="slidenum">
              <a:rPr lang="zh-CN" altLang="en-US" smtClean="0"/>
              <a:t>‹#›</a:t>
            </a:fld>
            <a:endParaRPr lang="zh-CN" altLang="en-US"/>
          </a:p>
        </p:txBody>
      </p:sp>
    </p:spTree>
    <p:extLst>
      <p:ext uri="{BB962C8B-B14F-4D97-AF65-F5344CB8AC3E}">
        <p14:creationId val="3098159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mc:Choice Requires="p14">
      <p:transition spd="slow" advClick="0" p14:dur="1500">
        <p:random/>
      </p:transition>
    </mc:Choice>
    <mc:Fallback>
      <p:transition spd="slow" advClick="0">
        <p:random/>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2017/6/24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34964876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1.xml" Type="http://schemas.openxmlformats.org/officeDocument/2006/relationships/tags"/><Relationship Id="rId3" Target="../tags/tag12.xml" Type="http://schemas.openxmlformats.org/officeDocument/2006/relationships/tags"/><Relationship Id="rId4" Target="../tags/tag13.xml" Type="http://schemas.openxmlformats.org/officeDocument/2006/relationships/tags"/><Relationship Id="rId5" Target="../tags/tag14.xml" Type="http://schemas.openxmlformats.org/officeDocument/2006/relationships/tags"/><Relationship Id="rId6" Target="../tags/tag15.xml" Type="http://schemas.openxmlformats.org/officeDocument/2006/relationships/tags"/><Relationship Id="rId7" Target="../tags/tag16.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9.xml" Type="http://schemas.openxmlformats.org/officeDocument/2006/relationships/tags"/><Relationship Id="rId11" Target="../tags/tag10.xml" Type="http://schemas.openxmlformats.org/officeDocument/2006/relationships/tags"/><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tags/tag8.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1\83d4f57063662d5418d99f54b2010dd1.png" id="9218" name="Picture 2"/>
          <p:cNvPicPr>
            <a:picLocks noChangeArrowheads="1" noChangeAspect="1"/>
          </p:cNvPicPr>
          <p:nvPr/>
        </p:nvPicPr>
        <p:blipFill>
          <a:blip r:embed="rId2"/>
          <a:stretch>
            <a:fillRect/>
          </a:stretch>
        </p:blipFill>
        <p:spPr bwMode="auto">
          <a:xfrm>
            <a:off x="1871700" y="160276"/>
            <a:ext cx="5622926" cy="3521075"/>
          </a:xfrm>
          <a:prstGeom prst="rect">
            <a:avLst/>
          </a:prstGeom>
          <a:noFill/>
        </p:spPr>
      </p:pic>
      <p:sp>
        <p:nvSpPr>
          <p:cNvPr id="3" name="矩形 2"/>
          <p:cNvSpPr/>
          <p:nvPr/>
        </p:nvSpPr>
        <p:spPr>
          <a:xfrm>
            <a:off x="1" y="2721847"/>
            <a:ext cx="9144000" cy="1479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6" lIns="65032" rIns="65032" rtlCol="0" tIns="32516"/>
          <a:lstStyle/>
          <a:p>
            <a:pPr algn="ctr"/>
            <a:endParaRPr altLang="en-US" lang="zh-CN"/>
          </a:p>
        </p:txBody>
      </p:sp>
      <p:sp>
        <p:nvSpPr>
          <p:cNvPr id="4" name="矩形 259"/>
          <p:cNvSpPr>
            <a:spLocks noChangeArrowheads="1"/>
          </p:cNvSpPr>
          <p:nvPr/>
        </p:nvSpPr>
        <p:spPr bwMode="auto">
          <a:xfrm>
            <a:off x="973422" y="3040596"/>
            <a:ext cx="719897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3600">
                <a:solidFill>
                  <a:schemeClr val="bg1"/>
                </a:solidFill>
                <a:cs charset="0" panose="020b0604020202020204" pitchFamily="34" typeface="Arial"/>
              </a:rPr>
              <a:t>关注食品安全  保障身体健康</a:t>
            </a:r>
          </a:p>
        </p:txBody>
      </p:sp>
      <p:sp>
        <p:nvSpPr>
          <p:cNvPr id="5" name="矩形 259"/>
          <p:cNvSpPr>
            <a:spLocks noChangeArrowheads="1"/>
          </p:cNvSpPr>
          <p:nvPr/>
        </p:nvSpPr>
        <p:spPr bwMode="auto">
          <a:xfrm>
            <a:off x="2123728" y="3688668"/>
            <a:ext cx="4998720"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b="1" lang="en-US" sz="500">
                <a:solidFill>
                  <a:schemeClr val="bg1"/>
                </a:solidFill>
                <a:cs charset="0" panose="020b0604020202020204" pitchFamily="34" typeface="Arial"/>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p>
        </p:txBody>
      </p:sp>
      <p:sp>
        <p:nvSpPr>
          <p:cNvPr id="8" name="矩形 259"/>
          <p:cNvSpPr>
            <a:spLocks noChangeArrowheads="1"/>
          </p:cNvSpPr>
          <p:nvPr/>
        </p:nvSpPr>
        <p:spPr bwMode="auto">
          <a:xfrm>
            <a:off x="2262294" y="2828717"/>
            <a:ext cx="4619413"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1300">
                <a:solidFill>
                  <a:schemeClr val="bg1"/>
                </a:solidFill>
                <a:cs charset="0" panose="020b0604020202020204" pitchFamily="34" typeface="Arial"/>
              </a:rPr>
              <a:t>THE TEACHER SPEAKING LESSON PUBLIC CLASS PPT</a:t>
            </a:r>
          </a:p>
        </p:txBody>
      </p:sp>
    </p:spTree>
    <p:extLst>
      <p:ext uri="{BB962C8B-B14F-4D97-AF65-F5344CB8AC3E}">
        <p14:creationId val="215887363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9218"/>
                                        </p:tgtEl>
                                        <p:attrNameLst>
                                          <p:attrName>style.visibility</p:attrName>
                                        </p:attrNameLst>
                                      </p:cBhvr>
                                      <p:to>
                                        <p:strVal val="visible"/>
                                      </p:to>
                                    </p:set>
                                    <p:animEffect filter="fade" transition="in">
                                      <p:cBhvr>
                                        <p:cTn dur="1000" id="7"/>
                                        <p:tgtEl>
                                          <p:spTgt spid="9218"/>
                                        </p:tgtEl>
                                      </p:cBhvr>
                                    </p:animEffect>
                                    <p:anim calcmode="lin" valueType="num">
                                      <p:cBhvr>
                                        <p:cTn dur="1000" fill="hold" id="8"/>
                                        <p:tgtEl>
                                          <p:spTgt spid="9218"/>
                                        </p:tgtEl>
                                        <p:attrNameLst>
                                          <p:attrName>ppt_x</p:attrName>
                                        </p:attrNameLst>
                                      </p:cBhvr>
                                      <p:tavLst>
                                        <p:tav tm="0">
                                          <p:val>
                                            <p:strVal val="#ppt_x"/>
                                          </p:val>
                                        </p:tav>
                                        <p:tav tm="100000">
                                          <p:val>
                                            <p:strVal val="#ppt_x"/>
                                          </p:val>
                                        </p:tav>
                                      </p:tavLst>
                                    </p:anim>
                                    <p:anim calcmode="lin" valueType="num">
                                      <p:cBhvr>
                                        <p:cTn dur="1000" fill="hold" id="9"/>
                                        <p:tgtEl>
                                          <p:spTgt spid="92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3"/>
                                        </p:tgtEl>
                                        <p:attrNameLst>
                                          <p:attrName>style.visibility</p:attrName>
                                        </p:attrNameLst>
                                      </p:cBhvr>
                                      <p:to>
                                        <p:strVal val="visible"/>
                                      </p:to>
                                    </p:set>
                                    <p:animEffect filter="randombar(horizontal)" transition="in">
                                      <p:cBhvr>
                                        <p:cTn dur="500" id="13"/>
                                        <p:tgtEl>
                                          <p:spTgt spid="3"/>
                                        </p:tgtEl>
                                      </p:cBhvr>
                                    </p:animEffect>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8"/>
                                        </p:tgtEl>
                                        <p:attrNameLst>
                                          <p:attrName>ppt_y</p:attrName>
                                        </p:attrNameLst>
                                      </p:cBhvr>
                                      <p:tavLst>
                                        <p:tav tm="0">
                                          <p:val>
                                            <p:strVal val="#ppt_y"/>
                                          </p:val>
                                        </p:tav>
                                        <p:tav tm="100000">
                                          <p:val>
                                            <p:strVal val="#ppt_y"/>
                                          </p:val>
                                        </p:tav>
                                      </p:tavLst>
                                    </p:anim>
                                    <p:anim calcmode="lin" valueType="num">
                                      <p:cBhvr>
                                        <p:cTn dur="500" fill="hold" id="19"/>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8"/>
                                        </p:tgtEl>
                                      </p:cBhvr>
                                    </p:animEffect>
                                  </p:childTnLst>
                                </p:cTn>
                              </p:par>
                            </p:childTnLst>
                          </p:cTn>
                        </p:par>
                        <p:par>
                          <p:cTn fill="hold" id="22" nodeType="afterGroup">
                            <p:stCondLst>
                              <p:cond delay="2000"/>
                            </p:stCondLst>
                            <p:childTnLst>
                              <p:par>
                                <p:cTn fill="hold" grpId="1" id="23" nodeType="afterEffect" presetClass="emph" presetID="26" presetSubtype="0">
                                  <p:stCondLst>
                                    <p:cond delay="0"/>
                                  </p:stCondLst>
                                  <p:iterate type="lt">
                                    <p:tmPct val="0"/>
                                  </p:iterate>
                                  <p:childTnLst>
                                    <p:animEffect filter="fade" transition="out">
                                      <p:cBhvr>
                                        <p:cTn dur="500" id="24" tmFilter="0, 0; .2, .5; .8, .5; 1, 0"/>
                                        <p:tgtEl>
                                          <p:spTgt spid="8"/>
                                        </p:tgtEl>
                                      </p:cBhvr>
                                    </p:animEffect>
                                    <p:animScale>
                                      <p:cBhvr>
                                        <p:cTn autoRev="1" dur="250" fill="hold" id="25"/>
                                        <p:tgtEl>
                                          <p:spTgt spid="8"/>
                                        </p:tgtEl>
                                      </p:cBhvr>
                                      <p:by x="105000" y="105000"/>
                                    </p:animScale>
                                  </p:childTnLst>
                                </p:cTn>
                              </p:par>
                            </p:childTnLst>
                          </p:cTn>
                        </p:par>
                        <p:par>
                          <p:cTn fill="hold" id="26" nodeType="afterGroup">
                            <p:stCondLst>
                              <p:cond delay="250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4"/>
                                        </p:tgtEl>
                                        <p:attrNameLst>
                                          <p:attrName>style.visibility</p:attrName>
                                        </p:attrNameLst>
                                      </p:cBhvr>
                                      <p:to>
                                        <p:strVal val="visible"/>
                                      </p:to>
                                    </p:set>
                                    <p:anim calcmode="lin" valueType="num">
                                      <p:cBhvr>
                                        <p:cTn dur="500" fill="hold" id="29"/>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4"/>
                                        </p:tgtEl>
                                        <p:attrNameLst>
                                          <p:attrName>ppt_y</p:attrName>
                                        </p:attrNameLst>
                                      </p:cBhvr>
                                      <p:tavLst>
                                        <p:tav tm="0">
                                          <p:val>
                                            <p:strVal val="#ppt_y"/>
                                          </p:val>
                                        </p:tav>
                                        <p:tav tm="100000">
                                          <p:val>
                                            <p:strVal val="#ppt_y"/>
                                          </p:val>
                                        </p:tav>
                                      </p:tavLst>
                                    </p:anim>
                                    <p:anim calcmode="lin" valueType="num">
                                      <p:cBhvr>
                                        <p:cTn dur="500" fill="hold" id="31"/>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4"/>
                                        </p:tgtEl>
                                      </p:cBhvr>
                                    </p:animEffect>
                                  </p:childTnLst>
                                </p:cTn>
                              </p:par>
                            </p:childTnLst>
                          </p:cTn>
                        </p:par>
                        <p:par>
                          <p:cTn fill="hold" id="34" nodeType="afterGroup">
                            <p:stCondLst>
                              <p:cond delay="3000"/>
                            </p:stCondLst>
                            <p:childTnLst>
                              <p:par>
                                <p:cTn fill="hold" grpId="1" id="35" nodeType="afterEffect" presetClass="emph" presetID="26" presetSubtype="0">
                                  <p:stCondLst>
                                    <p:cond delay="0"/>
                                  </p:stCondLst>
                                  <p:iterate type="lt">
                                    <p:tmPct val="0"/>
                                  </p:iterate>
                                  <p:childTnLst>
                                    <p:animEffect filter="fade" transition="out">
                                      <p:cBhvr>
                                        <p:cTn dur="500" id="36" tmFilter="0, 0; .2, .5; .8, .5; 1, 0"/>
                                        <p:tgtEl>
                                          <p:spTgt spid="4"/>
                                        </p:tgtEl>
                                      </p:cBhvr>
                                    </p:animEffect>
                                    <p:animScale>
                                      <p:cBhvr>
                                        <p:cTn autoRev="1" dur="250" fill="hold" id="37"/>
                                        <p:tgtEl>
                                          <p:spTgt spid="4"/>
                                        </p:tgtEl>
                                      </p:cBhvr>
                                      <p:by x="105000" y="105000"/>
                                    </p:animScale>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5"/>
                                        </p:tgtEl>
                                        <p:attrNameLst>
                                          <p:attrName>style.visibility</p:attrName>
                                        </p:attrNameLst>
                                      </p:cBhvr>
                                      <p:to>
                                        <p:strVal val="visible"/>
                                      </p:to>
                                    </p:set>
                                    <p:animEffect filter="fade" transition="in">
                                      <p:cBhvr>
                                        <p:cTn dur="1000" id="4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1" spid="4"/>
      <p:bldP grpId="0" spid="5"/>
      <p:bldP grpId="0" spid="8"/>
      <p:bldP grpId="1"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Title Line"/>
          <p:cNvCxnSpPr/>
          <p:nvPr/>
        </p:nvCxnSpPr>
        <p:spPr>
          <a:xfrm flipV="1">
            <a:off x="4200185" y="2311514"/>
            <a:ext cx="4067062" cy="5080"/>
          </a:xfrm>
          <a:prstGeom prst="line">
            <a:avLst/>
          </a:prstGeom>
          <a:solidFill>
            <a:schemeClr val="tx1"/>
          </a:solidFill>
          <a:ln w="12700">
            <a:solidFill>
              <a:schemeClr val="tx2">
                <a:lumMod val="90000"/>
                <a:lumOff val="10000"/>
              </a:schemeClr>
            </a:solidFill>
            <a:headEnd len="med" type="none" w="med"/>
            <a:tailEnd len="med" type="none" w="med"/>
          </a:ln>
        </p:spPr>
      </p:cxnSp>
      <p:sp>
        <p:nvSpPr>
          <p:cNvPr id="6" name="5 Rectángulo redondeado"/>
          <p:cNvSpPr/>
          <p:nvPr/>
        </p:nvSpPr>
        <p:spPr>
          <a:xfrm>
            <a:off x="4613819" y="1783146"/>
            <a:ext cx="207249" cy="602682"/>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7" name="6 Rectángulo redondeado"/>
          <p:cNvSpPr/>
          <p:nvPr/>
        </p:nvSpPr>
        <p:spPr>
          <a:xfrm>
            <a:off x="4887901" y="1605854"/>
            <a:ext cx="207249" cy="779975"/>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8" name="7 Rectángulo redondeado"/>
          <p:cNvSpPr/>
          <p:nvPr/>
        </p:nvSpPr>
        <p:spPr>
          <a:xfrm>
            <a:off x="4339737" y="1892250"/>
            <a:ext cx="207249" cy="493579"/>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13" name="12 Rectángulo redondeado"/>
          <p:cNvSpPr/>
          <p:nvPr/>
        </p:nvSpPr>
        <p:spPr>
          <a:xfrm>
            <a:off x="5643241" y="1783146"/>
            <a:ext cx="207249" cy="602682"/>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14" name="13 Rectángulo redondeado"/>
          <p:cNvSpPr/>
          <p:nvPr/>
        </p:nvSpPr>
        <p:spPr>
          <a:xfrm>
            <a:off x="5917323" y="1783146"/>
            <a:ext cx="207249" cy="602682"/>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15" name="14 Rectángulo redondeado"/>
          <p:cNvSpPr/>
          <p:nvPr/>
        </p:nvSpPr>
        <p:spPr>
          <a:xfrm>
            <a:off x="5369157" y="1672719"/>
            <a:ext cx="207249" cy="713110"/>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25" name="24 Rectángulo redondeado"/>
          <p:cNvSpPr/>
          <p:nvPr/>
        </p:nvSpPr>
        <p:spPr>
          <a:xfrm>
            <a:off x="6672663" y="1554558"/>
            <a:ext cx="207249" cy="831271"/>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26" name="25 Rectángulo redondeado"/>
          <p:cNvSpPr/>
          <p:nvPr/>
        </p:nvSpPr>
        <p:spPr>
          <a:xfrm>
            <a:off x="6946746" y="1970255"/>
            <a:ext cx="207249" cy="415635"/>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27" name="26 Rectángulo redondeado"/>
          <p:cNvSpPr/>
          <p:nvPr/>
        </p:nvSpPr>
        <p:spPr>
          <a:xfrm>
            <a:off x="6398579" y="1706479"/>
            <a:ext cx="207249" cy="679350"/>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33" name="32 Rectángulo redondeado"/>
          <p:cNvSpPr/>
          <p:nvPr/>
        </p:nvSpPr>
        <p:spPr>
          <a:xfrm>
            <a:off x="7697739" y="1672719"/>
            <a:ext cx="207249" cy="713110"/>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34" name="33 Rectángulo redondeado"/>
          <p:cNvSpPr/>
          <p:nvPr/>
        </p:nvSpPr>
        <p:spPr>
          <a:xfrm>
            <a:off x="7971822" y="1436399"/>
            <a:ext cx="207249" cy="949432"/>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35" name="34 Rectángulo redondeado"/>
          <p:cNvSpPr/>
          <p:nvPr/>
        </p:nvSpPr>
        <p:spPr>
          <a:xfrm>
            <a:off x="7423658" y="1783207"/>
            <a:ext cx="207249" cy="602683"/>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00" lIns="33857" rIns="33857" rtlCol="0" tIns="16900"/>
          <a:lstStyle/>
          <a:p>
            <a:pPr algn="ctr" defTabSz="894273"/>
            <a:endParaRPr lang="es-SV">
              <a:solidFill>
                <a:srgbClr val="FFFFFF"/>
              </a:solidFill>
            </a:endParaRPr>
          </a:p>
        </p:txBody>
      </p:sp>
      <p:sp>
        <p:nvSpPr>
          <p:cNvPr id="53" name="87 Rectángulo"/>
          <p:cNvSpPr/>
          <p:nvPr/>
        </p:nvSpPr>
        <p:spPr>
          <a:xfrm>
            <a:off x="7630905" y="2533666"/>
            <a:ext cx="312681" cy="249998"/>
          </a:xfrm>
          <a:prstGeom prst="rect">
            <a:avLst/>
          </a:prstGeom>
        </p:spPr>
        <p:txBody>
          <a:bodyPr bIns="33559" lIns="0" rIns="0" tIns="33559" wrap="square">
            <a:spAutoFit/>
          </a:bodyPr>
          <a:lstStyle/>
          <a:p>
            <a:pPr algn="ctr" defTabSz="894273" lvl="1" marL="0"/>
            <a:r>
              <a:rPr lang="en-US" sz="1200">
                <a:solidFill>
                  <a:srgbClr val="1F1F1F"/>
                </a:solidFill>
                <a:latin charset="0" panose="020b0604020202020204" typeface="Open Sans Condensed"/>
                <a:ea charset="0" panose="020b0604020202020204" typeface="Open Sans Condensed"/>
                <a:cs charset="0" panose="020b0604020202020204" typeface="Open Sans Condensed"/>
              </a:rPr>
              <a:t>Q4</a:t>
            </a:r>
          </a:p>
        </p:txBody>
      </p:sp>
      <p:sp>
        <p:nvSpPr>
          <p:cNvPr id="54" name="87 Rectángulo"/>
          <p:cNvSpPr/>
          <p:nvPr/>
        </p:nvSpPr>
        <p:spPr>
          <a:xfrm>
            <a:off x="6607638" y="2533666"/>
            <a:ext cx="312681" cy="249998"/>
          </a:xfrm>
          <a:prstGeom prst="rect">
            <a:avLst/>
          </a:prstGeom>
        </p:spPr>
        <p:txBody>
          <a:bodyPr bIns="33559" lIns="0" rIns="0" tIns="33559" wrap="square">
            <a:spAutoFit/>
          </a:bodyPr>
          <a:lstStyle/>
          <a:p>
            <a:pPr algn="ctr" defTabSz="894273" lvl="1" marL="0"/>
            <a:r>
              <a:rPr lang="en-US" sz="1200">
                <a:solidFill>
                  <a:srgbClr val="1F1F1F"/>
                </a:solidFill>
                <a:latin charset="0" panose="020b0604020202020204" typeface="Open Sans Condensed"/>
                <a:ea charset="0" panose="020b0604020202020204" typeface="Open Sans Condensed"/>
                <a:cs charset="0" panose="020b0604020202020204" typeface="Open Sans Condensed"/>
              </a:rPr>
              <a:t>Q3</a:t>
            </a:r>
          </a:p>
        </p:txBody>
      </p:sp>
      <p:sp>
        <p:nvSpPr>
          <p:cNvPr id="55" name="87 Rectángulo"/>
          <p:cNvSpPr/>
          <p:nvPr/>
        </p:nvSpPr>
        <p:spPr>
          <a:xfrm>
            <a:off x="5584368" y="2533666"/>
            <a:ext cx="312681" cy="249998"/>
          </a:xfrm>
          <a:prstGeom prst="rect">
            <a:avLst/>
          </a:prstGeom>
        </p:spPr>
        <p:txBody>
          <a:bodyPr bIns="33559" lIns="0" rIns="0" tIns="33559" wrap="square">
            <a:spAutoFit/>
          </a:bodyPr>
          <a:lstStyle/>
          <a:p>
            <a:pPr algn="ctr" defTabSz="894273" lvl="1" marL="0"/>
            <a:r>
              <a:rPr lang="en-US" sz="1200">
                <a:solidFill>
                  <a:srgbClr val="1F1F1F"/>
                </a:solidFill>
                <a:latin charset="0" panose="020b0604020202020204" typeface="Open Sans Condensed"/>
                <a:ea charset="0" panose="020b0604020202020204" typeface="Open Sans Condensed"/>
                <a:cs charset="0" panose="020b0604020202020204" typeface="Open Sans Condensed"/>
              </a:rPr>
              <a:t>Q2</a:t>
            </a:r>
          </a:p>
        </p:txBody>
      </p:sp>
      <p:sp>
        <p:nvSpPr>
          <p:cNvPr id="56" name="87 Rectángulo"/>
          <p:cNvSpPr/>
          <p:nvPr/>
        </p:nvSpPr>
        <p:spPr>
          <a:xfrm>
            <a:off x="4561103" y="2533666"/>
            <a:ext cx="312681" cy="249998"/>
          </a:xfrm>
          <a:prstGeom prst="rect">
            <a:avLst/>
          </a:prstGeom>
        </p:spPr>
        <p:txBody>
          <a:bodyPr bIns="33559" lIns="0" rIns="0" tIns="33559" wrap="square">
            <a:spAutoFit/>
          </a:bodyPr>
          <a:lstStyle/>
          <a:p>
            <a:pPr algn="ctr" defTabSz="894273" lvl="1" marL="0"/>
            <a:r>
              <a:rPr lang="en-US" sz="1200">
                <a:solidFill>
                  <a:srgbClr val="1F1F1F"/>
                </a:solidFill>
                <a:latin charset="0" panose="020b0604020202020204" typeface="Open Sans Condensed"/>
                <a:ea charset="0" panose="020b0604020202020204" typeface="Open Sans Condensed"/>
                <a:cs charset="0" panose="020b0604020202020204" typeface="Open Sans Condensed"/>
              </a:rPr>
              <a:t>Q1</a:t>
            </a:r>
          </a:p>
        </p:txBody>
      </p:sp>
      <p:sp>
        <p:nvSpPr>
          <p:cNvPr id="57" name="Rectángulo 49"/>
          <p:cNvSpPr/>
          <p:nvPr/>
        </p:nvSpPr>
        <p:spPr>
          <a:xfrm>
            <a:off x="4200185" y="2917660"/>
            <a:ext cx="4067062" cy="765320"/>
          </a:xfrm>
          <a:prstGeom prst="rect">
            <a:avLst/>
          </a:prstGeom>
        </p:spPr>
        <p:txBody>
          <a:bodyPr bIns="16900" lIns="33857" rIns="33857" tIns="1690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此处添加详细文本描述，建议与标题相关并符合整体语言风格此处添加详细文本描述，建议与标题相关并符合整体语言风格</a:t>
            </a:r>
          </a:p>
        </p:txBody>
      </p:sp>
      <p:sp>
        <p:nvSpPr>
          <p:cNvPr id="58" name="Freeform 263"/>
          <p:cNvSpPr/>
          <p:nvPr/>
        </p:nvSpPr>
        <p:spPr bwMode="auto">
          <a:xfrm>
            <a:off x="2059512" y="1289293"/>
            <a:ext cx="1325877" cy="1606062"/>
          </a:xfrm>
          <a:custGeom>
            <a:gdLst>
              <a:gd fmla="*/ 4 w 1092" name="T0"/>
              <a:gd fmla="*/ 0 h 1319" name="T1"/>
              <a:gd fmla="*/ 124 w 1092" name="T2"/>
              <a:gd fmla="*/ 13 h 1319" name="T3"/>
              <a:gd fmla="*/ 238 w 1092" name="T4"/>
              <a:gd fmla="*/ 37 h 1319" name="T5"/>
              <a:gd fmla="*/ 348 w 1092" name="T6"/>
              <a:gd fmla="*/ 72 h 1319" name="T7"/>
              <a:gd fmla="*/ 454 w 1092" name="T8"/>
              <a:gd fmla="*/ 119 h 1319" name="T9"/>
              <a:gd fmla="*/ 554 w 1092" name="T10"/>
              <a:gd fmla="*/ 174 h 1319" name="T11"/>
              <a:gd fmla="*/ 646 w 1092" name="T12"/>
              <a:gd fmla="*/ 241 h 1319" name="T13"/>
              <a:gd fmla="*/ 732 w 1092" name="T14"/>
              <a:gd fmla="*/ 314 h 1319" name="T15"/>
              <a:gd fmla="*/ 811 w 1092" name="T16"/>
              <a:gd fmla="*/ 396 h 1319" name="T17"/>
              <a:gd fmla="*/ 880 w 1092" name="T18"/>
              <a:gd fmla="*/ 487 h 1319" name="T19"/>
              <a:gd fmla="*/ 941 w 1092" name="T20"/>
              <a:gd fmla="*/ 583 h 1319" name="T21"/>
              <a:gd fmla="*/ 994 w 1092" name="T22"/>
              <a:gd fmla="*/ 685 h 1319" name="T23"/>
              <a:gd fmla="*/ 1035 w 1092" name="T24"/>
              <a:gd fmla="*/ 791 h 1319" name="T25"/>
              <a:gd fmla="*/ 1064 w 1092" name="T26"/>
              <a:gd fmla="*/ 905 h 1319" name="T27"/>
              <a:gd fmla="*/ 1084 w 1092" name="T28"/>
              <a:gd fmla="*/ 1021 h 1319" name="T29"/>
              <a:gd fmla="*/ 1092 w 1092" name="T30"/>
              <a:gd fmla="*/ 1142 h 1319" name="T31"/>
              <a:gd fmla="*/ 768 w 1092" name="T32"/>
              <a:gd fmla="*/ 1319 h 1319" name="T33"/>
              <a:gd fmla="*/ 442 w 1092" name="T34"/>
              <a:gd fmla="*/ 1142 h 1319" name="T35"/>
              <a:gd fmla="*/ 436 w 1092" name="T36"/>
              <a:gd fmla="*/ 1068 h 1319" name="T37"/>
              <a:gd fmla="*/ 418 w 1092" name="T38"/>
              <a:gd fmla="*/ 995 h 1319" name="T39"/>
              <a:gd fmla="*/ 391 w 1092" name="T40"/>
              <a:gd fmla="*/ 930 h 1319" name="T41"/>
              <a:gd fmla="*/ 355 w 1092" name="T42"/>
              <a:gd fmla="*/ 868 h 1319" name="T43"/>
              <a:gd fmla="*/ 312 w 1092" name="T44"/>
              <a:gd fmla="*/ 813 h 1319" name="T45"/>
              <a:gd fmla="*/ 261 w 1092" name="T46"/>
              <a:gd fmla="*/ 764 h 1319" name="T47"/>
              <a:gd fmla="*/ 204 w 1092" name="T48"/>
              <a:gd fmla="*/ 722 h 1319" name="T49"/>
              <a:gd fmla="*/ 141 w 1092" name="T50"/>
              <a:gd fmla="*/ 689 h 1319" name="T51"/>
              <a:gd fmla="*/ 73 w 1092" name="T52"/>
              <a:gd fmla="*/ 665 h 1319" name="T53"/>
              <a:gd fmla="*/ 0 w 1092" name="T54"/>
              <a:gd fmla="*/ 652 h 1319" name="T55"/>
              <a:gd fmla="*/ 181 w 1092" name="T56"/>
              <a:gd fmla="*/ 320 h 1319" name="T57"/>
              <a:gd fmla="*/ 4 w 1092" name="T58"/>
              <a:gd fmla="*/ 0 h 131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319" w="1092">
                <a:moveTo>
                  <a:pt x="4" y="0"/>
                </a:moveTo>
                <a:lnTo>
                  <a:pt x="124" y="13"/>
                </a:lnTo>
                <a:lnTo>
                  <a:pt x="238" y="37"/>
                </a:lnTo>
                <a:lnTo>
                  <a:pt x="348" y="72"/>
                </a:lnTo>
                <a:lnTo>
                  <a:pt x="454" y="119"/>
                </a:lnTo>
                <a:lnTo>
                  <a:pt x="554" y="174"/>
                </a:lnTo>
                <a:lnTo>
                  <a:pt x="646" y="241"/>
                </a:lnTo>
                <a:lnTo>
                  <a:pt x="732" y="314"/>
                </a:lnTo>
                <a:lnTo>
                  <a:pt x="811" y="396"/>
                </a:lnTo>
                <a:lnTo>
                  <a:pt x="880" y="487"/>
                </a:lnTo>
                <a:lnTo>
                  <a:pt x="941" y="583"/>
                </a:lnTo>
                <a:lnTo>
                  <a:pt x="994" y="685"/>
                </a:lnTo>
                <a:lnTo>
                  <a:pt x="1035" y="791"/>
                </a:lnTo>
                <a:lnTo>
                  <a:pt x="1064" y="905"/>
                </a:lnTo>
                <a:lnTo>
                  <a:pt x="1084" y="1021"/>
                </a:lnTo>
                <a:lnTo>
                  <a:pt x="1092" y="1142"/>
                </a:lnTo>
                <a:lnTo>
                  <a:pt x="768" y="1319"/>
                </a:lnTo>
                <a:lnTo>
                  <a:pt x="442" y="1142"/>
                </a:lnTo>
                <a:lnTo>
                  <a:pt x="436" y="1068"/>
                </a:lnTo>
                <a:lnTo>
                  <a:pt x="418" y="995"/>
                </a:lnTo>
                <a:lnTo>
                  <a:pt x="391" y="930"/>
                </a:lnTo>
                <a:lnTo>
                  <a:pt x="355" y="868"/>
                </a:lnTo>
                <a:lnTo>
                  <a:pt x="312" y="813"/>
                </a:lnTo>
                <a:lnTo>
                  <a:pt x="261" y="764"/>
                </a:lnTo>
                <a:lnTo>
                  <a:pt x="204" y="722"/>
                </a:lnTo>
                <a:lnTo>
                  <a:pt x="141" y="689"/>
                </a:lnTo>
                <a:lnTo>
                  <a:pt x="73" y="665"/>
                </a:lnTo>
                <a:lnTo>
                  <a:pt x="0" y="652"/>
                </a:lnTo>
                <a:lnTo>
                  <a:pt x="181" y="320"/>
                </a:lnTo>
                <a:lnTo>
                  <a:pt x="4" y="0"/>
                </a:lnTo>
                <a:close/>
              </a:path>
            </a:pathLst>
          </a:custGeom>
          <a:solidFill>
            <a:schemeClr val="accent1"/>
          </a:solidFill>
          <a:ln w="0">
            <a:noFill/>
            <a:prstDash val="solid"/>
            <a:round/>
          </a:ln>
        </p:spPr>
        <p:txBody>
          <a:bodyPr anchor="t" anchorCtr="0" bIns="16900" compatLnSpc="1" lIns="33857" numCol="1" rIns="33857" tIns="16900" vert="horz" wrap="square">
            <a:prstTxWarp prst="textNoShape">
              <a:avLst/>
            </a:prstTxWarp>
          </a:bodyPr>
          <a:lstStyle/>
          <a:p>
            <a:pPr defTabSz="894273"/>
            <a:endParaRPr lang="es-SV">
              <a:solidFill>
                <a:srgbClr val="000000"/>
              </a:solidFill>
            </a:endParaRPr>
          </a:p>
        </p:txBody>
      </p:sp>
      <p:sp>
        <p:nvSpPr>
          <p:cNvPr id="59" name="Freeform 264"/>
          <p:cNvSpPr/>
          <p:nvPr/>
        </p:nvSpPr>
        <p:spPr bwMode="auto">
          <a:xfrm>
            <a:off x="585237" y="1286862"/>
            <a:ext cx="1605647" cy="1326218"/>
          </a:xfrm>
          <a:custGeom>
            <a:gdLst>
              <a:gd fmla="*/ 1143 w 1320" name="T0"/>
              <a:gd fmla="*/ 0 h 1090" name="T1"/>
              <a:gd fmla="*/ 1320 w 1320" name="T2"/>
              <a:gd fmla="*/ 322 h 1090" name="T3"/>
              <a:gd fmla="*/ 1141 w 1320" name="T4"/>
              <a:gd fmla="*/ 650 h 1090" name="T5"/>
              <a:gd fmla="*/ 1067 w 1320" name="T6"/>
              <a:gd fmla="*/ 656 h 1090" name="T7"/>
              <a:gd fmla="*/ 996 w 1320" name="T8"/>
              <a:gd fmla="*/ 673 h 1090" name="T9"/>
              <a:gd fmla="*/ 929 w 1320" name="T10"/>
              <a:gd fmla="*/ 699 h 1090" name="T11"/>
              <a:gd fmla="*/ 868 w 1320" name="T12"/>
              <a:gd fmla="*/ 736 h 1090" name="T13"/>
              <a:gd fmla="*/ 813 w 1320" name="T14"/>
              <a:gd fmla="*/ 779 h 1090" name="T15"/>
              <a:gd fmla="*/ 764 w 1320" name="T16"/>
              <a:gd fmla="*/ 830 h 1090" name="T17"/>
              <a:gd fmla="*/ 723 w 1320" name="T18"/>
              <a:gd fmla="*/ 887 h 1090" name="T19"/>
              <a:gd fmla="*/ 690 w 1320" name="T20"/>
              <a:gd fmla="*/ 950 h 1090" name="T21"/>
              <a:gd fmla="*/ 666 w 1320" name="T22"/>
              <a:gd fmla="*/ 1019 h 1090" name="T23"/>
              <a:gd fmla="*/ 650 w 1320" name="T24"/>
              <a:gd fmla="*/ 1090 h 1090" name="T25"/>
              <a:gd fmla="*/ 321 w 1320" name="T26"/>
              <a:gd fmla="*/ 911 h 1090" name="T27"/>
              <a:gd fmla="*/ 0 w 1320" name="T28"/>
              <a:gd fmla="*/ 1088 h 1090" name="T29"/>
              <a:gd fmla="*/ 12 w 1320" name="T30"/>
              <a:gd fmla="*/ 968 h 1090" name="T31"/>
              <a:gd fmla="*/ 38 w 1320" name="T32"/>
              <a:gd fmla="*/ 852 h 1090" name="T33"/>
              <a:gd fmla="*/ 73 w 1320" name="T34"/>
              <a:gd fmla="*/ 742 h 1090" name="T35"/>
              <a:gd fmla="*/ 120 w 1320" name="T36"/>
              <a:gd fmla="*/ 638 h 1090" name="T37"/>
              <a:gd fmla="*/ 175 w 1320" name="T38"/>
              <a:gd fmla="*/ 538 h 1090" name="T39"/>
              <a:gd fmla="*/ 242 w 1320" name="T40"/>
              <a:gd fmla="*/ 445 h 1090" name="T41"/>
              <a:gd fmla="*/ 315 w 1320" name="T42"/>
              <a:gd fmla="*/ 359 h 1090" name="T43"/>
              <a:gd fmla="*/ 397 w 1320" name="T44"/>
              <a:gd fmla="*/ 280 h 1090" name="T45"/>
              <a:gd fmla="*/ 485 w 1320" name="T46"/>
              <a:gd fmla="*/ 210 h 1090" name="T47"/>
              <a:gd fmla="*/ 582 w 1320" name="T48"/>
              <a:gd fmla="*/ 149 h 1090" name="T49"/>
              <a:gd fmla="*/ 684 w 1320" name="T50"/>
              <a:gd fmla="*/ 98 h 1090" name="T51"/>
              <a:gd fmla="*/ 792 w 1320" name="T52"/>
              <a:gd fmla="*/ 57 h 1090" name="T53"/>
              <a:gd fmla="*/ 906 w 1320" name="T54"/>
              <a:gd fmla="*/ 27 h 1090" name="T55"/>
              <a:gd fmla="*/ 1022 w 1320" name="T56"/>
              <a:gd fmla="*/ 8 h 1090" name="T57"/>
              <a:gd fmla="*/ 1143 w 1320" name="T58"/>
              <a:gd fmla="*/ 0 h 109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90" w="1320">
                <a:moveTo>
                  <a:pt x="1143" y="0"/>
                </a:moveTo>
                <a:lnTo>
                  <a:pt x="1320" y="322"/>
                </a:lnTo>
                <a:lnTo>
                  <a:pt x="1141" y="650"/>
                </a:lnTo>
                <a:lnTo>
                  <a:pt x="1067" y="656"/>
                </a:lnTo>
                <a:lnTo>
                  <a:pt x="996" y="673"/>
                </a:lnTo>
                <a:lnTo>
                  <a:pt x="929" y="699"/>
                </a:lnTo>
                <a:lnTo>
                  <a:pt x="868" y="736"/>
                </a:lnTo>
                <a:lnTo>
                  <a:pt x="813" y="779"/>
                </a:lnTo>
                <a:lnTo>
                  <a:pt x="764" y="830"/>
                </a:lnTo>
                <a:lnTo>
                  <a:pt x="723" y="887"/>
                </a:lnTo>
                <a:lnTo>
                  <a:pt x="690" y="950"/>
                </a:lnTo>
                <a:lnTo>
                  <a:pt x="666" y="1019"/>
                </a:lnTo>
                <a:lnTo>
                  <a:pt x="650" y="1090"/>
                </a:lnTo>
                <a:lnTo>
                  <a:pt x="321" y="911"/>
                </a:lnTo>
                <a:lnTo>
                  <a:pt x="0" y="1088"/>
                </a:lnTo>
                <a:lnTo>
                  <a:pt x="12" y="968"/>
                </a:lnTo>
                <a:lnTo>
                  <a:pt x="38" y="852"/>
                </a:lnTo>
                <a:lnTo>
                  <a:pt x="73" y="742"/>
                </a:lnTo>
                <a:lnTo>
                  <a:pt x="120" y="638"/>
                </a:lnTo>
                <a:lnTo>
                  <a:pt x="175" y="538"/>
                </a:lnTo>
                <a:lnTo>
                  <a:pt x="242" y="445"/>
                </a:lnTo>
                <a:lnTo>
                  <a:pt x="315" y="359"/>
                </a:lnTo>
                <a:lnTo>
                  <a:pt x="397" y="280"/>
                </a:lnTo>
                <a:lnTo>
                  <a:pt x="485" y="210"/>
                </a:lnTo>
                <a:lnTo>
                  <a:pt x="582" y="149"/>
                </a:lnTo>
                <a:lnTo>
                  <a:pt x="684" y="98"/>
                </a:lnTo>
                <a:lnTo>
                  <a:pt x="792" y="57"/>
                </a:lnTo>
                <a:lnTo>
                  <a:pt x="906" y="27"/>
                </a:lnTo>
                <a:lnTo>
                  <a:pt x="1022" y="8"/>
                </a:lnTo>
                <a:lnTo>
                  <a:pt x="1143" y="0"/>
                </a:lnTo>
                <a:close/>
              </a:path>
            </a:pathLst>
          </a:custGeom>
          <a:solidFill>
            <a:schemeClr val="accent4"/>
          </a:solidFill>
          <a:ln w="0">
            <a:noFill/>
            <a:prstDash val="solid"/>
            <a:round/>
          </a:ln>
        </p:spPr>
        <p:txBody>
          <a:bodyPr anchor="t" anchorCtr="0" bIns="16900" compatLnSpc="1" lIns="33857" numCol="1" rIns="33857" tIns="16900" vert="horz" wrap="square">
            <a:prstTxWarp prst="textNoShape">
              <a:avLst/>
            </a:prstTxWarp>
          </a:bodyPr>
          <a:lstStyle/>
          <a:p>
            <a:pPr defTabSz="894273"/>
            <a:endParaRPr lang="es-SV">
              <a:solidFill>
                <a:srgbClr val="000000"/>
              </a:solidFill>
            </a:endParaRPr>
          </a:p>
        </p:txBody>
      </p:sp>
      <p:sp>
        <p:nvSpPr>
          <p:cNvPr id="60" name="Freeform 265"/>
          <p:cNvSpPr/>
          <p:nvPr/>
        </p:nvSpPr>
        <p:spPr bwMode="auto">
          <a:xfrm>
            <a:off x="1779740" y="2766383"/>
            <a:ext cx="1603216" cy="1326218"/>
          </a:xfrm>
          <a:custGeom>
            <a:gdLst>
              <a:gd fmla="*/ 668 w 1320" name="T0"/>
              <a:gd fmla="*/ 0 h 1090" name="T1"/>
              <a:gd fmla="*/ 1000 w 1320" name="T2"/>
              <a:gd fmla="*/ 179 h 1090" name="T3"/>
              <a:gd fmla="*/ 1320 w 1320" name="T4"/>
              <a:gd fmla="*/ 2 h 1090" name="T5"/>
              <a:gd fmla="*/ 1306 w 1320" name="T6"/>
              <a:gd fmla="*/ 122 h 1090" name="T7"/>
              <a:gd fmla="*/ 1283 w 1320" name="T8"/>
              <a:gd fmla="*/ 236 h 1090" name="T9"/>
              <a:gd fmla="*/ 1245 w 1320" name="T10"/>
              <a:gd fmla="*/ 348 h 1090" name="T11"/>
              <a:gd fmla="*/ 1200 w 1320" name="T12"/>
              <a:gd fmla="*/ 452 h 1090" name="T13"/>
              <a:gd fmla="*/ 1143 w 1320" name="T14"/>
              <a:gd fmla="*/ 552 h 1090" name="T15"/>
              <a:gd fmla="*/ 1078 w 1320" name="T16"/>
              <a:gd fmla="*/ 644 h 1090" name="T17"/>
              <a:gd fmla="*/ 1004 w 1320" name="T18"/>
              <a:gd fmla="*/ 731 h 1090" name="T19"/>
              <a:gd fmla="*/ 923 w 1320" name="T20"/>
              <a:gd fmla="*/ 809 h 1090" name="T21"/>
              <a:gd fmla="*/ 833 w 1320" name="T22"/>
              <a:gd fmla="*/ 878 h 1090" name="T23"/>
              <a:gd fmla="*/ 737 w 1320" name="T24"/>
              <a:gd fmla="*/ 941 h 1090" name="T25"/>
              <a:gd fmla="*/ 635 w 1320" name="T26"/>
              <a:gd fmla="*/ 992 h 1090" name="T27"/>
              <a:gd fmla="*/ 527 w 1320" name="T28"/>
              <a:gd fmla="*/ 1033 h 1090" name="T29"/>
              <a:gd fmla="*/ 415 w 1320" name="T30"/>
              <a:gd fmla="*/ 1063 h 1090" name="T31"/>
              <a:gd fmla="*/ 297 w 1320" name="T32"/>
              <a:gd fmla="*/ 1082 h 1090" name="T33"/>
              <a:gd fmla="*/ 177 w 1320" name="T34"/>
              <a:gd fmla="*/ 1090 h 1090" name="T35"/>
              <a:gd fmla="*/ 0 w 1320" name="T36"/>
              <a:gd fmla="*/ 768 h 1090" name="T37"/>
              <a:gd fmla="*/ 177 w 1320" name="T38"/>
              <a:gd fmla="*/ 440 h 1090" name="T39"/>
              <a:gd fmla="*/ 252 w 1320" name="T40"/>
              <a:gd fmla="*/ 434 h 1090" name="T41"/>
              <a:gd fmla="*/ 322 w 1320" name="T42"/>
              <a:gd fmla="*/ 416 h 1090" name="T43"/>
              <a:gd fmla="*/ 389 w 1320" name="T44"/>
              <a:gd fmla="*/ 389 h 1090" name="T45"/>
              <a:gd fmla="*/ 450 w 1320" name="T46"/>
              <a:gd fmla="*/ 354 h 1090" name="T47"/>
              <a:gd fmla="*/ 507 w 1320" name="T48"/>
              <a:gd fmla="*/ 310 h 1090" name="T49"/>
              <a:gd fmla="*/ 556 w 1320" name="T50"/>
              <a:gd fmla="*/ 259 h 1090" name="T51"/>
              <a:gd fmla="*/ 597 w 1320" name="T52"/>
              <a:gd fmla="*/ 202 h 1090" name="T53"/>
              <a:gd fmla="*/ 631 w 1320" name="T54"/>
              <a:gd fmla="*/ 140 h 1090" name="T55"/>
              <a:gd fmla="*/ 654 w 1320" name="T56"/>
              <a:gd fmla="*/ 71 h 1090" name="T57"/>
              <a:gd fmla="*/ 668 w 1320" name="T58"/>
              <a:gd fmla="*/ 0 h 109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90" w="1320">
                <a:moveTo>
                  <a:pt x="668" y="0"/>
                </a:moveTo>
                <a:lnTo>
                  <a:pt x="1000" y="179"/>
                </a:lnTo>
                <a:lnTo>
                  <a:pt x="1320" y="2"/>
                </a:lnTo>
                <a:lnTo>
                  <a:pt x="1306" y="122"/>
                </a:lnTo>
                <a:lnTo>
                  <a:pt x="1283" y="236"/>
                </a:lnTo>
                <a:lnTo>
                  <a:pt x="1245" y="348"/>
                </a:lnTo>
                <a:lnTo>
                  <a:pt x="1200" y="452"/>
                </a:lnTo>
                <a:lnTo>
                  <a:pt x="1143" y="552"/>
                </a:lnTo>
                <a:lnTo>
                  <a:pt x="1078" y="644"/>
                </a:lnTo>
                <a:lnTo>
                  <a:pt x="1004" y="731"/>
                </a:lnTo>
                <a:lnTo>
                  <a:pt x="923" y="809"/>
                </a:lnTo>
                <a:lnTo>
                  <a:pt x="833" y="878"/>
                </a:lnTo>
                <a:lnTo>
                  <a:pt x="737" y="941"/>
                </a:lnTo>
                <a:lnTo>
                  <a:pt x="635" y="992"/>
                </a:lnTo>
                <a:lnTo>
                  <a:pt x="527" y="1033"/>
                </a:lnTo>
                <a:lnTo>
                  <a:pt x="415" y="1063"/>
                </a:lnTo>
                <a:lnTo>
                  <a:pt x="297" y="1082"/>
                </a:lnTo>
                <a:lnTo>
                  <a:pt x="177" y="1090"/>
                </a:lnTo>
                <a:lnTo>
                  <a:pt x="0" y="768"/>
                </a:lnTo>
                <a:lnTo>
                  <a:pt x="177" y="440"/>
                </a:lnTo>
                <a:lnTo>
                  <a:pt x="252" y="434"/>
                </a:lnTo>
                <a:lnTo>
                  <a:pt x="322" y="416"/>
                </a:lnTo>
                <a:lnTo>
                  <a:pt x="389" y="389"/>
                </a:lnTo>
                <a:lnTo>
                  <a:pt x="450" y="354"/>
                </a:lnTo>
                <a:lnTo>
                  <a:pt x="507" y="310"/>
                </a:lnTo>
                <a:lnTo>
                  <a:pt x="556" y="259"/>
                </a:lnTo>
                <a:lnTo>
                  <a:pt x="597" y="202"/>
                </a:lnTo>
                <a:lnTo>
                  <a:pt x="631" y="140"/>
                </a:lnTo>
                <a:lnTo>
                  <a:pt x="654" y="71"/>
                </a:lnTo>
                <a:lnTo>
                  <a:pt x="668" y="0"/>
                </a:lnTo>
                <a:close/>
              </a:path>
            </a:pathLst>
          </a:custGeom>
          <a:solidFill>
            <a:schemeClr val="accent2"/>
          </a:solidFill>
          <a:ln w="0">
            <a:noFill/>
            <a:prstDash val="solid"/>
            <a:round/>
          </a:ln>
        </p:spPr>
        <p:txBody>
          <a:bodyPr anchor="t" anchorCtr="0" bIns="16900" compatLnSpc="1" lIns="33857" numCol="1" rIns="33857" tIns="16900" vert="horz" wrap="square">
            <a:prstTxWarp prst="textNoShape">
              <a:avLst/>
            </a:prstTxWarp>
          </a:bodyPr>
          <a:lstStyle/>
          <a:p>
            <a:pPr defTabSz="894273"/>
            <a:endParaRPr lang="es-SV">
              <a:solidFill>
                <a:srgbClr val="000000"/>
              </a:solidFill>
            </a:endParaRPr>
          </a:p>
        </p:txBody>
      </p:sp>
      <p:sp>
        <p:nvSpPr>
          <p:cNvPr id="61" name="Freeform 266"/>
          <p:cNvSpPr/>
          <p:nvPr/>
        </p:nvSpPr>
        <p:spPr bwMode="auto">
          <a:xfrm>
            <a:off x="582804" y="2484105"/>
            <a:ext cx="1325877" cy="1606062"/>
          </a:xfrm>
          <a:custGeom>
            <a:gdLst>
              <a:gd fmla="*/ 323 w 1090" name="T0"/>
              <a:gd fmla="*/ 0 h 1320" name="T1"/>
              <a:gd fmla="*/ 648 w 1090" name="T2"/>
              <a:gd fmla="*/ 177 h 1320" name="T3"/>
              <a:gd fmla="*/ 656 w 1090" name="T4"/>
              <a:gd fmla="*/ 252 h 1320" name="T5"/>
              <a:gd fmla="*/ 674 w 1090" name="T6"/>
              <a:gd fmla="*/ 323 h 1320" name="T7"/>
              <a:gd fmla="*/ 700 w 1090" name="T8"/>
              <a:gd fmla="*/ 389 h 1320" name="T9"/>
              <a:gd fmla="*/ 735 w 1090" name="T10"/>
              <a:gd fmla="*/ 452 h 1320" name="T11"/>
              <a:gd fmla="*/ 780 w 1090" name="T12"/>
              <a:gd fmla="*/ 507 h 1320" name="T13"/>
              <a:gd fmla="*/ 831 w 1090" name="T14"/>
              <a:gd fmla="*/ 556 h 1320" name="T15"/>
              <a:gd fmla="*/ 888 w 1090" name="T16"/>
              <a:gd fmla="*/ 597 h 1320" name="T17"/>
              <a:gd fmla="*/ 951 w 1090" name="T18"/>
              <a:gd fmla="*/ 631 h 1320" name="T19"/>
              <a:gd fmla="*/ 1020 w 1090" name="T20"/>
              <a:gd fmla="*/ 654 h 1320" name="T21"/>
              <a:gd fmla="*/ 1090 w 1090" name="T22"/>
              <a:gd fmla="*/ 668 h 1320" name="T23"/>
              <a:gd fmla="*/ 912 w 1090" name="T24"/>
              <a:gd fmla="*/ 1000 h 1320" name="T25"/>
              <a:gd fmla="*/ 1086 w 1090" name="T26"/>
              <a:gd fmla="*/ 1320 h 1320" name="T27"/>
              <a:gd fmla="*/ 969 w 1090" name="T28"/>
              <a:gd fmla="*/ 1306 h 1320" name="T29"/>
              <a:gd fmla="*/ 853 w 1090" name="T30"/>
              <a:gd fmla="*/ 1283 h 1320" name="T31"/>
              <a:gd fmla="*/ 743 w 1090" name="T32"/>
              <a:gd fmla="*/ 1247 h 1320" name="T33"/>
              <a:gd fmla="*/ 639 w 1090" name="T34"/>
              <a:gd fmla="*/ 1200 h 1320" name="T35"/>
              <a:gd fmla="*/ 539 w 1090" name="T36"/>
              <a:gd fmla="*/ 1143 h 1320" name="T37"/>
              <a:gd fmla="*/ 446 w 1090" name="T38"/>
              <a:gd fmla="*/ 1079 h 1320" name="T39"/>
              <a:gd fmla="*/ 360 w 1090" name="T40"/>
              <a:gd fmla="*/ 1006 h 1320" name="T41"/>
              <a:gd fmla="*/ 281 w 1090" name="T42"/>
              <a:gd fmla="*/ 923 h 1320" name="T43"/>
              <a:gd fmla="*/ 211 w 1090" name="T44"/>
              <a:gd fmla="*/ 833 h 1320" name="T45"/>
              <a:gd fmla="*/ 150 w 1090" name="T46"/>
              <a:gd fmla="*/ 737 h 1320" name="T47"/>
              <a:gd fmla="*/ 99 w 1090" name="T48"/>
              <a:gd fmla="*/ 635 h 1320" name="T49"/>
              <a:gd fmla="*/ 57 w 1090" name="T50"/>
              <a:gd fmla="*/ 527 h 1320" name="T51"/>
              <a:gd fmla="*/ 26 w 1090" name="T52"/>
              <a:gd fmla="*/ 415 h 1320" name="T53"/>
              <a:gd fmla="*/ 8 w 1090" name="T54"/>
              <a:gd fmla="*/ 299 h 1320" name="T55"/>
              <a:gd fmla="*/ 0 w 1090" name="T56"/>
              <a:gd fmla="*/ 177 h 1320" name="T57"/>
              <a:gd fmla="*/ 323 w 1090" name="T58"/>
              <a:gd fmla="*/ 0 h 132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320" w="1090">
                <a:moveTo>
                  <a:pt x="323" y="0"/>
                </a:moveTo>
                <a:lnTo>
                  <a:pt x="648" y="177"/>
                </a:lnTo>
                <a:lnTo>
                  <a:pt x="656" y="252"/>
                </a:lnTo>
                <a:lnTo>
                  <a:pt x="674" y="323"/>
                </a:lnTo>
                <a:lnTo>
                  <a:pt x="700" y="389"/>
                </a:lnTo>
                <a:lnTo>
                  <a:pt x="735" y="452"/>
                </a:lnTo>
                <a:lnTo>
                  <a:pt x="780" y="507"/>
                </a:lnTo>
                <a:lnTo>
                  <a:pt x="831" y="556"/>
                </a:lnTo>
                <a:lnTo>
                  <a:pt x="888" y="597"/>
                </a:lnTo>
                <a:lnTo>
                  <a:pt x="951" y="631"/>
                </a:lnTo>
                <a:lnTo>
                  <a:pt x="1020" y="654"/>
                </a:lnTo>
                <a:lnTo>
                  <a:pt x="1090" y="668"/>
                </a:lnTo>
                <a:lnTo>
                  <a:pt x="912" y="1000"/>
                </a:lnTo>
                <a:lnTo>
                  <a:pt x="1086" y="1320"/>
                </a:lnTo>
                <a:lnTo>
                  <a:pt x="969" y="1306"/>
                </a:lnTo>
                <a:lnTo>
                  <a:pt x="853" y="1283"/>
                </a:lnTo>
                <a:lnTo>
                  <a:pt x="743" y="1247"/>
                </a:lnTo>
                <a:lnTo>
                  <a:pt x="639" y="1200"/>
                </a:lnTo>
                <a:lnTo>
                  <a:pt x="539" y="1143"/>
                </a:lnTo>
                <a:lnTo>
                  <a:pt x="446" y="1079"/>
                </a:lnTo>
                <a:lnTo>
                  <a:pt x="360" y="1006"/>
                </a:lnTo>
                <a:lnTo>
                  <a:pt x="281" y="923"/>
                </a:lnTo>
                <a:lnTo>
                  <a:pt x="211" y="833"/>
                </a:lnTo>
                <a:lnTo>
                  <a:pt x="150" y="737"/>
                </a:lnTo>
                <a:lnTo>
                  <a:pt x="99" y="635"/>
                </a:lnTo>
                <a:lnTo>
                  <a:pt x="57" y="527"/>
                </a:lnTo>
                <a:lnTo>
                  <a:pt x="26" y="415"/>
                </a:lnTo>
                <a:lnTo>
                  <a:pt x="8" y="299"/>
                </a:lnTo>
                <a:lnTo>
                  <a:pt x="0" y="177"/>
                </a:lnTo>
                <a:lnTo>
                  <a:pt x="323" y="0"/>
                </a:lnTo>
                <a:close/>
              </a:path>
            </a:pathLst>
          </a:custGeom>
          <a:solidFill>
            <a:schemeClr val="accent3"/>
          </a:solidFill>
          <a:ln w="0">
            <a:noFill/>
            <a:prstDash val="solid"/>
            <a:round/>
          </a:ln>
        </p:spPr>
        <p:txBody>
          <a:bodyPr anchor="t" anchorCtr="0" bIns="16900" compatLnSpc="1" lIns="33857" numCol="1" rIns="33857" tIns="16900" vert="horz" wrap="square">
            <a:prstTxWarp prst="textNoShape">
              <a:avLst/>
            </a:prstTxWarp>
          </a:bodyPr>
          <a:lstStyle/>
          <a:p>
            <a:pPr defTabSz="894273"/>
            <a:endParaRPr lang="es-SV">
              <a:solidFill>
                <a:srgbClr val="000000"/>
              </a:solidFill>
            </a:endParaRPr>
          </a:p>
        </p:txBody>
      </p:sp>
      <p:sp>
        <p:nvSpPr>
          <p:cNvPr id="62" name="4 Elipse"/>
          <p:cNvSpPr>
            <a:spLocks noChangeAspect="1"/>
          </p:cNvSpPr>
          <p:nvPr/>
        </p:nvSpPr>
        <p:spPr bwMode="auto">
          <a:xfrm>
            <a:off x="2816919" y="2433328"/>
            <a:ext cx="355472" cy="355547"/>
          </a:xfrm>
          <a:prstGeom prst="ellipse">
            <a:avLst/>
          </a:prstGeom>
          <a:noFill/>
          <a:ln algn="ctr" cap="flat" cmpd="sng" w="38100">
            <a:solidFill>
              <a:schemeClr val="bg1"/>
            </a:solidFill>
            <a:prstDash val="solid"/>
            <a:miter lim="800000"/>
          </a:ln>
          <a:effectLst/>
          <a:extLst/>
        </p:spPr>
        <p:txBody>
          <a:bodyPr anchor="ctr" bIns="0" lIns="0" rIns="0" rtlCol="0" tIns="0"/>
          <a:lstStyle/>
          <a:p>
            <a:pPr algn="ctr" defTabSz="126835">
              <a:defRPr/>
            </a:pPr>
            <a:r>
              <a:rPr kern="0" lang="es-MX" sz="1300">
                <a:solidFill>
                  <a:srgbClr val="FFFFFF"/>
                </a:solidFill>
                <a:latin charset="0" panose="020b0906030804020204" pitchFamily="34" typeface="Open Sans Extrabold"/>
                <a:ea charset="0" panose="020b0906030804020204" pitchFamily="34" typeface="Open Sans Extrabold"/>
                <a:cs charset="0" panose="020b0906030804020204" pitchFamily="34" typeface="Open Sans Extrabold"/>
              </a:rPr>
              <a:t>01</a:t>
            </a:r>
          </a:p>
        </p:txBody>
      </p:sp>
      <p:sp>
        <p:nvSpPr>
          <p:cNvPr id="63" name="Rectángulo 2281"/>
          <p:cNvSpPr/>
          <p:nvPr/>
        </p:nvSpPr>
        <p:spPr>
          <a:xfrm>
            <a:off x="2423121" y="1892142"/>
            <a:ext cx="714499" cy="399560"/>
          </a:xfrm>
          <a:prstGeom prst="rect">
            <a:avLst/>
          </a:prstGeom>
        </p:spPr>
        <p:txBody>
          <a:bodyPr bIns="16900" lIns="33857" rIns="33857" tIns="16900" wrap="square">
            <a:spAutoFit/>
          </a:bodyPr>
          <a:lstStyle/>
          <a:p>
            <a:pPr algn="ctr" defTabSz="890984" lvl="0"/>
            <a:r>
              <a:rPr altLang="en-US" lang="zh-CN" sz="12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64" name="4 Elipse"/>
          <p:cNvSpPr>
            <a:spLocks noChangeAspect="1"/>
          </p:cNvSpPr>
          <p:nvPr/>
        </p:nvSpPr>
        <p:spPr bwMode="auto">
          <a:xfrm>
            <a:off x="1866858" y="3537167"/>
            <a:ext cx="355472" cy="355547"/>
          </a:xfrm>
          <a:prstGeom prst="ellipse">
            <a:avLst/>
          </a:prstGeom>
          <a:noFill/>
          <a:ln algn="ctr" cap="flat" cmpd="sng" w="38100">
            <a:solidFill>
              <a:schemeClr val="bg1"/>
            </a:solidFill>
            <a:prstDash val="solid"/>
            <a:miter lim="800000"/>
          </a:ln>
          <a:effectLst/>
          <a:extLst/>
        </p:spPr>
        <p:txBody>
          <a:bodyPr anchor="ctr" bIns="0" lIns="0" rIns="0" rtlCol="0" tIns="0"/>
          <a:lstStyle/>
          <a:p>
            <a:pPr algn="ctr" defTabSz="126835">
              <a:defRPr/>
            </a:pPr>
            <a:r>
              <a:rPr kern="0" lang="es-MX" sz="1300">
                <a:solidFill>
                  <a:srgbClr val="FFFFFF"/>
                </a:solidFill>
                <a:latin charset="0" panose="020b0906030804020204" pitchFamily="34" typeface="Open Sans Extrabold"/>
                <a:ea charset="0" panose="020b0906030804020204" pitchFamily="34" typeface="Open Sans Extrabold"/>
                <a:cs charset="0" panose="020b0906030804020204" pitchFamily="34" typeface="Open Sans Extrabold"/>
              </a:rPr>
              <a:t>02</a:t>
            </a:r>
          </a:p>
        </p:txBody>
      </p:sp>
      <p:sp>
        <p:nvSpPr>
          <p:cNvPr id="65" name="Rectángulo 2283"/>
          <p:cNvSpPr/>
          <p:nvPr/>
        </p:nvSpPr>
        <p:spPr>
          <a:xfrm>
            <a:off x="2282330" y="3270650"/>
            <a:ext cx="789571" cy="399560"/>
          </a:xfrm>
          <a:prstGeom prst="rect">
            <a:avLst/>
          </a:prstGeom>
        </p:spPr>
        <p:txBody>
          <a:bodyPr bIns="16900" lIns="33857" rIns="33857" tIns="16900" wrap="square">
            <a:spAutoFit/>
          </a:bodyPr>
          <a:lstStyle/>
          <a:p>
            <a:pPr algn="ctr" defTabSz="890984" lvl="0"/>
            <a:r>
              <a:rPr altLang="en-US" lang="zh-CN" sz="12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66" name="4 Elipse"/>
          <p:cNvSpPr>
            <a:spLocks noChangeAspect="1"/>
          </p:cNvSpPr>
          <p:nvPr/>
        </p:nvSpPr>
        <p:spPr bwMode="auto">
          <a:xfrm>
            <a:off x="805653" y="2578936"/>
            <a:ext cx="355472" cy="355547"/>
          </a:xfrm>
          <a:prstGeom prst="ellipse">
            <a:avLst/>
          </a:prstGeom>
          <a:noFill/>
          <a:ln algn="ctr" cap="flat" cmpd="sng" w="38100">
            <a:solidFill>
              <a:schemeClr val="bg1"/>
            </a:solidFill>
            <a:prstDash val="solid"/>
            <a:miter lim="800000"/>
          </a:ln>
          <a:effectLst/>
          <a:extLst/>
        </p:spPr>
        <p:txBody>
          <a:bodyPr anchor="ctr" bIns="0" lIns="0" rIns="0" rtlCol="0" tIns="0"/>
          <a:lstStyle/>
          <a:p>
            <a:pPr algn="ctr" defTabSz="126835">
              <a:defRPr/>
            </a:pPr>
            <a:r>
              <a:rPr kern="0" lang="es-MX" sz="1300">
                <a:solidFill>
                  <a:srgbClr val="FFFFFF"/>
                </a:solidFill>
                <a:latin charset="0" panose="020b0906030804020204" pitchFamily="34" typeface="Open Sans Extrabold"/>
                <a:ea charset="0" panose="020b0906030804020204" pitchFamily="34" typeface="Open Sans Extrabold"/>
                <a:cs charset="0" panose="020b0906030804020204" pitchFamily="34" typeface="Open Sans Extrabold"/>
              </a:rPr>
              <a:t>03</a:t>
            </a:r>
          </a:p>
        </p:txBody>
      </p:sp>
      <p:sp>
        <p:nvSpPr>
          <p:cNvPr id="67" name="Rectángulo 2285"/>
          <p:cNvSpPr/>
          <p:nvPr/>
        </p:nvSpPr>
        <p:spPr>
          <a:xfrm>
            <a:off x="775025" y="3154275"/>
            <a:ext cx="789571" cy="399560"/>
          </a:xfrm>
          <a:prstGeom prst="rect">
            <a:avLst/>
          </a:prstGeom>
        </p:spPr>
        <p:txBody>
          <a:bodyPr bIns="16900" lIns="33857" rIns="33857" tIns="16900" wrap="square">
            <a:spAutoFit/>
          </a:bodyPr>
          <a:lstStyle/>
          <a:p>
            <a:pPr algn="ctr" defTabSz="890984" lvl="0"/>
            <a:r>
              <a:rPr altLang="en-US" lang="zh-CN" sz="12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68" name="4 Elipse"/>
          <p:cNvSpPr>
            <a:spLocks noChangeAspect="1"/>
          </p:cNvSpPr>
          <p:nvPr/>
        </p:nvSpPr>
        <p:spPr bwMode="auto">
          <a:xfrm>
            <a:off x="1733353" y="1498608"/>
            <a:ext cx="355472" cy="355547"/>
          </a:xfrm>
          <a:prstGeom prst="ellipse">
            <a:avLst/>
          </a:prstGeom>
          <a:noFill/>
          <a:ln algn="ctr" cap="flat" cmpd="sng" w="38100">
            <a:solidFill>
              <a:schemeClr val="bg1"/>
            </a:solidFill>
            <a:prstDash val="solid"/>
            <a:miter lim="800000"/>
          </a:ln>
          <a:effectLst/>
          <a:extLst/>
        </p:spPr>
        <p:txBody>
          <a:bodyPr anchor="ctr" bIns="0" lIns="0" rIns="0" rtlCol="0" tIns="0"/>
          <a:lstStyle/>
          <a:p>
            <a:pPr algn="ctr" defTabSz="126835">
              <a:defRPr/>
            </a:pPr>
            <a:r>
              <a:rPr kern="0" lang="es-MX" sz="1300">
                <a:solidFill>
                  <a:srgbClr val="FFFFFF"/>
                </a:solidFill>
                <a:latin charset="0" panose="020b0906030804020204" pitchFamily="34" typeface="Open Sans Extrabold"/>
                <a:ea charset="0" panose="020b0906030804020204" pitchFamily="34" typeface="Open Sans Extrabold"/>
                <a:cs charset="0" panose="020b0906030804020204" pitchFamily="34" typeface="Open Sans Extrabold"/>
              </a:rPr>
              <a:t>04</a:t>
            </a:r>
          </a:p>
        </p:txBody>
      </p:sp>
      <p:sp>
        <p:nvSpPr>
          <p:cNvPr id="69" name="Rectángulo 2287"/>
          <p:cNvSpPr/>
          <p:nvPr/>
        </p:nvSpPr>
        <p:spPr>
          <a:xfrm>
            <a:off x="994338" y="1762298"/>
            <a:ext cx="789571" cy="399560"/>
          </a:xfrm>
          <a:prstGeom prst="rect">
            <a:avLst/>
          </a:prstGeom>
        </p:spPr>
        <p:txBody>
          <a:bodyPr bIns="16900" lIns="33857" rIns="33857" tIns="16900" wrap="square">
            <a:spAutoFit/>
          </a:bodyPr>
          <a:lstStyle/>
          <a:p>
            <a:pPr algn="ctr" defTabSz="890984" lvl="0"/>
            <a:r>
              <a:rPr altLang="en-US" lang="zh-CN" sz="12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Tree>
    <p:extLst>
      <p:ext uri="{BB962C8B-B14F-4D97-AF65-F5344CB8AC3E}">
        <p14:creationId val="185343641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8"/>
                                        </p:tgtEl>
                                        <p:attrNameLst>
                                          <p:attrName>style.visibility</p:attrName>
                                        </p:attrNameLst>
                                      </p:cBhvr>
                                      <p:to>
                                        <p:strVal val="visible"/>
                                      </p:to>
                                    </p:set>
                                    <p:animEffect filter="fade" transition="in">
                                      <p:cBhvr>
                                        <p:cTn dur="500" id="7"/>
                                        <p:tgtEl>
                                          <p:spTgt spid="58"/>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60"/>
                                        </p:tgtEl>
                                        <p:attrNameLst>
                                          <p:attrName>style.visibility</p:attrName>
                                        </p:attrNameLst>
                                      </p:cBhvr>
                                      <p:to>
                                        <p:strVal val="visible"/>
                                      </p:to>
                                    </p:set>
                                    <p:animEffect filter="fade" transition="in">
                                      <p:cBhvr>
                                        <p:cTn dur="500" id="10"/>
                                        <p:tgtEl>
                                          <p:spTgt spid="60"/>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1"/>
                                        </p:tgtEl>
                                        <p:attrNameLst>
                                          <p:attrName>style.visibility</p:attrName>
                                        </p:attrNameLst>
                                      </p:cBhvr>
                                      <p:to>
                                        <p:strVal val="visible"/>
                                      </p:to>
                                    </p:set>
                                    <p:animEffect filter="fade" transition="in">
                                      <p:cBhvr>
                                        <p:cTn dur="500" id="13"/>
                                        <p:tgtEl>
                                          <p:spTgt spid="61"/>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500"/>
                            </p:stCondLst>
                            <p:childTnLst>
                              <p:par>
                                <p:cTn fill="hold" grpId="0" id="18" nodeType="afterEffect" presetClass="entr" presetID="10" presetSubtype="0">
                                  <p:stCondLst>
                                    <p:cond delay="0"/>
                                  </p:stCondLst>
                                  <p:childTnLst>
                                    <p:set>
                                      <p:cBhvr>
                                        <p:cTn dur="1" fill="hold" id="19">
                                          <p:stCondLst>
                                            <p:cond delay="0"/>
                                          </p:stCondLst>
                                        </p:cTn>
                                        <p:tgtEl>
                                          <p:spTgt spid="62"/>
                                        </p:tgtEl>
                                        <p:attrNameLst>
                                          <p:attrName>style.visibility</p:attrName>
                                        </p:attrNameLst>
                                      </p:cBhvr>
                                      <p:to>
                                        <p:strVal val="visible"/>
                                      </p:to>
                                    </p:set>
                                    <p:animEffect filter="fade" transition="in">
                                      <p:cBhvr>
                                        <p:cTn dur="500" id="20"/>
                                        <p:tgtEl>
                                          <p:spTgt spid="62"/>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63"/>
                                        </p:tgtEl>
                                        <p:attrNameLst>
                                          <p:attrName>style.visibility</p:attrName>
                                        </p:attrNameLst>
                                      </p:cBhvr>
                                      <p:to>
                                        <p:strVal val="visible"/>
                                      </p:to>
                                    </p:set>
                                    <p:animEffect filter="fade" transition="in">
                                      <p:cBhvr>
                                        <p:cTn dur="500" id="23"/>
                                        <p:tgtEl>
                                          <p:spTgt spid="63"/>
                                        </p:tgtEl>
                                      </p:cBhvr>
                                    </p:animEffect>
                                  </p:childTnLst>
                                </p:cTn>
                              </p:par>
                            </p:childTnLst>
                          </p:cTn>
                        </p:par>
                        <p:par>
                          <p:cTn fill="hold" id="24" nodeType="afterGroup">
                            <p:stCondLst>
                              <p:cond delay="1000"/>
                            </p:stCondLst>
                            <p:childTnLst>
                              <p:par>
                                <p:cTn fill="hold" grpId="0" id="25" nodeType="afterEffect" presetClass="entr" presetID="10" presetSubtype="0">
                                  <p:stCondLst>
                                    <p:cond delay="0"/>
                                  </p:stCondLst>
                                  <p:childTnLst>
                                    <p:set>
                                      <p:cBhvr>
                                        <p:cTn dur="1" fill="hold" id="26">
                                          <p:stCondLst>
                                            <p:cond delay="0"/>
                                          </p:stCondLst>
                                        </p:cTn>
                                        <p:tgtEl>
                                          <p:spTgt spid="64"/>
                                        </p:tgtEl>
                                        <p:attrNameLst>
                                          <p:attrName>style.visibility</p:attrName>
                                        </p:attrNameLst>
                                      </p:cBhvr>
                                      <p:to>
                                        <p:strVal val="visible"/>
                                      </p:to>
                                    </p:set>
                                    <p:animEffect filter="fade" transition="in">
                                      <p:cBhvr>
                                        <p:cTn dur="500" id="27"/>
                                        <p:tgtEl>
                                          <p:spTgt spid="64"/>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65"/>
                                        </p:tgtEl>
                                        <p:attrNameLst>
                                          <p:attrName>style.visibility</p:attrName>
                                        </p:attrNameLst>
                                      </p:cBhvr>
                                      <p:to>
                                        <p:strVal val="visible"/>
                                      </p:to>
                                    </p:set>
                                    <p:animEffect filter="fade" transition="in">
                                      <p:cBhvr>
                                        <p:cTn dur="500" id="30"/>
                                        <p:tgtEl>
                                          <p:spTgt spid="65"/>
                                        </p:tgtEl>
                                      </p:cBhvr>
                                    </p:animEffect>
                                  </p:childTnLst>
                                </p:cTn>
                              </p:par>
                            </p:childTnLst>
                          </p:cTn>
                        </p:par>
                        <p:par>
                          <p:cTn fill="hold" id="31" nodeType="afterGroup">
                            <p:stCondLst>
                              <p:cond delay="1500"/>
                            </p:stCondLst>
                            <p:childTnLst>
                              <p:par>
                                <p:cTn fill="hold" grpId="0" id="32" nodeType="afterEffect" presetClass="entr" presetID="10" presetSubtype="0">
                                  <p:stCondLst>
                                    <p:cond delay="0"/>
                                  </p:stCondLst>
                                  <p:childTnLst>
                                    <p:set>
                                      <p:cBhvr>
                                        <p:cTn dur="1" fill="hold" id="33">
                                          <p:stCondLst>
                                            <p:cond delay="0"/>
                                          </p:stCondLst>
                                        </p:cTn>
                                        <p:tgtEl>
                                          <p:spTgt spid="66"/>
                                        </p:tgtEl>
                                        <p:attrNameLst>
                                          <p:attrName>style.visibility</p:attrName>
                                        </p:attrNameLst>
                                      </p:cBhvr>
                                      <p:to>
                                        <p:strVal val="visible"/>
                                      </p:to>
                                    </p:set>
                                    <p:animEffect filter="fade" transition="in">
                                      <p:cBhvr>
                                        <p:cTn dur="500" id="34"/>
                                        <p:tgtEl>
                                          <p:spTgt spid="66"/>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67"/>
                                        </p:tgtEl>
                                        <p:attrNameLst>
                                          <p:attrName>style.visibility</p:attrName>
                                        </p:attrNameLst>
                                      </p:cBhvr>
                                      <p:to>
                                        <p:strVal val="visible"/>
                                      </p:to>
                                    </p:set>
                                    <p:animEffect filter="fade" transition="in">
                                      <p:cBhvr>
                                        <p:cTn dur="500" id="37"/>
                                        <p:tgtEl>
                                          <p:spTgt spid="67"/>
                                        </p:tgtEl>
                                      </p:cBhvr>
                                    </p:animEffect>
                                  </p:childTnLst>
                                </p:cTn>
                              </p:par>
                            </p:childTnLst>
                          </p:cTn>
                        </p:par>
                        <p:par>
                          <p:cTn fill="hold" id="38" nodeType="afterGroup">
                            <p:stCondLst>
                              <p:cond delay="2000"/>
                            </p:stCondLst>
                            <p:childTnLst>
                              <p:par>
                                <p:cTn fill="hold" grpId="0" id="39" nodeType="afterEffect" presetClass="entr" presetID="10" presetSubtype="0">
                                  <p:stCondLst>
                                    <p:cond delay="0"/>
                                  </p:stCondLst>
                                  <p:childTnLst>
                                    <p:set>
                                      <p:cBhvr>
                                        <p:cTn dur="1" fill="hold" id="40">
                                          <p:stCondLst>
                                            <p:cond delay="0"/>
                                          </p:stCondLst>
                                        </p:cTn>
                                        <p:tgtEl>
                                          <p:spTgt spid="68"/>
                                        </p:tgtEl>
                                        <p:attrNameLst>
                                          <p:attrName>style.visibility</p:attrName>
                                        </p:attrNameLst>
                                      </p:cBhvr>
                                      <p:to>
                                        <p:strVal val="visible"/>
                                      </p:to>
                                    </p:set>
                                    <p:animEffect filter="fade" transition="in">
                                      <p:cBhvr>
                                        <p:cTn dur="500" id="41"/>
                                        <p:tgtEl>
                                          <p:spTgt spid="68"/>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69"/>
                                        </p:tgtEl>
                                        <p:attrNameLst>
                                          <p:attrName>style.visibility</p:attrName>
                                        </p:attrNameLst>
                                      </p:cBhvr>
                                      <p:to>
                                        <p:strVal val="visible"/>
                                      </p:to>
                                    </p:set>
                                    <p:animEffect filter="fade" transition="in">
                                      <p:cBhvr>
                                        <p:cTn dur="500" id="44"/>
                                        <p:tgtEl>
                                          <p:spTgt spid="69"/>
                                        </p:tgtEl>
                                      </p:cBhvr>
                                    </p:animEffect>
                                  </p:childTnLst>
                                </p:cTn>
                              </p:par>
                            </p:childTnLst>
                          </p:cTn>
                        </p:par>
                        <p:par>
                          <p:cTn fill="hold" id="45" nodeType="afterGroup">
                            <p:stCondLst>
                              <p:cond delay="2500"/>
                            </p:stCondLst>
                            <p:childTnLst>
                              <p:par>
                                <p:cTn fill="hold" id="46" nodeType="afterEffect" presetClass="entr" presetID="10" presetSubtype="0">
                                  <p:stCondLst>
                                    <p:cond delay="0"/>
                                  </p:stCondLst>
                                  <p:childTnLst>
                                    <p:set>
                                      <p:cBhvr>
                                        <p:cTn dur="1" fill="hold" id="47">
                                          <p:stCondLst>
                                            <p:cond delay="0"/>
                                          </p:stCondLst>
                                        </p:cTn>
                                        <p:tgtEl>
                                          <p:spTgt spid="5"/>
                                        </p:tgtEl>
                                        <p:attrNameLst>
                                          <p:attrName>style.visibility</p:attrName>
                                        </p:attrNameLst>
                                      </p:cBhvr>
                                      <p:to>
                                        <p:strVal val="visible"/>
                                      </p:to>
                                    </p:set>
                                    <p:animEffect filter="fade" transition="in">
                                      <p:cBhvr>
                                        <p:cTn dur="500" id="48"/>
                                        <p:tgtEl>
                                          <p:spTgt spid="5"/>
                                        </p:tgtEl>
                                      </p:cBhvr>
                                    </p:animEffect>
                                  </p:childTnLst>
                                </p:cTn>
                              </p:par>
                            </p:childTnLst>
                          </p:cTn>
                        </p:par>
                        <p:par>
                          <p:cTn fill="hold" id="49" nodeType="afterGroup">
                            <p:stCondLst>
                              <p:cond delay="3000"/>
                            </p:stCondLst>
                            <p:childTnLst>
                              <p:par>
                                <p:cTn fill="hold" grpId="0" id="50" nodeType="afterEffect" presetClass="entr" presetID="17" presetSubtype="8">
                                  <p:stCondLst>
                                    <p:cond delay="0"/>
                                  </p:stCondLst>
                                  <p:childTnLst>
                                    <p:set>
                                      <p:cBhvr>
                                        <p:cTn dur="1" fill="hold" id="51">
                                          <p:stCondLst>
                                            <p:cond delay="0"/>
                                          </p:stCondLst>
                                        </p:cTn>
                                        <p:tgtEl>
                                          <p:spTgt spid="8"/>
                                        </p:tgtEl>
                                        <p:attrNameLst>
                                          <p:attrName>style.visibility</p:attrName>
                                        </p:attrNameLst>
                                      </p:cBhvr>
                                      <p:to>
                                        <p:strVal val="visible"/>
                                      </p:to>
                                    </p:set>
                                    <p:anim calcmode="lin" valueType="num">
                                      <p:cBhvr>
                                        <p:cTn dur="750" fill="hold" id="52"/>
                                        <p:tgtEl>
                                          <p:spTgt spid="8"/>
                                        </p:tgtEl>
                                        <p:attrNameLst>
                                          <p:attrName>ppt_x</p:attrName>
                                        </p:attrNameLst>
                                      </p:cBhvr>
                                      <p:tavLst>
                                        <p:tav tm="0">
                                          <p:val>
                                            <p:strVal val="#ppt_x-#ppt_w/2"/>
                                          </p:val>
                                        </p:tav>
                                        <p:tav tm="100000">
                                          <p:val>
                                            <p:strVal val="#ppt_x"/>
                                          </p:val>
                                        </p:tav>
                                      </p:tavLst>
                                    </p:anim>
                                    <p:anim calcmode="lin" valueType="num">
                                      <p:cBhvr>
                                        <p:cTn dur="750" fill="hold" id="53"/>
                                        <p:tgtEl>
                                          <p:spTgt spid="8"/>
                                        </p:tgtEl>
                                        <p:attrNameLst>
                                          <p:attrName>ppt_y</p:attrName>
                                        </p:attrNameLst>
                                      </p:cBhvr>
                                      <p:tavLst>
                                        <p:tav tm="0">
                                          <p:val>
                                            <p:strVal val="#ppt_y"/>
                                          </p:val>
                                        </p:tav>
                                        <p:tav tm="100000">
                                          <p:val>
                                            <p:strVal val="#ppt_y"/>
                                          </p:val>
                                        </p:tav>
                                      </p:tavLst>
                                    </p:anim>
                                    <p:anim calcmode="lin" valueType="num">
                                      <p:cBhvr>
                                        <p:cTn dur="750" fill="hold" id="54"/>
                                        <p:tgtEl>
                                          <p:spTgt spid="8"/>
                                        </p:tgtEl>
                                        <p:attrNameLst>
                                          <p:attrName>ppt_w</p:attrName>
                                        </p:attrNameLst>
                                      </p:cBhvr>
                                      <p:tavLst>
                                        <p:tav tm="0">
                                          <p:val>
                                            <p:fltVal val="0"/>
                                          </p:val>
                                        </p:tav>
                                        <p:tav tm="100000">
                                          <p:val>
                                            <p:strVal val="#ppt_w"/>
                                          </p:val>
                                        </p:tav>
                                      </p:tavLst>
                                    </p:anim>
                                    <p:anim calcmode="lin" valueType="num">
                                      <p:cBhvr>
                                        <p:cTn dur="750" fill="hold" id="55"/>
                                        <p:tgtEl>
                                          <p:spTgt spid="8"/>
                                        </p:tgtEl>
                                        <p:attrNameLst>
                                          <p:attrName>ppt_h</p:attrName>
                                        </p:attrNameLst>
                                      </p:cBhvr>
                                      <p:tavLst>
                                        <p:tav tm="0">
                                          <p:val>
                                            <p:strVal val="#ppt_h"/>
                                          </p:val>
                                        </p:tav>
                                        <p:tav tm="100000">
                                          <p:val>
                                            <p:strVal val="#ppt_h"/>
                                          </p:val>
                                        </p:tav>
                                      </p:tavLst>
                                    </p:anim>
                                  </p:childTnLst>
                                </p:cTn>
                              </p:par>
                              <p:par>
                                <p:cTn fill="hold" grpId="0" id="56" nodeType="withEffect" presetClass="entr" presetID="17" presetSubtype="8">
                                  <p:stCondLst>
                                    <p:cond delay="0"/>
                                  </p:stCondLst>
                                  <p:childTnLst>
                                    <p:set>
                                      <p:cBhvr>
                                        <p:cTn dur="1" fill="hold" id="57">
                                          <p:stCondLst>
                                            <p:cond delay="0"/>
                                          </p:stCondLst>
                                        </p:cTn>
                                        <p:tgtEl>
                                          <p:spTgt spid="6"/>
                                        </p:tgtEl>
                                        <p:attrNameLst>
                                          <p:attrName>style.visibility</p:attrName>
                                        </p:attrNameLst>
                                      </p:cBhvr>
                                      <p:to>
                                        <p:strVal val="visible"/>
                                      </p:to>
                                    </p:set>
                                    <p:anim calcmode="lin" valueType="num">
                                      <p:cBhvr>
                                        <p:cTn dur="750" fill="hold" id="58"/>
                                        <p:tgtEl>
                                          <p:spTgt spid="6"/>
                                        </p:tgtEl>
                                        <p:attrNameLst>
                                          <p:attrName>ppt_x</p:attrName>
                                        </p:attrNameLst>
                                      </p:cBhvr>
                                      <p:tavLst>
                                        <p:tav tm="0">
                                          <p:val>
                                            <p:strVal val="#ppt_x-#ppt_w/2"/>
                                          </p:val>
                                        </p:tav>
                                        <p:tav tm="100000">
                                          <p:val>
                                            <p:strVal val="#ppt_x"/>
                                          </p:val>
                                        </p:tav>
                                      </p:tavLst>
                                    </p:anim>
                                    <p:anim calcmode="lin" valueType="num">
                                      <p:cBhvr>
                                        <p:cTn dur="750" fill="hold" id="59"/>
                                        <p:tgtEl>
                                          <p:spTgt spid="6"/>
                                        </p:tgtEl>
                                        <p:attrNameLst>
                                          <p:attrName>ppt_y</p:attrName>
                                        </p:attrNameLst>
                                      </p:cBhvr>
                                      <p:tavLst>
                                        <p:tav tm="0">
                                          <p:val>
                                            <p:strVal val="#ppt_y"/>
                                          </p:val>
                                        </p:tav>
                                        <p:tav tm="100000">
                                          <p:val>
                                            <p:strVal val="#ppt_y"/>
                                          </p:val>
                                        </p:tav>
                                      </p:tavLst>
                                    </p:anim>
                                    <p:anim calcmode="lin" valueType="num">
                                      <p:cBhvr>
                                        <p:cTn dur="750" fill="hold" id="60"/>
                                        <p:tgtEl>
                                          <p:spTgt spid="6"/>
                                        </p:tgtEl>
                                        <p:attrNameLst>
                                          <p:attrName>ppt_w</p:attrName>
                                        </p:attrNameLst>
                                      </p:cBhvr>
                                      <p:tavLst>
                                        <p:tav tm="0">
                                          <p:val>
                                            <p:fltVal val="0"/>
                                          </p:val>
                                        </p:tav>
                                        <p:tav tm="100000">
                                          <p:val>
                                            <p:strVal val="#ppt_w"/>
                                          </p:val>
                                        </p:tav>
                                      </p:tavLst>
                                    </p:anim>
                                    <p:anim calcmode="lin" valueType="num">
                                      <p:cBhvr>
                                        <p:cTn dur="750" fill="hold" id="61"/>
                                        <p:tgtEl>
                                          <p:spTgt spid="6"/>
                                        </p:tgtEl>
                                        <p:attrNameLst>
                                          <p:attrName>ppt_h</p:attrName>
                                        </p:attrNameLst>
                                      </p:cBhvr>
                                      <p:tavLst>
                                        <p:tav tm="0">
                                          <p:val>
                                            <p:strVal val="#ppt_h"/>
                                          </p:val>
                                        </p:tav>
                                        <p:tav tm="100000">
                                          <p:val>
                                            <p:strVal val="#ppt_h"/>
                                          </p:val>
                                        </p:tav>
                                      </p:tavLst>
                                    </p:anim>
                                  </p:childTnLst>
                                </p:cTn>
                              </p:par>
                              <p:par>
                                <p:cTn fill="hold" grpId="0" id="62" nodeType="withEffect" presetClass="entr" presetID="17" presetSubtype="8">
                                  <p:stCondLst>
                                    <p:cond delay="0"/>
                                  </p:stCondLst>
                                  <p:childTnLst>
                                    <p:set>
                                      <p:cBhvr>
                                        <p:cTn dur="1" fill="hold" id="63">
                                          <p:stCondLst>
                                            <p:cond delay="0"/>
                                          </p:stCondLst>
                                        </p:cTn>
                                        <p:tgtEl>
                                          <p:spTgt spid="7"/>
                                        </p:tgtEl>
                                        <p:attrNameLst>
                                          <p:attrName>style.visibility</p:attrName>
                                        </p:attrNameLst>
                                      </p:cBhvr>
                                      <p:to>
                                        <p:strVal val="visible"/>
                                      </p:to>
                                    </p:set>
                                    <p:anim calcmode="lin" valueType="num">
                                      <p:cBhvr>
                                        <p:cTn dur="750" fill="hold" id="64"/>
                                        <p:tgtEl>
                                          <p:spTgt spid="7"/>
                                        </p:tgtEl>
                                        <p:attrNameLst>
                                          <p:attrName>ppt_x</p:attrName>
                                        </p:attrNameLst>
                                      </p:cBhvr>
                                      <p:tavLst>
                                        <p:tav tm="0">
                                          <p:val>
                                            <p:strVal val="#ppt_x-#ppt_w/2"/>
                                          </p:val>
                                        </p:tav>
                                        <p:tav tm="100000">
                                          <p:val>
                                            <p:strVal val="#ppt_x"/>
                                          </p:val>
                                        </p:tav>
                                      </p:tavLst>
                                    </p:anim>
                                    <p:anim calcmode="lin" valueType="num">
                                      <p:cBhvr>
                                        <p:cTn dur="750" fill="hold" id="65"/>
                                        <p:tgtEl>
                                          <p:spTgt spid="7"/>
                                        </p:tgtEl>
                                        <p:attrNameLst>
                                          <p:attrName>ppt_y</p:attrName>
                                        </p:attrNameLst>
                                      </p:cBhvr>
                                      <p:tavLst>
                                        <p:tav tm="0">
                                          <p:val>
                                            <p:strVal val="#ppt_y"/>
                                          </p:val>
                                        </p:tav>
                                        <p:tav tm="100000">
                                          <p:val>
                                            <p:strVal val="#ppt_y"/>
                                          </p:val>
                                        </p:tav>
                                      </p:tavLst>
                                    </p:anim>
                                    <p:anim calcmode="lin" valueType="num">
                                      <p:cBhvr>
                                        <p:cTn dur="750" fill="hold" id="66"/>
                                        <p:tgtEl>
                                          <p:spTgt spid="7"/>
                                        </p:tgtEl>
                                        <p:attrNameLst>
                                          <p:attrName>ppt_w</p:attrName>
                                        </p:attrNameLst>
                                      </p:cBhvr>
                                      <p:tavLst>
                                        <p:tav tm="0">
                                          <p:val>
                                            <p:fltVal val="0"/>
                                          </p:val>
                                        </p:tav>
                                        <p:tav tm="100000">
                                          <p:val>
                                            <p:strVal val="#ppt_w"/>
                                          </p:val>
                                        </p:tav>
                                      </p:tavLst>
                                    </p:anim>
                                    <p:anim calcmode="lin" valueType="num">
                                      <p:cBhvr>
                                        <p:cTn dur="750" fill="hold" id="67"/>
                                        <p:tgtEl>
                                          <p:spTgt spid="7"/>
                                        </p:tgtEl>
                                        <p:attrNameLst>
                                          <p:attrName>ppt_h</p:attrName>
                                        </p:attrNameLst>
                                      </p:cBhvr>
                                      <p:tavLst>
                                        <p:tav tm="0">
                                          <p:val>
                                            <p:strVal val="#ppt_h"/>
                                          </p:val>
                                        </p:tav>
                                        <p:tav tm="100000">
                                          <p:val>
                                            <p:strVal val="#ppt_h"/>
                                          </p:val>
                                        </p:tav>
                                      </p:tavLst>
                                    </p:anim>
                                  </p:childTnLst>
                                </p:cTn>
                              </p:par>
                              <p:par>
                                <p:cTn fill="hold" grpId="0" id="68" nodeType="withEffect" presetClass="entr" presetID="17" presetSubtype="8">
                                  <p:stCondLst>
                                    <p:cond delay="0"/>
                                  </p:stCondLst>
                                  <p:childTnLst>
                                    <p:set>
                                      <p:cBhvr>
                                        <p:cTn dur="1" fill="hold" id="69">
                                          <p:stCondLst>
                                            <p:cond delay="0"/>
                                          </p:stCondLst>
                                        </p:cTn>
                                        <p:tgtEl>
                                          <p:spTgt spid="15"/>
                                        </p:tgtEl>
                                        <p:attrNameLst>
                                          <p:attrName>style.visibility</p:attrName>
                                        </p:attrNameLst>
                                      </p:cBhvr>
                                      <p:to>
                                        <p:strVal val="visible"/>
                                      </p:to>
                                    </p:set>
                                    <p:anim calcmode="lin" valueType="num">
                                      <p:cBhvr>
                                        <p:cTn dur="750" fill="hold" id="70"/>
                                        <p:tgtEl>
                                          <p:spTgt spid="15"/>
                                        </p:tgtEl>
                                        <p:attrNameLst>
                                          <p:attrName>ppt_x</p:attrName>
                                        </p:attrNameLst>
                                      </p:cBhvr>
                                      <p:tavLst>
                                        <p:tav tm="0">
                                          <p:val>
                                            <p:strVal val="#ppt_x-#ppt_w/2"/>
                                          </p:val>
                                        </p:tav>
                                        <p:tav tm="100000">
                                          <p:val>
                                            <p:strVal val="#ppt_x"/>
                                          </p:val>
                                        </p:tav>
                                      </p:tavLst>
                                    </p:anim>
                                    <p:anim calcmode="lin" valueType="num">
                                      <p:cBhvr>
                                        <p:cTn dur="750" fill="hold" id="71"/>
                                        <p:tgtEl>
                                          <p:spTgt spid="15"/>
                                        </p:tgtEl>
                                        <p:attrNameLst>
                                          <p:attrName>ppt_y</p:attrName>
                                        </p:attrNameLst>
                                      </p:cBhvr>
                                      <p:tavLst>
                                        <p:tav tm="0">
                                          <p:val>
                                            <p:strVal val="#ppt_y"/>
                                          </p:val>
                                        </p:tav>
                                        <p:tav tm="100000">
                                          <p:val>
                                            <p:strVal val="#ppt_y"/>
                                          </p:val>
                                        </p:tav>
                                      </p:tavLst>
                                    </p:anim>
                                    <p:anim calcmode="lin" valueType="num">
                                      <p:cBhvr>
                                        <p:cTn dur="750" fill="hold" id="72"/>
                                        <p:tgtEl>
                                          <p:spTgt spid="15"/>
                                        </p:tgtEl>
                                        <p:attrNameLst>
                                          <p:attrName>ppt_w</p:attrName>
                                        </p:attrNameLst>
                                      </p:cBhvr>
                                      <p:tavLst>
                                        <p:tav tm="0">
                                          <p:val>
                                            <p:fltVal val="0"/>
                                          </p:val>
                                        </p:tav>
                                        <p:tav tm="100000">
                                          <p:val>
                                            <p:strVal val="#ppt_w"/>
                                          </p:val>
                                        </p:tav>
                                      </p:tavLst>
                                    </p:anim>
                                    <p:anim calcmode="lin" valueType="num">
                                      <p:cBhvr>
                                        <p:cTn dur="750" fill="hold" id="73"/>
                                        <p:tgtEl>
                                          <p:spTgt spid="15"/>
                                        </p:tgtEl>
                                        <p:attrNameLst>
                                          <p:attrName>ppt_h</p:attrName>
                                        </p:attrNameLst>
                                      </p:cBhvr>
                                      <p:tavLst>
                                        <p:tav tm="0">
                                          <p:val>
                                            <p:strVal val="#ppt_h"/>
                                          </p:val>
                                        </p:tav>
                                        <p:tav tm="100000">
                                          <p:val>
                                            <p:strVal val="#ppt_h"/>
                                          </p:val>
                                        </p:tav>
                                      </p:tavLst>
                                    </p:anim>
                                  </p:childTnLst>
                                </p:cTn>
                              </p:par>
                              <p:par>
                                <p:cTn fill="hold" grpId="0" id="74" nodeType="withEffect" presetClass="entr" presetID="17" presetSubtype="8">
                                  <p:stCondLst>
                                    <p:cond delay="0"/>
                                  </p:stCondLst>
                                  <p:childTnLst>
                                    <p:set>
                                      <p:cBhvr>
                                        <p:cTn dur="1" fill="hold" id="75">
                                          <p:stCondLst>
                                            <p:cond delay="0"/>
                                          </p:stCondLst>
                                        </p:cTn>
                                        <p:tgtEl>
                                          <p:spTgt spid="13"/>
                                        </p:tgtEl>
                                        <p:attrNameLst>
                                          <p:attrName>style.visibility</p:attrName>
                                        </p:attrNameLst>
                                      </p:cBhvr>
                                      <p:to>
                                        <p:strVal val="visible"/>
                                      </p:to>
                                    </p:set>
                                    <p:anim calcmode="lin" valueType="num">
                                      <p:cBhvr>
                                        <p:cTn dur="750" fill="hold" id="76"/>
                                        <p:tgtEl>
                                          <p:spTgt spid="13"/>
                                        </p:tgtEl>
                                        <p:attrNameLst>
                                          <p:attrName>ppt_x</p:attrName>
                                        </p:attrNameLst>
                                      </p:cBhvr>
                                      <p:tavLst>
                                        <p:tav tm="0">
                                          <p:val>
                                            <p:strVal val="#ppt_x-#ppt_w/2"/>
                                          </p:val>
                                        </p:tav>
                                        <p:tav tm="100000">
                                          <p:val>
                                            <p:strVal val="#ppt_x"/>
                                          </p:val>
                                        </p:tav>
                                      </p:tavLst>
                                    </p:anim>
                                    <p:anim calcmode="lin" valueType="num">
                                      <p:cBhvr>
                                        <p:cTn dur="750" fill="hold" id="77"/>
                                        <p:tgtEl>
                                          <p:spTgt spid="13"/>
                                        </p:tgtEl>
                                        <p:attrNameLst>
                                          <p:attrName>ppt_y</p:attrName>
                                        </p:attrNameLst>
                                      </p:cBhvr>
                                      <p:tavLst>
                                        <p:tav tm="0">
                                          <p:val>
                                            <p:strVal val="#ppt_y"/>
                                          </p:val>
                                        </p:tav>
                                        <p:tav tm="100000">
                                          <p:val>
                                            <p:strVal val="#ppt_y"/>
                                          </p:val>
                                        </p:tav>
                                      </p:tavLst>
                                    </p:anim>
                                    <p:anim calcmode="lin" valueType="num">
                                      <p:cBhvr>
                                        <p:cTn dur="750" fill="hold" id="78"/>
                                        <p:tgtEl>
                                          <p:spTgt spid="13"/>
                                        </p:tgtEl>
                                        <p:attrNameLst>
                                          <p:attrName>ppt_w</p:attrName>
                                        </p:attrNameLst>
                                      </p:cBhvr>
                                      <p:tavLst>
                                        <p:tav tm="0">
                                          <p:val>
                                            <p:fltVal val="0"/>
                                          </p:val>
                                        </p:tav>
                                        <p:tav tm="100000">
                                          <p:val>
                                            <p:strVal val="#ppt_w"/>
                                          </p:val>
                                        </p:tav>
                                      </p:tavLst>
                                    </p:anim>
                                    <p:anim calcmode="lin" valueType="num">
                                      <p:cBhvr>
                                        <p:cTn dur="750" fill="hold" id="79"/>
                                        <p:tgtEl>
                                          <p:spTgt spid="13"/>
                                        </p:tgtEl>
                                        <p:attrNameLst>
                                          <p:attrName>ppt_h</p:attrName>
                                        </p:attrNameLst>
                                      </p:cBhvr>
                                      <p:tavLst>
                                        <p:tav tm="0">
                                          <p:val>
                                            <p:strVal val="#ppt_h"/>
                                          </p:val>
                                        </p:tav>
                                        <p:tav tm="100000">
                                          <p:val>
                                            <p:strVal val="#ppt_h"/>
                                          </p:val>
                                        </p:tav>
                                      </p:tavLst>
                                    </p:anim>
                                  </p:childTnLst>
                                </p:cTn>
                              </p:par>
                              <p:par>
                                <p:cTn fill="hold" grpId="0" id="80" nodeType="withEffect" presetClass="entr" presetID="17" presetSubtype="8">
                                  <p:stCondLst>
                                    <p:cond delay="0"/>
                                  </p:stCondLst>
                                  <p:childTnLst>
                                    <p:set>
                                      <p:cBhvr>
                                        <p:cTn dur="1" fill="hold" id="81">
                                          <p:stCondLst>
                                            <p:cond delay="0"/>
                                          </p:stCondLst>
                                        </p:cTn>
                                        <p:tgtEl>
                                          <p:spTgt spid="14"/>
                                        </p:tgtEl>
                                        <p:attrNameLst>
                                          <p:attrName>style.visibility</p:attrName>
                                        </p:attrNameLst>
                                      </p:cBhvr>
                                      <p:to>
                                        <p:strVal val="visible"/>
                                      </p:to>
                                    </p:set>
                                    <p:anim calcmode="lin" valueType="num">
                                      <p:cBhvr>
                                        <p:cTn dur="750" fill="hold" id="82"/>
                                        <p:tgtEl>
                                          <p:spTgt spid="14"/>
                                        </p:tgtEl>
                                        <p:attrNameLst>
                                          <p:attrName>ppt_x</p:attrName>
                                        </p:attrNameLst>
                                      </p:cBhvr>
                                      <p:tavLst>
                                        <p:tav tm="0">
                                          <p:val>
                                            <p:strVal val="#ppt_x-#ppt_w/2"/>
                                          </p:val>
                                        </p:tav>
                                        <p:tav tm="100000">
                                          <p:val>
                                            <p:strVal val="#ppt_x"/>
                                          </p:val>
                                        </p:tav>
                                      </p:tavLst>
                                    </p:anim>
                                    <p:anim calcmode="lin" valueType="num">
                                      <p:cBhvr>
                                        <p:cTn dur="750" fill="hold" id="83"/>
                                        <p:tgtEl>
                                          <p:spTgt spid="14"/>
                                        </p:tgtEl>
                                        <p:attrNameLst>
                                          <p:attrName>ppt_y</p:attrName>
                                        </p:attrNameLst>
                                      </p:cBhvr>
                                      <p:tavLst>
                                        <p:tav tm="0">
                                          <p:val>
                                            <p:strVal val="#ppt_y"/>
                                          </p:val>
                                        </p:tav>
                                        <p:tav tm="100000">
                                          <p:val>
                                            <p:strVal val="#ppt_y"/>
                                          </p:val>
                                        </p:tav>
                                      </p:tavLst>
                                    </p:anim>
                                    <p:anim calcmode="lin" valueType="num">
                                      <p:cBhvr>
                                        <p:cTn dur="750" fill="hold" id="84"/>
                                        <p:tgtEl>
                                          <p:spTgt spid="14"/>
                                        </p:tgtEl>
                                        <p:attrNameLst>
                                          <p:attrName>ppt_w</p:attrName>
                                        </p:attrNameLst>
                                      </p:cBhvr>
                                      <p:tavLst>
                                        <p:tav tm="0">
                                          <p:val>
                                            <p:fltVal val="0"/>
                                          </p:val>
                                        </p:tav>
                                        <p:tav tm="100000">
                                          <p:val>
                                            <p:strVal val="#ppt_w"/>
                                          </p:val>
                                        </p:tav>
                                      </p:tavLst>
                                    </p:anim>
                                    <p:anim calcmode="lin" valueType="num">
                                      <p:cBhvr>
                                        <p:cTn dur="750" fill="hold" id="85"/>
                                        <p:tgtEl>
                                          <p:spTgt spid="14"/>
                                        </p:tgtEl>
                                        <p:attrNameLst>
                                          <p:attrName>ppt_h</p:attrName>
                                        </p:attrNameLst>
                                      </p:cBhvr>
                                      <p:tavLst>
                                        <p:tav tm="0">
                                          <p:val>
                                            <p:strVal val="#ppt_h"/>
                                          </p:val>
                                        </p:tav>
                                        <p:tav tm="100000">
                                          <p:val>
                                            <p:strVal val="#ppt_h"/>
                                          </p:val>
                                        </p:tav>
                                      </p:tavLst>
                                    </p:anim>
                                  </p:childTnLst>
                                </p:cTn>
                              </p:par>
                              <p:par>
                                <p:cTn fill="hold" grpId="0" id="86" nodeType="withEffect" presetClass="entr" presetID="17" presetSubtype="8">
                                  <p:stCondLst>
                                    <p:cond delay="0"/>
                                  </p:stCondLst>
                                  <p:childTnLst>
                                    <p:set>
                                      <p:cBhvr>
                                        <p:cTn dur="1" fill="hold" id="87">
                                          <p:stCondLst>
                                            <p:cond delay="0"/>
                                          </p:stCondLst>
                                        </p:cTn>
                                        <p:tgtEl>
                                          <p:spTgt spid="27"/>
                                        </p:tgtEl>
                                        <p:attrNameLst>
                                          <p:attrName>style.visibility</p:attrName>
                                        </p:attrNameLst>
                                      </p:cBhvr>
                                      <p:to>
                                        <p:strVal val="visible"/>
                                      </p:to>
                                    </p:set>
                                    <p:anim calcmode="lin" valueType="num">
                                      <p:cBhvr>
                                        <p:cTn dur="750" fill="hold" id="88"/>
                                        <p:tgtEl>
                                          <p:spTgt spid="27"/>
                                        </p:tgtEl>
                                        <p:attrNameLst>
                                          <p:attrName>ppt_x</p:attrName>
                                        </p:attrNameLst>
                                      </p:cBhvr>
                                      <p:tavLst>
                                        <p:tav tm="0">
                                          <p:val>
                                            <p:strVal val="#ppt_x-#ppt_w/2"/>
                                          </p:val>
                                        </p:tav>
                                        <p:tav tm="100000">
                                          <p:val>
                                            <p:strVal val="#ppt_x"/>
                                          </p:val>
                                        </p:tav>
                                      </p:tavLst>
                                    </p:anim>
                                    <p:anim calcmode="lin" valueType="num">
                                      <p:cBhvr>
                                        <p:cTn dur="750" fill="hold" id="89"/>
                                        <p:tgtEl>
                                          <p:spTgt spid="27"/>
                                        </p:tgtEl>
                                        <p:attrNameLst>
                                          <p:attrName>ppt_y</p:attrName>
                                        </p:attrNameLst>
                                      </p:cBhvr>
                                      <p:tavLst>
                                        <p:tav tm="0">
                                          <p:val>
                                            <p:strVal val="#ppt_y"/>
                                          </p:val>
                                        </p:tav>
                                        <p:tav tm="100000">
                                          <p:val>
                                            <p:strVal val="#ppt_y"/>
                                          </p:val>
                                        </p:tav>
                                      </p:tavLst>
                                    </p:anim>
                                    <p:anim calcmode="lin" valueType="num">
                                      <p:cBhvr>
                                        <p:cTn dur="750" fill="hold" id="90"/>
                                        <p:tgtEl>
                                          <p:spTgt spid="27"/>
                                        </p:tgtEl>
                                        <p:attrNameLst>
                                          <p:attrName>ppt_w</p:attrName>
                                        </p:attrNameLst>
                                      </p:cBhvr>
                                      <p:tavLst>
                                        <p:tav tm="0">
                                          <p:val>
                                            <p:fltVal val="0"/>
                                          </p:val>
                                        </p:tav>
                                        <p:tav tm="100000">
                                          <p:val>
                                            <p:strVal val="#ppt_w"/>
                                          </p:val>
                                        </p:tav>
                                      </p:tavLst>
                                    </p:anim>
                                    <p:anim calcmode="lin" valueType="num">
                                      <p:cBhvr>
                                        <p:cTn dur="750" fill="hold" id="91"/>
                                        <p:tgtEl>
                                          <p:spTgt spid="27"/>
                                        </p:tgtEl>
                                        <p:attrNameLst>
                                          <p:attrName>ppt_h</p:attrName>
                                        </p:attrNameLst>
                                      </p:cBhvr>
                                      <p:tavLst>
                                        <p:tav tm="0">
                                          <p:val>
                                            <p:strVal val="#ppt_h"/>
                                          </p:val>
                                        </p:tav>
                                        <p:tav tm="100000">
                                          <p:val>
                                            <p:strVal val="#ppt_h"/>
                                          </p:val>
                                        </p:tav>
                                      </p:tavLst>
                                    </p:anim>
                                  </p:childTnLst>
                                </p:cTn>
                              </p:par>
                              <p:par>
                                <p:cTn fill="hold" grpId="0" id="92" nodeType="withEffect" presetClass="entr" presetID="17" presetSubtype="8">
                                  <p:stCondLst>
                                    <p:cond delay="0"/>
                                  </p:stCondLst>
                                  <p:childTnLst>
                                    <p:set>
                                      <p:cBhvr>
                                        <p:cTn dur="1" fill="hold" id="93">
                                          <p:stCondLst>
                                            <p:cond delay="0"/>
                                          </p:stCondLst>
                                        </p:cTn>
                                        <p:tgtEl>
                                          <p:spTgt spid="25"/>
                                        </p:tgtEl>
                                        <p:attrNameLst>
                                          <p:attrName>style.visibility</p:attrName>
                                        </p:attrNameLst>
                                      </p:cBhvr>
                                      <p:to>
                                        <p:strVal val="visible"/>
                                      </p:to>
                                    </p:set>
                                    <p:anim calcmode="lin" valueType="num">
                                      <p:cBhvr>
                                        <p:cTn dur="750" fill="hold" id="94"/>
                                        <p:tgtEl>
                                          <p:spTgt spid="25"/>
                                        </p:tgtEl>
                                        <p:attrNameLst>
                                          <p:attrName>ppt_x</p:attrName>
                                        </p:attrNameLst>
                                      </p:cBhvr>
                                      <p:tavLst>
                                        <p:tav tm="0">
                                          <p:val>
                                            <p:strVal val="#ppt_x-#ppt_w/2"/>
                                          </p:val>
                                        </p:tav>
                                        <p:tav tm="100000">
                                          <p:val>
                                            <p:strVal val="#ppt_x"/>
                                          </p:val>
                                        </p:tav>
                                      </p:tavLst>
                                    </p:anim>
                                    <p:anim calcmode="lin" valueType="num">
                                      <p:cBhvr>
                                        <p:cTn dur="750" fill="hold" id="95"/>
                                        <p:tgtEl>
                                          <p:spTgt spid="25"/>
                                        </p:tgtEl>
                                        <p:attrNameLst>
                                          <p:attrName>ppt_y</p:attrName>
                                        </p:attrNameLst>
                                      </p:cBhvr>
                                      <p:tavLst>
                                        <p:tav tm="0">
                                          <p:val>
                                            <p:strVal val="#ppt_y"/>
                                          </p:val>
                                        </p:tav>
                                        <p:tav tm="100000">
                                          <p:val>
                                            <p:strVal val="#ppt_y"/>
                                          </p:val>
                                        </p:tav>
                                      </p:tavLst>
                                    </p:anim>
                                    <p:anim calcmode="lin" valueType="num">
                                      <p:cBhvr>
                                        <p:cTn dur="750" fill="hold" id="96"/>
                                        <p:tgtEl>
                                          <p:spTgt spid="25"/>
                                        </p:tgtEl>
                                        <p:attrNameLst>
                                          <p:attrName>ppt_w</p:attrName>
                                        </p:attrNameLst>
                                      </p:cBhvr>
                                      <p:tavLst>
                                        <p:tav tm="0">
                                          <p:val>
                                            <p:fltVal val="0"/>
                                          </p:val>
                                        </p:tav>
                                        <p:tav tm="100000">
                                          <p:val>
                                            <p:strVal val="#ppt_w"/>
                                          </p:val>
                                        </p:tav>
                                      </p:tavLst>
                                    </p:anim>
                                    <p:anim calcmode="lin" valueType="num">
                                      <p:cBhvr>
                                        <p:cTn dur="750" fill="hold" id="97"/>
                                        <p:tgtEl>
                                          <p:spTgt spid="25"/>
                                        </p:tgtEl>
                                        <p:attrNameLst>
                                          <p:attrName>ppt_h</p:attrName>
                                        </p:attrNameLst>
                                      </p:cBhvr>
                                      <p:tavLst>
                                        <p:tav tm="0">
                                          <p:val>
                                            <p:strVal val="#ppt_h"/>
                                          </p:val>
                                        </p:tav>
                                        <p:tav tm="100000">
                                          <p:val>
                                            <p:strVal val="#ppt_h"/>
                                          </p:val>
                                        </p:tav>
                                      </p:tavLst>
                                    </p:anim>
                                  </p:childTnLst>
                                </p:cTn>
                              </p:par>
                              <p:par>
                                <p:cTn fill="hold" grpId="0" id="98" nodeType="withEffect" presetClass="entr" presetID="17" presetSubtype="8">
                                  <p:stCondLst>
                                    <p:cond delay="0"/>
                                  </p:stCondLst>
                                  <p:childTnLst>
                                    <p:set>
                                      <p:cBhvr>
                                        <p:cTn dur="1" fill="hold" id="99">
                                          <p:stCondLst>
                                            <p:cond delay="0"/>
                                          </p:stCondLst>
                                        </p:cTn>
                                        <p:tgtEl>
                                          <p:spTgt spid="26"/>
                                        </p:tgtEl>
                                        <p:attrNameLst>
                                          <p:attrName>style.visibility</p:attrName>
                                        </p:attrNameLst>
                                      </p:cBhvr>
                                      <p:to>
                                        <p:strVal val="visible"/>
                                      </p:to>
                                    </p:set>
                                    <p:anim calcmode="lin" valueType="num">
                                      <p:cBhvr>
                                        <p:cTn dur="750" fill="hold" id="100"/>
                                        <p:tgtEl>
                                          <p:spTgt spid="26"/>
                                        </p:tgtEl>
                                        <p:attrNameLst>
                                          <p:attrName>ppt_x</p:attrName>
                                        </p:attrNameLst>
                                      </p:cBhvr>
                                      <p:tavLst>
                                        <p:tav tm="0">
                                          <p:val>
                                            <p:strVal val="#ppt_x-#ppt_w/2"/>
                                          </p:val>
                                        </p:tav>
                                        <p:tav tm="100000">
                                          <p:val>
                                            <p:strVal val="#ppt_x"/>
                                          </p:val>
                                        </p:tav>
                                      </p:tavLst>
                                    </p:anim>
                                    <p:anim calcmode="lin" valueType="num">
                                      <p:cBhvr>
                                        <p:cTn dur="750" fill="hold" id="101"/>
                                        <p:tgtEl>
                                          <p:spTgt spid="26"/>
                                        </p:tgtEl>
                                        <p:attrNameLst>
                                          <p:attrName>ppt_y</p:attrName>
                                        </p:attrNameLst>
                                      </p:cBhvr>
                                      <p:tavLst>
                                        <p:tav tm="0">
                                          <p:val>
                                            <p:strVal val="#ppt_y"/>
                                          </p:val>
                                        </p:tav>
                                        <p:tav tm="100000">
                                          <p:val>
                                            <p:strVal val="#ppt_y"/>
                                          </p:val>
                                        </p:tav>
                                      </p:tavLst>
                                    </p:anim>
                                    <p:anim calcmode="lin" valueType="num">
                                      <p:cBhvr>
                                        <p:cTn dur="750" fill="hold" id="102"/>
                                        <p:tgtEl>
                                          <p:spTgt spid="26"/>
                                        </p:tgtEl>
                                        <p:attrNameLst>
                                          <p:attrName>ppt_w</p:attrName>
                                        </p:attrNameLst>
                                      </p:cBhvr>
                                      <p:tavLst>
                                        <p:tav tm="0">
                                          <p:val>
                                            <p:fltVal val="0"/>
                                          </p:val>
                                        </p:tav>
                                        <p:tav tm="100000">
                                          <p:val>
                                            <p:strVal val="#ppt_w"/>
                                          </p:val>
                                        </p:tav>
                                      </p:tavLst>
                                    </p:anim>
                                    <p:anim calcmode="lin" valueType="num">
                                      <p:cBhvr>
                                        <p:cTn dur="750" fill="hold" id="103"/>
                                        <p:tgtEl>
                                          <p:spTgt spid="26"/>
                                        </p:tgtEl>
                                        <p:attrNameLst>
                                          <p:attrName>ppt_h</p:attrName>
                                        </p:attrNameLst>
                                      </p:cBhvr>
                                      <p:tavLst>
                                        <p:tav tm="0">
                                          <p:val>
                                            <p:strVal val="#ppt_h"/>
                                          </p:val>
                                        </p:tav>
                                        <p:tav tm="100000">
                                          <p:val>
                                            <p:strVal val="#ppt_h"/>
                                          </p:val>
                                        </p:tav>
                                      </p:tavLst>
                                    </p:anim>
                                  </p:childTnLst>
                                </p:cTn>
                              </p:par>
                              <p:par>
                                <p:cTn fill="hold" grpId="0" id="104" nodeType="withEffect" presetClass="entr" presetID="17" presetSubtype="8">
                                  <p:stCondLst>
                                    <p:cond delay="0"/>
                                  </p:stCondLst>
                                  <p:childTnLst>
                                    <p:set>
                                      <p:cBhvr>
                                        <p:cTn dur="1" fill="hold" id="105">
                                          <p:stCondLst>
                                            <p:cond delay="0"/>
                                          </p:stCondLst>
                                        </p:cTn>
                                        <p:tgtEl>
                                          <p:spTgt spid="35"/>
                                        </p:tgtEl>
                                        <p:attrNameLst>
                                          <p:attrName>style.visibility</p:attrName>
                                        </p:attrNameLst>
                                      </p:cBhvr>
                                      <p:to>
                                        <p:strVal val="visible"/>
                                      </p:to>
                                    </p:set>
                                    <p:anim calcmode="lin" valueType="num">
                                      <p:cBhvr>
                                        <p:cTn dur="750" fill="hold" id="106"/>
                                        <p:tgtEl>
                                          <p:spTgt spid="35"/>
                                        </p:tgtEl>
                                        <p:attrNameLst>
                                          <p:attrName>ppt_x</p:attrName>
                                        </p:attrNameLst>
                                      </p:cBhvr>
                                      <p:tavLst>
                                        <p:tav tm="0">
                                          <p:val>
                                            <p:strVal val="#ppt_x-#ppt_w/2"/>
                                          </p:val>
                                        </p:tav>
                                        <p:tav tm="100000">
                                          <p:val>
                                            <p:strVal val="#ppt_x"/>
                                          </p:val>
                                        </p:tav>
                                      </p:tavLst>
                                    </p:anim>
                                    <p:anim calcmode="lin" valueType="num">
                                      <p:cBhvr>
                                        <p:cTn dur="750" fill="hold" id="107"/>
                                        <p:tgtEl>
                                          <p:spTgt spid="35"/>
                                        </p:tgtEl>
                                        <p:attrNameLst>
                                          <p:attrName>ppt_y</p:attrName>
                                        </p:attrNameLst>
                                      </p:cBhvr>
                                      <p:tavLst>
                                        <p:tav tm="0">
                                          <p:val>
                                            <p:strVal val="#ppt_y"/>
                                          </p:val>
                                        </p:tav>
                                        <p:tav tm="100000">
                                          <p:val>
                                            <p:strVal val="#ppt_y"/>
                                          </p:val>
                                        </p:tav>
                                      </p:tavLst>
                                    </p:anim>
                                    <p:anim calcmode="lin" valueType="num">
                                      <p:cBhvr>
                                        <p:cTn dur="750" fill="hold" id="108"/>
                                        <p:tgtEl>
                                          <p:spTgt spid="35"/>
                                        </p:tgtEl>
                                        <p:attrNameLst>
                                          <p:attrName>ppt_w</p:attrName>
                                        </p:attrNameLst>
                                      </p:cBhvr>
                                      <p:tavLst>
                                        <p:tav tm="0">
                                          <p:val>
                                            <p:fltVal val="0"/>
                                          </p:val>
                                        </p:tav>
                                        <p:tav tm="100000">
                                          <p:val>
                                            <p:strVal val="#ppt_w"/>
                                          </p:val>
                                        </p:tav>
                                      </p:tavLst>
                                    </p:anim>
                                    <p:anim calcmode="lin" valueType="num">
                                      <p:cBhvr>
                                        <p:cTn dur="750" fill="hold" id="109"/>
                                        <p:tgtEl>
                                          <p:spTgt spid="35"/>
                                        </p:tgtEl>
                                        <p:attrNameLst>
                                          <p:attrName>ppt_h</p:attrName>
                                        </p:attrNameLst>
                                      </p:cBhvr>
                                      <p:tavLst>
                                        <p:tav tm="0">
                                          <p:val>
                                            <p:strVal val="#ppt_h"/>
                                          </p:val>
                                        </p:tav>
                                        <p:tav tm="100000">
                                          <p:val>
                                            <p:strVal val="#ppt_h"/>
                                          </p:val>
                                        </p:tav>
                                      </p:tavLst>
                                    </p:anim>
                                  </p:childTnLst>
                                </p:cTn>
                              </p:par>
                              <p:par>
                                <p:cTn fill="hold" grpId="0" id="110" nodeType="withEffect" presetClass="entr" presetID="17" presetSubtype="8">
                                  <p:stCondLst>
                                    <p:cond delay="0"/>
                                  </p:stCondLst>
                                  <p:childTnLst>
                                    <p:set>
                                      <p:cBhvr>
                                        <p:cTn dur="1" fill="hold" id="111">
                                          <p:stCondLst>
                                            <p:cond delay="0"/>
                                          </p:stCondLst>
                                        </p:cTn>
                                        <p:tgtEl>
                                          <p:spTgt spid="33"/>
                                        </p:tgtEl>
                                        <p:attrNameLst>
                                          <p:attrName>style.visibility</p:attrName>
                                        </p:attrNameLst>
                                      </p:cBhvr>
                                      <p:to>
                                        <p:strVal val="visible"/>
                                      </p:to>
                                    </p:set>
                                    <p:anim calcmode="lin" valueType="num">
                                      <p:cBhvr>
                                        <p:cTn dur="750" fill="hold" id="112"/>
                                        <p:tgtEl>
                                          <p:spTgt spid="33"/>
                                        </p:tgtEl>
                                        <p:attrNameLst>
                                          <p:attrName>ppt_x</p:attrName>
                                        </p:attrNameLst>
                                      </p:cBhvr>
                                      <p:tavLst>
                                        <p:tav tm="0">
                                          <p:val>
                                            <p:strVal val="#ppt_x-#ppt_w/2"/>
                                          </p:val>
                                        </p:tav>
                                        <p:tav tm="100000">
                                          <p:val>
                                            <p:strVal val="#ppt_x"/>
                                          </p:val>
                                        </p:tav>
                                      </p:tavLst>
                                    </p:anim>
                                    <p:anim calcmode="lin" valueType="num">
                                      <p:cBhvr>
                                        <p:cTn dur="750" fill="hold" id="113"/>
                                        <p:tgtEl>
                                          <p:spTgt spid="33"/>
                                        </p:tgtEl>
                                        <p:attrNameLst>
                                          <p:attrName>ppt_y</p:attrName>
                                        </p:attrNameLst>
                                      </p:cBhvr>
                                      <p:tavLst>
                                        <p:tav tm="0">
                                          <p:val>
                                            <p:strVal val="#ppt_y"/>
                                          </p:val>
                                        </p:tav>
                                        <p:tav tm="100000">
                                          <p:val>
                                            <p:strVal val="#ppt_y"/>
                                          </p:val>
                                        </p:tav>
                                      </p:tavLst>
                                    </p:anim>
                                    <p:anim calcmode="lin" valueType="num">
                                      <p:cBhvr>
                                        <p:cTn dur="750" fill="hold" id="114"/>
                                        <p:tgtEl>
                                          <p:spTgt spid="33"/>
                                        </p:tgtEl>
                                        <p:attrNameLst>
                                          <p:attrName>ppt_w</p:attrName>
                                        </p:attrNameLst>
                                      </p:cBhvr>
                                      <p:tavLst>
                                        <p:tav tm="0">
                                          <p:val>
                                            <p:fltVal val="0"/>
                                          </p:val>
                                        </p:tav>
                                        <p:tav tm="100000">
                                          <p:val>
                                            <p:strVal val="#ppt_w"/>
                                          </p:val>
                                        </p:tav>
                                      </p:tavLst>
                                    </p:anim>
                                    <p:anim calcmode="lin" valueType="num">
                                      <p:cBhvr>
                                        <p:cTn dur="750" fill="hold" id="115"/>
                                        <p:tgtEl>
                                          <p:spTgt spid="33"/>
                                        </p:tgtEl>
                                        <p:attrNameLst>
                                          <p:attrName>ppt_h</p:attrName>
                                        </p:attrNameLst>
                                      </p:cBhvr>
                                      <p:tavLst>
                                        <p:tav tm="0">
                                          <p:val>
                                            <p:strVal val="#ppt_h"/>
                                          </p:val>
                                        </p:tav>
                                        <p:tav tm="100000">
                                          <p:val>
                                            <p:strVal val="#ppt_h"/>
                                          </p:val>
                                        </p:tav>
                                      </p:tavLst>
                                    </p:anim>
                                  </p:childTnLst>
                                </p:cTn>
                              </p:par>
                              <p:par>
                                <p:cTn fill="hold" grpId="0" id="116" nodeType="withEffect" presetClass="entr" presetID="17" presetSubtype="8">
                                  <p:stCondLst>
                                    <p:cond delay="0"/>
                                  </p:stCondLst>
                                  <p:childTnLst>
                                    <p:set>
                                      <p:cBhvr>
                                        <p:cTn dur="1" fill="hold" id="117">
                                          <p:stCondLst>
                                            <p:cond delay="0"/>
                                          </p:stCondLst>
                                        </p:cTn>
                                        <p:tgtEl>
                                          <p:spTgt spid="34"/>
                                        </p:tgtEl>
                                        <p:attrNameLst>
                                          <p:attrName>style.visibility</p:attrName>
                                        </p:attrNameLst>
                                      </p:cBhvr>
                                      <p:to>
                                        <p:strVal val="visible"/>
                                      </p:to>
                                    </p:set>
                                    <p:anim calcmode="lin" valueType="num">
                                      <p:cBhvr>
                                        <p:cTn dur="750" fill="hold" id="118"/>
                                        <p:tgtEl>
                                          <p:spTgt spid="34"/>
                                        </p:tgtEl>
                                        <p:attrNameLst>
                                          <p:attrName>ppt_x</p:attrName>
                                        </p:attrNameLst>
                                      </p:cBhvr>
                                      <p:tavLst>
                                        <p:tav tm="0">
                                          <p:val>
                                            <p:strVal val="#ppt_x-#ppt_w/2"/>
                                          </p:val>
                                        </p:tav>
                                        <p:tav tm="100000">
                                          <p:val>
                                            <p:strVal val="#ppt_x"/>
                                          </p:val>
                                        </p:tav>
                                      </p:tavLst>
                                    </p:anim>
                                    <p:anim calcmode="lin" valueType="num">
                                      <p:cBhvr>
                                        <p:cTn dur="750" fill="hold" id="119"/>
                                        <p:tgtEl>
                                          <p:spTgt spid="34"/>
                                        </p:tgtEl>
                                        <p:attrNameLst>
                                          <p:attrName>ppt_y</p:attrName>
                                        </p:attrNameLst>
                                      </p:cBhvr>
                                      <p:tavLst>
                                        <p:tav tm="0">
                                          <p:val>
                                            <p:strVal val="#ppt_y"/>
                                          </p:val>
                                        </p:tav>
                                        <p:tav tm="100000">
                                          <p:val>
                                            <p:strVal val="#ppt_y"/>
                                          </p:val>
                                        </p:tav>
                                      </p:tavLst>
                                    </p:anim>
                                    <p:anim calcmode="lin" valueType="num">
                                      <p:cBhvr>
                                        <p:cTn dur="750" fill="hold" id="120"/>
                                        <p:tgtEl>
                                          <p:spTgt spid="34"/>
                                        </p:tgtEl>
                                        <p:attrNameLst>
                                          <p:attrName>ppt_w</p:attrName>
                                        </p:attrNameLst>
                                      </p:cBhvr>
                                      <p:tavLst>
                                        <p:tav tm="0">
                                          <p:val>
                                            <p:fltVal val="0"/>
                                          </p:val>
                                        </p:tav>
                                        <p:tav tm="100000">
                                          <p:val>
                                            <p:strVal val="#ppt_w"/>
                                          </p:val>
                                        </p:tav>
                                      </p:tavLst>
                                    </p:anim>
                                    <p:anim calcmode="lin" valueType="num">
                                      <p:cBhvr>
                                        <p:cTn dur="750" fill="hold" id="121"/>
                                        <p:tgtEl>
                                          <p:spTgt spid="34"/>
                                        </p:tgtEl>
                                        <p:attrNameLst>
                                          <p:attrName>ppt_h</p:attrName>
                                        </p:attrNameLst>
                                      </p:cBhvr>
                                      <p:tavLst>
                                        <p:tav tm="0">
                                          <p:val>
                                            <p:strVal val="#ppt_h"/>
                                          </p:val>
                                        </p:tav>
                                        <p:tav tm="100000">
                                          <p:val>
                                            <p:strVal val="#ppt_h"/>
                                          </p:val>
                                        </p:tav>
                                      </p:tavLst>
                                    </p:anim>
                                  </p:childTnLst>
                                </p:cTn>
                              </p:par>
                            </p:childTnLst>
                          </p:cTn>
                        </p:par>
                        <p:par>
                          <p:cTn fill="hold" id="122" nodeType="afterGroup">
                            <p:stCondLst>
                              <p:cond delay="3750"/>
                            </p:stCondLst>
                            <p:childTnLst>
                              <p:par>
                                <p:cTn fill="hold" grpId="0" id="123" nodeType="afterEffect" presetClass="entr" presetID="42" presetSubtype="0">
                                  <p:stCondLst>
                                    <p:cond delay="0"/>
                                  </p:stCondLst>
                                  <p:childTnLst>
                                    <p:set>
                                      <p:cBhvr>
                                        <p:cTn dur="1" fill="hold" id="124">
                                          <p:stCondLst>
                                            <p:cond delay="0"/>
                                          </p:stCondLst>
                                        </p:cTn>
                                        <p:tgtEl>
                                          <p:spTgt spid="56"/>
                                        </p:tgtEl>
                                        <p:attrNameLst>
                                          <p:attrName>style.visibility</p:attrName>
                                        </p:attrNameLst>
                                      </p:cBhvr>
                                      <p:to>
                                        <p:strVal val="visible"/>
                                      </p:to>
                                    </p:set>
                                    <p:animEffect filter="fade" transition="in">
                                      <p:cBhvr>
                                        <p:cTn dur="500" id="125"/>
                                        <p:tgtEl>
                                          <p:spTgt spid="56"/>
                                        </p:tgtEl>
                                      </p:cBhvr>
                                    </p:animEffect>
                                    <p:anim calcmode="lin" valueType="num">
                                      <p:cBhvr>
                                        <p:cTn dur="500" fill="hold" id="126"/>
                                        <p:tgtEl>
                                          <p:spTgt spid="56"/>
                                        </p:tgtEl>
                                        <p:attrNameLst>
                                          <p:attrName>ppt_x</p:attrName>
                                        </p:attrNameLst>
                                      </p:cBhvr>
                                      <p:tavLst>
                                        <p:tav tm="0">
                                          <p:val>
                                            <p:strVal val="#ppt_x"/>
                                          </p:val>
                                        </p:tav>
                                        <p:tav tm="100000">
                                          <p:val>
                                            <p:strVal val="#ppt_x"/>
                                          </p:val>
                                        </p:tav>
                                      </p:tavLst>
                                    </p:anim>
                                    <p:anim calcmode="lin" valueType="num">
                                      <p:cBhvr>
                                        <p:cTn dur="500" fill="hold" id="127"/>
                                        <p:tgtEl>
                                          <p:spTgt spid="56"/>
                                        </p:tgtEl>
                                        <p:attrNameLst>
                                          <p:attrName>ppt_y</p:attrName>
                                        </p:attrNameLst>
                                      </p:cBhvr>
                                      <p:tavLst>
                                        <p:tav tm="0">
                                          <p:val>
                                            <p:strVal val="#ppt_y+.1"/>
                                          </p:val>
                                        </p:tav>
                                        <p:tav tm="100000">
                                          <p:val>
                                            <p:strVal val="#ppt_y"/>
                                          </p:val>
                                        </p:tav>
                                      </p:tavLst>
                                    </p:anim>
                                  </p:childTnLst>
                                </p:cTn>
                              </p:par>
                              <p:par>
                                <p:cTn fill="hold" grpId="0" id="128" nodeType="withEffect" presetClass="entr" presetID="42" presetSubtype="0">
                                  <p:stCondLst>
                                    <p:cond delay="0"/>
                                  </p:stCondLst>
                                  <p:childTnLst>
                                    <p:set>
                                      <p:cBhvr>
                                        <p:cTn dur="1" fill="hold" id="129">
                                          <p:stCondLst>
                                            <p:cond delay="0"/>
                                          </p:stCondLst>
                                        </p:cTn>
                                        <p:tgtEl>
                                          <p:spTgt spid="55"/>
                                        </p:tgtEl>
                                        <p:attrNameLst>
                                          <p:attrName>style.visibility</p:attrName>
                                        </p:attrNameLst>
                                      </p:cBhvr>
                                      <p:to>
                                        <p:strVal val="visible"/>
                                      </p:to>
                                    </p:set>
                                    <p:animEffect filter="fade" transition="in">
                                      <p:cBhvr>
                                        <p:cTn dur="500" id="130"/>
                                        <p:tgtEl>
                                          <p:spTgt spid="55"/>
                                        </p:tgtEl>
                                      </p:cBhvr>
                                    </p:animEffect>
                                    <p:anim calcmode="lin" valueType="num">
                                      <p:cBhvr>
                                        <p:cTn dur="500" fill="hold" id="131"/>
                                        <p:tgtEl>
                                          <p:spTgt spid="55"/>
                                        </p:tgtEl>
                                        <p:attrNameLst>
                                          <p:attrName>ppt_x</p:attrName>
                                        </p:attrNameLst>
                                      </p:cBhvr>
                                      <p:tavLst>
                                        <p:tav tm="0">
                                          <p:val>
                                            <p:strVal val="#ppt_x"/>
                                          </p:val>
                                        </p:tav>
                                        <p:tav tm="100000">
                                          <p:val>
                                            <p:strVal val="#ppt_x"/>
                                          </p:val>
                                        </p:tav>
                                      </p:tavLst>
                                    </p:anim>
                                    <p:anim calcmode="lin" valueType="num">
                                      <p:cBhvr>
                                        <p:cTn dur="500" fill="hold" id="132"/>
                                        <p:tgtEl>
                                          <p:spTgt spid="55"/>
                                        </p:tgtEl>
                                        <p:attrNameLst>
                                          <p:attrName>ppt_y</p:attrName>
                                        </p:attrNameLst>
                                      </p:cBhvr>
                                      <p:tavLst>
                                        <p:tav tm="0">
                                          <p:val>
                                            <p:strVal val="#ppt_y+.1"/>
                                          </p:val>
                                        </p:tav>
                                        <p:tav tm="100000">
                                          <p:val>
                                            <p:strVal val="#ppt_y"/>
                                          </p:val>
                                        </p:tav>
                                      </p:tavLst>
                                    </p:anim>
                                  </p:childTnLst>
                                </p:cTn>
                              </p:par>
                              <p:par>
                                <p:cTn fill="hold" grpId="0" id="133" nodeType="withEffect" presetClass="entr" presetID="42" presetSubtype="0">
                                  <p:stCondLst>
                                    <p:cond delay="0"/>
                                  </p:stCondLst>
                                  <p:childTnLst>
                                    <p:set>
                                      <p:cBhvr>
                                        <p:cTn dur="1" fill="hold" id="134">
                                          <p:stCondLst>
                                            <p:cond delay="0"/>
                                          </p:stCondLst>
                                        </p:cTn>
                                        <p:tgtEl>
                                          <p:spTgt spid="54"/>
                                        </p:tgtEl>
                                        <p:attrNameLst>
                                          <p:attrName>style.visibility</p:attrName>
                                        </p:attrNameLst>
                                      </p:cBhvr>
                                      <p:to>
                                        <p:strVal val="visible"/>
                                      </p:to>
                                    </p:set>
                                    <p:animEffect filter="fade" transition="in">
                                      <p:cBhvr>
                                        <p:cTn dur="500" id="135"/>
                                        <p:tgtEl>
                                          <p:spTgt spid="54"/>
                                        </p:tgtEl>
                                      </p:cBhvr>
                                    </p:animEffect>
                                    <p:anim calcmode="lin" valueType="num">
                                      <p:cBhvr>
                                        <p:cTn dur="500" fill="hold" id="136"/>
                                        <p:tgtEl>
                                          <p:spTgt spid="54"/>
                                        </p:tgtEl>
                                        <p:attrNameLst>
                                          <p:attrName>ppt_x</p:attrName>
                                        </p:attrNameLst>
                                      </p:cBhvr>
                                      <p:tavLst>
                                        <p:tav tm="0">
                                          <p:val>
                                            <p:strVal val="#ppt_x"/>
                                          </p:val>
                                        </p:tav>
                                        <p:tav tm="100000">
                                          <p:val>
                                            <p:strVal val="#ppt_x"/>
                                          </p:val>
                                        </p:tav>
                                      </p:tavLst>
                                    </p:anim>
                                    <p:anim calcmode="lin" valueType="num">
                                      <p:cBhvr>
                                        <p:cTn dur="500" fill="hold" id="137"/>
                                        <p:tgtEl>
                                          <p:spTgt spid="54"/>
                                        </p:tgtEl>
                                        <p:attrNameLst>
                                          <p:attrName>ppt_y</p:attrName>
                                        </p:attrNameLst>
                                      </p:cBhvr>
                                      <p:tavLst>
                                        <p:tav tm="0">
                                          <p:val>
                                            <p:strVal val="#ppt_y+.1"/>
                                          </p:val>
                                        </p:tav>
                                        <p:tav tm="100000">
                                          <p:val>
                                            <p:strVal val="#ppt_y"/>
                                          </p:val>
                                        </p:tav>
                                      </p:tavLst>
                                    </p:anim>
                                  </p:childTnLst>
                                </p:cTn>
                              </p:par>
                              <p:par>
                                <p:cTn fill="hold" grpId="0" id="138" nodeType="withEffect" presetClass="entr" presetID="42" presetSubtype="0">
                                  <p:stCondLst>
                                    <p:cond delay="0"/>
                                  </p:stCondLst>
                                  <p:childTnLst>
                                    <p:set>
                                      <p:cBhvr>
                                        <p:cTn dur="1" fill="hold" id="139">
                                          <p:stCondLst>
                                            <p:cond delay="0"/>
                                          </p:stCondLst>
                                        </p:cTn>
                                        <p:tgtEl>
                                          <p:spTgt spid="53"/>
                                        </p:tgtEl>
                                        <p:attrNameLst>
                                          <p:attrName>style.visibility</p:attrName>
                                        </p:attrNameLst>
                                      </p:cBhvr>
                                      <p:to>
                                        <p:strVal val="visible"/>
                                      </p:to>
                                    </p:set>
                                    <p:animEffect filter="fade" transition="in">
                                      <p:cBhvr>
                                        <p:cTn dur="500" id="140"/>
                                        <p:tgtEl>
                                          <p:spTgt spid="53"/>
                                        </p:tgtEl>
                                      </p:cBhvr>
                                    </p:animEffect>
                                    <p:anim calcmode="lin" valueType="num">
                                      <p:cBhvr>
                                        <p:cTn dur="500" fill="hold" id="141"/>
                                        <p:tgtEl>
                                          <p:spTgt spid="53"/>
                                        </p:tgtEl>
                                        <p:attrNameLst>
                                          <p:attrName>ppt_x</p:attrName>
                                        </p:attrNameLst>
                                      </p:cBhvr>
                                      <p:tavLst>
                                        <p:tav tm="0">
                                          <p:val>
                                            <p:strVal val="#ppt_x"/>
                                          </p:val>
                                        </p:tav>
                                        <p:tav tm="100000">
                                          <p:val>
                                            <p:strVal val="#ppt_x"/>
                                          </p:val>
                                        </p:tav>
                                      </p:tavLst>
                                    </p:anim>
                                    <p:anim calcmode="lin" valueType="num">
                                      <p:cBhvr>
                                        <p:cTn dur="500" fill="hold" id="142"/>
                                        <p:tgtEl>
                                          <p:spTgt spid="53"/>
                                        </p:tgtEl>
                                        <p:attrNameLst>
                                          <p:attrName>ppt_y</p:attrName>
                                        </p:attrNameLst>
                                      </p:cBhvr>
                                      <p:tavLst>
                                        <p:tav tm="0">
                                          <p:val>
                                            <p:strVal val="#ppt_y+.1"/>
                                          </p:val>
                                        </p:tav>
                                        <p:tav tm="100000">
                                          <p:val>
                                            <p:strVal val="#ppt_y"/>
                                          </p:val>
                                        </p:tav>
                                      </p:tavLst>
                                    </p:anim>
                                  </p:childTnLst>
                                </p:cTn>
                              </p:par>
                              <p:par>
                                <p:cTn fill="hold" grpId="0" id="143" nodeType="withEffect" presetClass="entr" presetID="42" presetSubtype="0">
                                  <p:stCondLst>
                                    <p:cond delay="0"/>
                                  </p:stCondLst>
                                  <p:childTnLst>
                                    <p:set>
                                      <p:cBhvr>
                                        <p:cTn dur="1" fill="hold" id="144">
                                          <p:stCondLst>
                                            <p:cond delay="0"/>
                                          </p:stCondLst>
                                        </p:cTn>
                                        <p:tgtEl>
                                          <p:spTgt spid="57"/>
                                        </p:tgtEl>
                                        <p:attrNameLst>
                                          <p:attrName>style.visibility</p:attrName>
                                        </p:attrNameLst>
                                      </p:cBhvr>
                                      <p:to>
                                        <p:strVal val="visible"/>
                                      </p:to>
                                    </p:set>
                                    <p:animEffect filter="fade" transition="in">
                                      <p:cBhvr>
                                        <p:cTn dur="750" id="145"/>
                                        <p:tgtEl>
                                          <p:spTgt spid="57"/>
                                        </p:tgtEl>
                                      </p:cBhvr>
                                    </p:animEffect>
                                    <p:anim calcmode="lin" valueType="num">
                                      <p:cBhvr>
                                        <p:cTn dur="750" fill="hold" id="146"/>
                                        <p:tgtEl>
                                          <p:spTgt spid="57"/>
                                        </p:tgtEl>
                                        <p:attrNameLst>
                                          <p:attrName>ppt_x</p:attrName>
                                        </p:attrNameLst>
                                      </p:cBhvr>
                                      <p:tavLst>
                                        <p:tav tm="0">
                                          <p:val>
                                            <p:strVal val="#ppt_x"/>
                                          </p:val>
                                        </p:tav>
                                        <p:tav tm="100000">
                                          <p:val>
                                            <p:strVal val="#ppt_x"/>
                                          </p:val>
                                        </p:tav>
                                      </p:tavLst>
                                    </p:anim>
                                    <p:anim calcmode="lin" valueType="num">
                                      <p:cBhvr>
                                        <p:cTn dur="750" fill="hold" id="147"/>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3"/>
      <p:bldP grpId="0" spid="14"/>
      <p:bldP grpId="0" spid="15"/>
      <p:bldP grpId="0" spid="25"/>
      <p:bldP grpId="0" spid="26"/>
      <p:bldP grpId="0" spid="27"/>
      <p:bldP grpId="0" spid="33"/>
      <p:bldP grpId="0" spid="34"/>
      <p:bldP grpId="0" spid="35"/>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Shape 1301"/>
          <p:cNvSpPr>
            <a:spLocks noChangeArrowheads="1"/>
          </p:cNvSpPr>
          <p:nvPr/>
        </p:nvSpPr>
        <p:spPr bwMode="auto">
          <a:xfrm>
            <a:off x="3792141" y="2042169"/>
            <a:ext cx="1571625" cy="15718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Lst>
        </p:spPr>
        <p:txBody>
          <a:bodyPr anchor="ctr" bIns="0" lIns="0" rIns="0" tIns="0"/>
          <a:lstStyle/>
          <a:p>
            <a:pPr algn="ctr"/>
            <a:r>
              <a:rPr altLang="en-US" b="1" lang="zh-CN" sz="1200">
                <a:solidFill>
                  <a:schemeClr val="tx1">
                    <a:lumMod val="65000"/>
                    <a:lumOff val="35000"/>
                  </a:schemeClr>
                </a:solidFill>
                <a:latin charset="-122" panose="020b0503020204020204" pitchFamily="34" typeface="微软雅黑"/>
                <a:ea charset="-122" panose="020b0503020204020204" pitchFamily="34" typeface="微软雅黑"/>
              </a:rPr>
              <a:t>单击编辑标题</a:t>
            </a:r>
          </a:p>
        </p:txBody>
      </p:sp>
      <p:sp>
        <p:nvSpPr>
          <p:cNvPr id="5" name="Shape 1302"/>
          <p:cNvSpPr/>
          <p:nvPr/>
        </p:nvSpPr>
        <p:spPr bwMode="auto">
          <a:xfrm>
            <a:off x="4935142" y="1217430"/>
            <a:ext cx="714375" cy="714472"/>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5898240 60000 65536" name="T9"/>
              <a:gd fmla="*/ 11796480 60000 65536" name="T10"/>
              <a:gd fmla="*/ 17694720 60000 65536" name="T11"/>
              <a:gd fmla="*/ 0 w 19679" name="T12"/>
              <a:gd fmla="*/ 0 h 19679" name="T13"/>
              <a:gd fmla="*/ 19679 w 19679" name="T14"/>
              <a:gd fmla="*/ 19679 h 19679" name="T15"/>
            </a:gdLst>
            <a:cxnLst>
              <a:cxn ang="T8">
                <a:pos x="T0" y="T1"/>
              </a:cxn>
              <a:cxn ang="T9">
                <a:pos x="T2" y="T3"/>
              </a:cxn>
              <a:cxn ang="T10">
                <a:pos x="T4" y="T5"/>
              </a:cxn>
              <a:cxn ang="T11">
                <a:pos x="T6" y="T7"/>
              </a:cxn>
            </a:cxnLst>
            <a:rect b="T15" l="T12" r="T14" t="T13"/>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a:extLst/>
        </p:spPr>
        <p:txBody>
          <a:bodyPr anchor="ctr" bIns="0" lIns="0" rIns="0" tIns="0"/>
          <a:lstStyle/>
          <a:p>
            <a:pPr algn="ctr" defTabSz="438150"/>
            <a:r>
              <a:rPr altLang="zh-CN" b="1" lang="en-US">
                <a:solidFill>
                  <a:schemeClr val="bg1"/>
                </a:solidFill>
                <a:latin charset="-122" panose="020b0503020204020204" pitchFamily="34" typeface="微软雅黑"/>
                <a:ea charset="-122" panose="020b0503020204020204" pitchFamily="34" typeface="微软雅黑"/>
                <a:cs typeface="Lato Light"/>
                <a:sym charset="0" panose="020b0502020202020204" pitchFamily="34" typeface="Century Gothic"/>
              </a:rPr>
              <a:t>02</a:t>
            </a:r>
          </a:p>
        </p:txBody>
      </p:sp>
      <p:sp>
        <p:nvSpPr>
          <p:cNvPr id="6" name="Shape 1305"/>
          <p:cNvSpPr/>
          <p:nvPr/>
        </p:nvSpPr>
        <p:spPr bwMode="auto">
          <a:xfrm>
            <a:off x="4329114" y="1368660"/>
            <a:ext cx="503634" cy="22625"/>
          </a:xfrm>
          <a:custGeom>
            <a:cxnLst>
              <a:cxn ang="0">
                <a:pos x="wd2" y="hd2"/>
              </a:cxn>
              <a:cxn ang="5400000">
                <a:pos x="wd2" y="hd2"/>
              </a:cxn>
              <a:cxn ang="10800000">
                <a:pos x="wd2" y="hd2"/>
              </a:cxn>
              <a:cxn ang="16200000">
                <a:pos x="wd2" y="hd2"/>
              </a:cxn>
            </a:cxnLst>
            <a:rect b="b" l="0" r="r" t="0"/>
            <a:pathLst>
              <a:path extrusionOk="0" h="11563" w="21600">
                <a:moveTo>
                  <a:pt x="0" y="11209"/>
                </a:moveTo>
                <a:cubicBezTo>
                  <a:pt x="9045" y="-10037"/>
                  <a:pt x="18106" y="4094"/>
                  <a:pt x="21600" y="11563"/>
                </a:cubicBezTo>
              </a:path>
            </a:pathLst>
          </a:custGeom>
          <a:solidFill>
            <a:srgbClr val="9C9088"/>
          </a:solidFill>
          <a:ln cap="flat" w="38100">
            <a:solidFill>
              <a:srgbClr val="9C9088"/>
            </a:solidFill>
            <a:prstDash val="solid"/>
            <a:miter lim="400000"/>
            <a:tailEnd len="med" type="triangle" w="med"/>
          </a:ln>
          <a:effectLst/>
        </p:spPr>
        <p:txBody>
          <a:bodyPr anchor="ctr" bIns="0" lIns="0" rIns="0" tIns="0"/>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2000">
              <a:solidFill>
                <a:schemeClr val="tx2"/>
              </a:solidFill>
              <a:latin charset="-122" panose="020b0503020204020204" pitchFamily="34" typeface="微软雅黑"/>
              <a:ea charset="-122" panose="020b0503020204020204" pitchFamily="34" typeface="微软雅黑"/>
              <a:cs typeface="Lato Light"/>
              <a:sym charset="0" panose="020b0502020202020204" pitchFamily="34" typeface="Century Gothic"/>
            </a:endParaRPr>
          </a:p>
        </p:txBody>
      </p:sp>
      <p:sp>
        <p:nvSpPr>
          <p:cNvPr id="7" name="Shape 1306"/>
          <p:cNvSpPr/>
          <p:nvPr/>
        </p:nvSpPr>
        <p:spPr bwMode="auto">
          <a:xfrm rot="7172730">
            <a:off x="5574474" y="3516839"/>
            <a:ext cx="503702" cy="22622"/>
          </a:xfrm>
          <a:custGeom>
            <a:cxnLst>
              <a:cxn ang="0">
                <a:pos x="wd2" y="hd2"/>
              </a:cxn>
              <a:cxn ang="5400000">
                <a:pos x="wd2" y="hd2"/>
              </a:cxn>
              <a:cxn ang="10800000">
                <a:pos x="wd2" y="hd2"/>
              </a:cxn>
              <a:cxn ang="16200000">
                <a:pos x="wd2" y="hd2"/>
              </a:cxn>
            </a:cxnLst>
            <a:rect b="b" l="0" r="r" t="0"/>
            <a:pathLst>
              <a:path extrusionOk="0" h="11563" w="21600">
                <a:moveTo>
                  <a:pt x="0" y="11209"/>
                </a:moveTo>
                <a:cubicBezTo>
                  <a:pt x="9045" y="-10037"/>
                  <a:pt x="18106" y="4094"/>
                  <a:pt x="21600" y="11563"/>
                </a:cubicBezTo>
              </a:path>
            </a:pathLst>
          </a:custGeom>
          <a:solidFill>
            <a:srgbClr val="9C9088"/>
          </a:solidFill>
          <a:ln cap="flat" w="38100">
            <a:solidFill>
              <a:srgbClr val="9C9088"/>
            </a:solidFill>
            <a:prstDash val="solid"/>
            <a:miter lim="400000"/>
            <a:tailEnd len="med" type="triangle" w="med"/>
          </a:ln>
          <a:effectLst/>
        </p:spPr>
        <p:txBody>
          <a:bodyPr anchor="ctr" bIns="0" lIns="0" rIns="0" tIns="0"/>
          <a:lstStyle/>
          <a:p>
            <a:pPr algn="ctr" defTabSz="219075">
              <a:lnSpc>
                <a:spcPct val="110000"/>
              </a:lnSpc>
              <a:spcBef>
                <a:spcPts val="1125"/>
              </a:spcBef>
            </a:pPr>
            <a:endParaRPr>
              <a:solidFill>
                <a:schemeClr val="tx2"/>
              </a:solidFill>
              <a:latin charset="-122" panose="020b0503020204020204" pitchFamily="34" typeface="微软雅黑"/>
              <a:ea charset="-122" panose="020b0503020204020204" pitchFamily="34" typeface="微软雅黑"/>
              <a:cs typeface="Lato Light"/>
              <a:sym charset="0" panose="020b0502020202020204" pitchFamily="34" typeface="Century Gothic"/>
            </a:endParaRPr>
          </a:p>
        </p:txBody>
      </p:sp>
      <p:sp>
        <p:nvSpPr>
          <p:cNvPr id="8" name="Shape 1307"/>
          <p:cNvSpPr/>
          <p:nvPr/>
        </p:nvSpPr>
        <p:spPr bwMode="auto">
          <a:xfrm rot="3600000">
            <a:off x="5572094" y="2090278"/>
            <a:ext cx="503702" cy="22622"/>
          </a:xfrm>
          <a:custGeom>
            <a:cxnLst>
              <a:cxn ang="0">
                <a:pos x="wd2" y="hd2"/>
              </a:cxn>
              <a:cxn ang="5400000">
                <a:pos x="wd2" y="hd2"/>
              </a:cxn>
              <a:cxn ang="10800000">
                <a:pos x="wd2" y="hd2"/>
              </a:cxn>
              <a:cxn ang="16200000">
                <a:pos x="wd2" y="hd2"/>
              </a:cxn>
            </a:cxnLst>
            <a:rect b="b" l="0" r="r" t="0"/>
            <a:pathLst>
              <a:path extrusionOk="0" h="11563" w="21600">
                <a:moveTo>
                  <a:pt x="0" y="11209"/>
                </a:moveTo>
                <a:cubicBezTo>
                  <a:pt x="9045" y="-10037"/>
                  <a:pt x="18106" y="4094"/>
                  <a:pt x="21600" y="11563"/>
                </a:cubicBezTo>
              </a:path>
            </a:pathLst>
          </a:custGeom>
          <a:solidFill>
            <a:srgbClr val="9C9088"/>
          </a:solidFill>
          <a:ln cap="flat" w="38100">
            <a:solidFill>
              <a:srgbClr val="9C9088"/>
            </a:solidFill>
            <a:prstDash val="solid"/>
            <a:miter lim="400000"/>
            <a:tailEnd len="med" type="triangle" w="med"/>
          </a:ln>
          <a:effectLst/>
        </p:spPr>
        <p:txBody>
          <a:bodyPr anchor="ctr" bIns="0" lIns="0" rIns="0" tIns="0"/>
          <a:lstStyle/>
          <a:p>
            <a:pPr algn="ctr" defTabSz="219075">
              <a:lnSpc>
                <a:spcPct val="110000"/>
              </a:lnSpc>
              <a:spcBef>
                <a:spcPts val="1125"/>
              </a:spcBef>
            </a:pPr>
            <a:endParaRPr>
              <a:solidFill>
                <a:schemeClr val="tx2"/>
              </a:solidFill>
              <a:latin charset="-122" panose="020b0503020204020204" pitchFamily="34" typeface="微软雅黑"/>
              <a:ea charset="-122" panose="020b0503020204020204" pitchFamily="34" typeface="微软雅黑"/>
              <a:cs typeface="Lato Light"/>
              <a:sym charset="0" panose="020b0502020202020204" pitchFamily="34" typeface="Century Gothic"/>
            </a:endParaRPr>
          </a:p>
        </p:txBody>
      </p:sp>
      <p:sp>
        <p:nvSpPr>
          <p:cNvPr id="9" name="Shape 1308"/>
          <p:cNvSpPr/>
          <p:nvPr/>
        </p:nvSpPr>
        <p:spPr bwMode="auto">
          <a:xfrm rot="10800000">
            <a:off x="4321971" y="4242027"/>
            <a:ext cx="504825" cy="22625"/>
          </a:xfrm>
          <a:custGeom>
            <a:cxnLst>
              <a:cxn ang="0">
                <a:pos x="wd2" y="hd2"/>
              </a:cxn>
              <a:cxn ang="5400000">
                <a:pos x="wd2" y="hd2"/>
              </a:cxn>
              <a:cxn ang="10800000">
                <a:pos x="wd2" y="hd2"/>
              </a:cxn>
              <a:cxn ang="16200000">
                <a:pos x="wd2" y="hd2"/>
              </a:cxn>
            </a:cxnLst>
            <a:rect b="b" l="0" r="r" t="0"/>
            <a:pathLst>
              <a:path extrusionOk="0" h="11563" w="21600">
                <a:moveTo>
                  <a:pt x="0" y="11209"/>
                </a:moveTo>
                <a:cubicBezTo>
                  <a:pt x="9045" y="-10037"/>
                  <a:pt x="18106" y="4094"/>
                  <a:pt x="21600" y="11563"/>
                </a:cubicBezTo>
              </a:path>
            </a:pathLst>
          </a:custGeom>
          <a:solidFill>
            <a:srgbClr val="9C9088"/>
          </a:solidFill>
          <a:ln cap="flat" w="38100">
            <a:solidFill>
              <a:srgbClr val="9C9088"/>
            </a:solidFill>
            <a:prstDash val="solid"/>
            <a:miter lim="400000"/>
            <a:tailEnd len="med" type="triangle" w="med"/>
          </a:ln>
          <a:effectLst/>
        </p:spPr>
        <p:txBody>
          <a:bodyPr anchor="ctr" bIns="0" lIns="0" rIns="0" tIns="0"/>
          <a:lstStyle/>
          <a:p>
            <a:pPr algn="ctr" defTabSz="219075">
              <a:lnSpc>
                <a:spcPct val="110000"/>
              </a:lnSpc>
              <a:spcBef>
                <a:spcPts val="1125"/>
              </a:spcBef>
            </a:pPr>
            <a:endParaRPr>
              <a:solidFill>
                <a:schemeClr val="tx2"/>
              </a:solidFill>
              <a:latin charset="-122" panose="020b0503020204020204" pitchFamily="34" typeface="微软雅黑"/>
              <a:ea charset="-122" panose="020b0503020204020204" pitchFamily="34" typeface="微软雅黑"/>
              <a:cs typeface="Lato Light"/>
              <a:sym charset="0" panose="020b0502020202020204" pitchFamily="34" typeface="Century Gothic"/>
            </a:endParaRPr>
          </a:p>
        </p:txBody>
      </p:sp>
      <p:sp>
        <p:nvSpPr>
          <p:cNvPr id="10" name="Shape 1309"/>
          <p:cNvSpPr/>
          <p:nvPr/>
        </p:nvSpPr>
        <p:spPr bwMode="auto">
          <a:xfrm rot="18000000">
            <a:off x="3082497" y="2084324"/>
            <a:ext cx="504893" cy="21431"/>
          </a:xfrm>
          <a:custGeom>
            <a:cxnLst>
              <a:cxn ang="0">
                <a:pos x="wd2" y="hd2"/>
              </a:cxn>
              <a:cxn ang="5400000">
                <a:pos x="wd2" y="hd2"/>
              </a:cxn>
              <a:cxn ang="10800000">
                <a:pos x="wd2" y="hd2"/>
              </a:cxn>
              <a:cxn ang="16200000">
                <a:pos x="wd2" y="hd2"/>
              </a:cxn>
            </a:cxnLst>
            <a:rect b="b" l="0" r="r" t="0"/>
            <a:pathLst>
              <a:path extrusionOk="0" h="11563" w="21600">
                <a:moveTo>
                  <a:pt x="0" y="11209"/>
                </a:moveTo>
                <a:cubicBezTo>
                  <a:pt x="9045" y="-10037"/>
                  <a:pt x="18106" y="4094"/>
                  <a:pt x="21600" y="11563"/>
                </a:cubicBezTo>
              </a:path>
            </a:pathLst>
          </a:custGeom>
          <a:solidFill>
            <a:srgbClr val="9C9088"/>
          </a:solidFill>
          <a:ln cap="flat" w="38100">
            <a:solidFill>
              <a:srgbClr val="9C9088"/>
            </a:solidFill>
            <a:prstDash val="solid"/>
            <a:miter lim="400000"/>
            <a:tailEnd len="med" type="triangle" w="med"/>
          </a:ln>
          <a:effectLst/>
        </p:spPr>
        <p:txBody>
          <a:bodyPr anchor="ctr" bIns="0" lIns="0" rIns="0" tIns="0"/>
          <a:lstStyle/>
          <a:p>
            <a:pPr algn="ctr" defTabSz="219075">
              <a:lnSpc>
                <a:spcPct val="110000"/>
              </a:lnSpc>
              <a:spcBef>
                <a:spcPts val="1125"/>
              </a:spcBef>
            </a:pPr>
            <a:endParaRPr>
              <a:solidFill>
                <a:schemeClr val="bg1"/>
              </a:solidFill>
              <a:latin charset="-122" panose="020b0503020204020204" pitchFamily="34" typeface="微软雅黑"/>
              <a:ea charset="-122" panose="020b0503020204020204" pitchFamily="34" typeface="微软雅黑"/>
              <a:cs typeface="Lato Light"/>
              <a:sym charset="0" panose="020b0502020202020204" pitchFamily="34" typeface="Century Gothic"/>
            </a:endParaRPr>
          </a:p>
        </p:txBody>
      </p:sp>
      <p:sp>
        <p:nvSpPr>
          <p:cNvPr id="11" name="Shape 1310"/>
          <p:cNvSpPr/>
          <p:nvPr/>
        </p:nvSpPr>
        <p:spPr bwMode="auto">
          <a:xfrm rot="14400000">
            <a:off x="3080115" y="3520411"/>
            <a:ext cx="503703" cy="22622"/>
          </a:xfrm>
          <a:custGeom>
            <a:cxnLst>
              <a:cxn ang="0">
                <a:pos x="wd2" y="hd2"/>
              </a:cxn>
              <a:cxn ang="5400000">
                <a:pos x="wd2" y="hd2"/>
              </a:cxn>
              <a:cxn ang="10800000">
                <a:pos x="wd2" y="hd2"/>
              </a:cxn>
              <a:cxn ang="16200000">
                <a:pos x="wd2" y="hd2"/>
              </a:cxn>
            </a:cxnLst>
            <a:rect b="b" l="0" r="r" t="0"/>
            <a:pathLst>
              <a:path extrusionOk="0" h="11563" w="21600">
                <a:moveTo>
                  <a:pt x="0" y="11209"/>
                </a:moveTo>
                <a:cubicBezTo>
                  <a:pt x="9045" y="-10037"/>
                  <a:pt x="18106" y="4094"/>
                  <a:pt x="21600" y="11563"/>
                </a:cubicBezTo>
              </a:path>
            </a:pathLst>
          </a:custGeom>
          <a:solidFill>
            <a:srgbClr val="9C9088"/>
          </a:solidFill>
          <a:ln cap="flat" w="38100">
            <a:solidFill>
              <a:srgbClr val="9C9088"/>
            </a:solidFill>
            <a:prstDash val="solid"/>
            <a:miter lim="400000"/>
            <a:tailEnd len="med" type="triangle" w="med"/>
          </a:ln>
          <a:effectLst/>
        </p:spPr>
        <p:txBody>
          <a:bodyPr anchor="ctr" bIns="0" lIns="0" rIns="0" tIns="0"/>
          <a:lstStyle/>
          <a:p>
            <a:pPr algn="ctr" defTabSz="219075">
              <a:lnSpc>
                <a:spcPct val="110000"/>
              </a:lnSpc>
              <a:spcBef>
                <a:spcPts val="1125"/>
              </a:spcBef>
            </a:pPr>
            <a:endParaRPr>
              <a:solidFill>
                <a:schemeClr val="bg1"/>
              </a:solidFill>
              <a:latin charset="-122" panose="020b0503020204020204" pitchFamily="34" typeface="微软雅黑"/>
              <a:ea charset="-122" panose="020b0503020204020204" pitchFamily="34" typeface="微软雅黑"/>
              <a:cs typeface="Lato Light"/>
              <a:sym charset="0" panose="020b0502020202020204" pitchFamily="34" typeface="Century Gothic"/>
            </a:endParaRPr>
          </a:p>
        </p:txBody>
      </p:sp>
      <p:sp>
        <p:nvSpPr>
          <p:cNvPr id="12" name="Shape 1312"/>
          <p:cNvSpPr/>
          <p:nvPr/>
        </p:nvSpPr>
        <p:spPr bwMode="auto">
          <a:xfrm>
            <a:off x="5651898" y="2451086"/>
            <a:ext cx="714375" cy="713281"/>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5898240 60000 65536" name="T9"/>
              <a:gd fmla="*/ 11796480 60000 65536" name="T10"/>
              <a:gd fmla="*/ 17694720 60000 65536" name="T11"/>
              <a:gd fmla="*/ 0 w 19679" name="T12"/>
              <a:gd fmla="*/ 0 h 19679" name="T13"/>
              <a:gd fmla="*/ 19679 w 19679" name="T14"/>
              <a:gd fmla="*/ 19679 h 19679" name="T15"/>
            </a:gdLst>
            <a:cxnLst>
              <a:cxn ang="T8">
                <a:pos x="T0" y="T1"/>
              </a:cxn>
              <a:cxn ang="T9">
                <a:pos x="T2" y="T3"/>
              </a:cxn>
              <a:cxn ang="T10">
                <a:pos x="T4" y="T5"/>
              </a:cxn>
              <a:cxn ang="T11">
                <a:pos x="T6" y="T7"/>
              </a:cxn>
            </a:cxnLst>
            <a:rect b="T15" l="T12" r="T14" t="T13"/>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a:noFill/>
          </a:ln>
          <a:extLst/>
        </p:spPr>
        <p:txBody>
          <a:bodyPr anchor="ctr" bIns="0" lIns="0" rIns="0" tIns="0"/>
          <a:lstStyle/>
          <a:p>
            <a:pPr algn="ctr" defTabSz="438150"/>
            <a:r>
              <a:rPr altLang="zh-CN" b="1" lang="en-US">
                <a:solidFill>
                  <a:schemeClr val="bg1"/>
                </a:solidFill>
                <a:latin charset="-122" panose="020b0503020204020204" pitchFamily="34" typeface="微软雅黑"/>
                <a:ea charset="-122" panose="020b0503020204020204" pitchFamily="34" typeface="微软雅黑"/>
                <a:cs typeface="Lato Light"/>
                <a:sym charset="0" panose="020b0502020202020204" pitchFamily="34" typeface="Century Gothic"/>
              </a:rPr>
              <a:t>03</a:t>
            </a:r>
          </a:p>
        </p:txBody>
      </p:sp>
      <p:sp>
        <p:nvSpPr>
          <p:cNvPr id="13" name="Shape 1315"/>
          <p:cNvSpPr/>
          <p:nvPr/>
        </p:nvSpPr>
        <p:spPr bwMode="auto">
          <a:xfrm>
            <a:off x="2790826" y="2451086"/>
            <a:ext cx="713184" cy="713281"/>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5898240 60000 65536" name="T9"/>
              <a:gd fmla="*/ 11796480 60000 65536" name="T10"/>
              <a:gd fmla="*/ 17694720 60000 65536" name="T11"/>
              <a:gd fmla="*/ 0 w 19679" name="T12"/>
              <a:gd fmla="*/ 0 h 19679" name="T13"/>
              <a:gd fmla="*/ 19679 w 19679" name="T14"/>
              <a:gd fmla="*/ 19679 h 19679" name="T15"/>
            </a:gdLst>
            <a:cxnLst>
              <a:cxn ang="T8">
                <a:pos x="T0" y="T1"/>
              </a:cxn>
              <a:cxn ang="T9">
                <a:pos x="T2" y="T3"/>
              </a:cxn>
              <a:cxn ang="T10">
                <a:pos x="T4" y="T5"/>
              </a:cxn>
              <a:cxn ang="T11">
                <a:pos x="T6" y="T7"/>
              </a:cxn>
            </a:cxnLst>
            <a:rect b="T15" l="T12" r="T14" t="T13"/>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a:noFill/>
          </a:ln>
          <a:extLst/>
        </p:spPr>
        <p:txBody>
          <a:bodyPr anchor="ctr" bIns="0" lIns="0" rIns="0" tIns="0"/>
          <a:lstStyle/>
          <a:p>
            <a:pPr algn="ctr" defTabSz="438150"/>
            <a:r>
              <a:rPr altLang="zh-CN" b="1" lang="en-US">
                <a:solidFill>
                  <a:schemeClr val="bg1"/>
                </a:solidFill>
                <a:latin charset="-122" panose="020b0503020204020204" pitchFamily="34" typeface="微软雅黑"/>
                <a:ea charset="-122" panose="020b0503020204020204" pitchFamily="34" typeface="微软雅黑"/>
                <a:cs typeface="Lato Light"/>
                <a:sym charset="0" panose="020b0502020202020204" pitchFamily="34" typeface="Century Gothic"/>
              </a:rPr>
              <a:t>06</a:t>
            </a:r>
          </a:p>
        </p:txBody>
      </p:sp>
      <p:sp>
        <p:nvSpPr>
          <p:cNvPr id="14" name="Shape 1318"/>
          <p:cNvSpPr/>
          <p:nvPr/>
        </p:nvSpPr>
        <p:spPr bwMode="auto">
          <a:xfrm>
            <a:off x="3505202" y="1217430"/>
            <a:ext cx="714375" cy="714472"/>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5898240 60000 65536" name="T9"/>
              <a:gd fmla="*/ 11796480 60000 65536" name="T10"/>
              <a:gd fmla="*/ 17694720 60000 65536" name="T11"/>
              <a:gd fmla="*/ 0 w 19679" name="T12"/>
              <a:gd fmla="*/ 0 h 19679" name="T13"/>
              <a:gd fmla="*/ 19679 w 19679" name="T14"/>
              <a:gd fmla="*/ 19679 h 19679" name="T15"/>
            </a:gdLst>
            <a:cxnLst>
              <a:cxn ang="T8">
                <a:pos x="T0" y="T1"/>
              </a:cxn>
              <a:cxn ang="T9">
                <a:pos x="T2" y="T3"/>
              </a:cxn>
              <a:cxn ang="T10">
                <a:pos x="T4" y="T5"/>
              </a:cxn>
              <a:cxn ang="T11">
                <a:pos x="T6" y="T7"/>
              </a:cxn>
            </a:cxnLst>
            <a:rect b="T15" l="T12" r="T14" t="T13"/>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a:extLst/>
        </p:spPr>
        <p:txBody>
          <a:bodyPr anchor="ctr" bIns="0" lIns="0" rIns="0" tIns="0"/>
          <a:lstStyle>
            <a:lvl1pPr defTabSz="584200">
              <a:defRPr>
                <a:solidFill>
                  <a:schemeClr val="tx1"/>
                </a:solidFill>
                <a:latin typeface="Lato Light"/>
                <a:ea charset="-128" panose="020b0600070205080204" pitchFamily="34" typeface="MS PGothic"/>
              </a:defRPr>
            </a:lvl1pPr>
            <a:lvl2pPr defTabSz="584200">
              <a:defRPr>
                <a:solidFill>
                  <a:schemeClr val="tx1"/>
                </a:solidFill>
                <a:latin typeface="Lato Light"/>
                <a:ea charset="-128" panose="020b0600070205080204" pitchFamily="34" typeface="MS PGothic"/>
              </a:defRPr>
            </a:lvl2pPr>
            <a:lvl3pPr defTabSz="584200">
              <a:defRPr>
                <a:solidFill>
                  <a:schemeClr val="tx1"/>
                </a:solidFill>
                <a:latin typeface="Lato Light"/>
                <a:ea charset="-128" panose="020b0600070205080204" pitchFamily="34" typeface="MS PGothic"/>
              </a:defRPr>
            </a:lvl3pPr>
            <a:lvl4pPr defTabSz="584200">
              <a:defRPr>
                <a:solidFill>
                  <a:schemeClr val="tx1"/>
                </a:solidFill>
                <a:latin typeface="Lato Light"/>
                <a:ea charset="-128" panose="020b0600070205080204" pitchFamily="34" typeface="MS PGothic"/>
              </a:defRPr>
            </a:lvl4pPr>
            <a:lvl5pPr defTabSz="584200">
              <a:defRPr>
                <a:solidFill>
                  <a:schemeClr val="tx1"/>
                </a:solidFill>
                <a:latin typeface="Lato Light"/>
                <a:ea charset="-128" panose="020b0600070205080204" pitchFamily="34" typeface="MS PGothic"/>
              </a:defRPr>
            </a:lvl5pPr>
            <a:lvl6pPr defTabSz="584200" eaLnBrk="0" fontAlgn="base" hangingPunct="0" indent="-912813" marL="2284413">
              <a:spcBef>
                <a:spcPct val="0"/>
              </a:spcBef>
              <a:spcAft>
                <a:spcPct val="0"/>
              </a:spcAft>
              <a:defRPr>
                <a:solidFill>
                  <a:schemeClr val="tx1"/>
                </a:solidFill>
                <a:latin typeface="Lato Light"/>
                <a:ea charset="-128" panose="020b0600070205080204" pitchFamily="34" typeface="MS PGothic"/>
              </a:defRPr>
            </a:lvl6pPr>
            <a:lvl7pPr defTabSz="584200" eaLnBrk="0" fontAlgn="base" hangingPunct="0" indent="-912813" marL="2741613">
              <a:spcBef>
                <a:spcPct val="0"/>
              </a:spcBef>
              <a:spcAft>
                <a:spcPct val="0"/>
              </a:spcAft>
              <a:defRPr>
                <a:solidFill>
                  <a:schemeClr val="tx1"/>
                </a:solidFill>
                <a:latin typeface="Lato Light"/>
                <a:ea charset="-128" panose="020b0600070205080204" pitchFamily="34" typeface="MS PGothic"/>
              </a:defRPr>
            </a:lvl7pPr>
            <a:lvl8pPr defTabSz="584200" eaLnBrk="0" fontAlgn="base" hangingPunct="0" indent="-912813" marL="3198813">
              <a:spcBef>
                <a:spcPct val="0"/>
              </a:spcBef>
              <a:spcAft>
                <a:spcPct val="0"/>
              </a:spcAft>
              <a:defRPr>
                <a:solidFill>
                  <a:schemeClr val="tx1"/>
                </a:solidFill>
                <a:latin typeface="Lato Light"/>
                <a:ea charset="-128" panose="020b0600070205080204" pitchFamily="34" typeface="MS PGothic"/>
              </a:defRPr>
            </a:lvl8pPr>
            <a:lvl9pPr defTabSz="584200" eaLnBrk="0" fontAlgn="base" hangingPunct="0" indent="-912813" marL="3656013">
              <a:spcBef>
                <a:spcPct val="0"/>
              </a:spcBef>
              <a:spcAft>
                <a:spcPct val="0"/>
              </a:spcAft>
              <a:defRPr>
                <a:solidFill>
                  <a:schemeClr val="tx1"/>
                </a:solidFill>
                <a:latin typeface="Lato Light"/>
                <a:ea charset="-128" panose="020b0600070205080204" pitchFamily="34" typeface="MS PGothic"/>
              </a:defRPr>
            </a:lvl9pPr>
          </a:lstStyle>
          <a:p>
            <a:pPr algn="ctr" eaLnBrk="1" hangingPunct="1"/>
            <a:r>
              <a:rPr altLang="zh-CN" b="1" lang="en-US">
                <a:solidFill>
                  <a:schemeClr val="bg1"/>
                </a:solidFill>
                <a:latin charset="-122" panose="020b0503020204020204" pitchFamily="34" typeface="微软雅黑"/>
                <a:ea charset="-122" panose="020b0503020204020204" pitchFamily="34" typeface="微软雅黑"/>
                <a:cs typeface="Lato Light"/>
                <a:sym charset="0" panose="020b0502020202020204" pitchFamily="34" typeface="Century Gothic"/>
              </a:rPr>
              <a:t>01</a:t>
            </a:r>
          </a:p>
        </p:txBody>
      </p:sp>
      <p:sp>
        <p:nvSpPr>
          <p:cNvPr id="15" name="Shape 1321"/>
          <p:cNvSpPr/>
          <p:nvPr/>
        </p:nvSpPr>
        <p:spPr bwMode="auto">
          <a:xfrm>
            <a:off x="3505202" y="3690692"/>
            <a:ext cx="714375" cy="714472"/>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5898240 60000 65536" name="T9"/>
              <a:gd fmla="*/ 11796480 60000 65536" name="T10"/>
              <a:gd fmla="*/ 17694720 60000 65536" name="T11"/>
              <a:gd fmla="*/ 0 w 19679" name="T12"/>
              <a:gd fmla="*/ 0 h 19679" name="T13"/>
              <a:gd fmla="*/ 19679 w 19679" name="T14"/>
              <a:gd fmla="*/ 19679 h 19679" name="T15"/>
            </a:gdLst>
            <a:cxnLst>
              <a:cxn ang="T8">
                <a:pos x="T0" y="T1"/>
              </a:cxn>
              <a:cxn ang="T9">
                <a:pos x="T2" y="T3"/>
              </a:cxn>
              <a:cxn ang="T10">
                <a:pos x="T4" y="T5"/>
              </a:cxn>
              <a:cxn ang="T11">
                <a:pos x="T6" y="T7"/>
              </a:cxn>
            </a:cxnLst>
            <a:rect b="T15" l="T12" r="T14" t="T13"/>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a:noFill/>
          </a:ln>
          <a:extLst/>
        </p:spPr>
        <p:txBody>
          <a:bodyPr anchor="ctr" bIns="0" lIns="0" rIns="0" tIns="0"/>
          <a:lstStyle/>
          <a:p>
            <a:pPr algn="ctr" defTabSz="438150"/>
            <a:r>
              <a:rPr altLang="zh-CN" b="1" lang="en-US">
                <a:solidFill>
                  <a:schemeClr val="bg1"/>
                </a:solidFill>
                <a:latin charset="-122" panose="020b0503020204020204" pitchFamily="34" typeface="微软雅黑"/>
                <a:ea charset="-122" panose="020b0503020204020204" pitchFamily="34" typeface="微软雅黑"/>
                <a:cs typeface="Lato Light"/>
                <a:sym charset="0" panose="020b0502020202020204" pitchFamily="34" typeface="Century Gothic"/>
              </a:rPr>
              <a:t>05</a:t>
            </a:r>
          </a:p>
        </p:txBody>
      </p:sp>
      <p:sp>
        <p:nvSpPr>
          <p:cNvPr id="16" name="Shape 1324"/>
          <p:cNvSpPr/>
          <p:nvPr/>
        </p:nvSpPr>
        <p:spPr bwMode="auto">
          <a:xfrm>
            <a:off x="4936333" y="3690692"/>
            <a:ext cx="714375" cy="714472"/>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5898240 60000 65536" name="T9"/>
              <a:gd fmla="*/ 11796480 60000 65536" name="T10"/>
              <a:gd fmla="*/ 17694720 60000 65536" name="T11"/>
              <a:gd fmla="*/ 0 w 19679" name="T12"/>
              <a:gd fmla="*/ 0 h 19679" name="T13"/>
              <a:gd fmla="*/ 19679 w 19679" name="T14"/>
              <a:gd fmla="*/ 19679 h 19679" name="T15"/>
            </a:gdLst>
            <a:cxnLst>
              <a:cxn ang="T8">
                <a:pos x="T0" y="T1"/>
              </a:cxn>
              <a:cxn ang="T9">
                <a:pos x="T2" y="T3"/>
              </a:cxn>
              <a:cxn ang="T10">
                <a:pos x="T4" y="T5"/>
              </a:cxn>
              <a:cxn ang="T11">
                <a:pos x="T6" y="T7"/>
              </a:cxn>
            </a:cxnLst>
            <a:rect b="T15" l="T12" r="T14" t="T13"/>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a:noFill/>
          </a:ln>
          <a:extLst/>
        </p:spPr>
        <p:txBody>
          <a:bodyPr anchor="ctr" bIns="0" lIns="0" rIns="0" tIns="0"/>
          <a:lstStyle/>
          <a:p>
            <a:pPr algn="ctr" defTabSz="438150"/>
            <a:r>
              <a:rPr altLang="zh-CN" b="1" lang="en-US">
                <a:solidFill>
                  <a:schemeClr val="bg1"/>
                </a:solidFill>
                <a:latin charset="-122" panose="020b0503020204020204" pitchFamily="34" typeface="微软雅黑"/>
                <a:ea charset="-122" panose="020b0503020204020204" pitchFamily="34" typeface="微软雅黑"/>
                <a:cs typeface="Lato Light"/>
                <a:sym charset="0" panose="020b0502020202020204" pitchFamily="34" typeface="Century Gothic"/>
              </a:rPr>
              <a:t>04</a:t>
            </a:r>
          </a:p>
        </p:txBody>
      </p:sp>
      <p:sp>
        <p:nvSpPr>
          <p:cNvPr id="17" name="Subtitle 2"/>
          <p:cNvSpPr txBox="1"/>
          <p:nvPr/>
        </p:nvSpPr>
        <p:spPr bwMode="auto">
          <a:xfrm>
            <a:off x="5781678" y="1473451"/>
            <a:ext cx="2345531" cy="373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569" rIns="68569" tIns="34284">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pPr defTabSz="912613">
              <a:spcBef>
                <a:spcPct val="20000"/>
              </a:spcBef>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8" name="TextBox 46"/>
          <p:cNvSpPr txBox="1">
            <a:spLocks noChangeArrowheads="1"/>
          </p:cNvSpPr>
          <p:nvPr/>
        </p:nvSpPr>
        <p:spPr bwMode="auto">
          <a:xfrm>
            <a:off x="5785246" y="1221003"/>
            <a:ext cx="1747839" cy="274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1" lIns="91442" rIns="91442" tIns="45721">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r>
              <a:rPr altLang="en-US" b="1" lang="zh-CN" sz="1200">
                <a:solidFill>
                  <a:schemeClr val="tx1">
                    <a:lumMod val="65000"/>
                    <a:lumOff val="35000"/>
                  </a:schemeClr>
                </a:solidFill>
                <a:latin charset="-122" panose="020b0503020204020204" pitchFamily="34" typeface="微软雅黑"/>
                <a:ea charset="-122" panose="020b0503020204020204" pitchFamily="34" typeface="微软雅黑"/>
              </a:rPr>
              <a:t>单击编辑标题</a:t>
            </a:r>
          </a:p>
        </p:txBody>
      </p:sp>
      <p:sp>
        <p:nvSpPr>
          <p:cNvPr id="19" name="Subtitle 2"/>
          <p:cNvSpPr txBox="1"/>
          <p:nvPr/>
        </p:nvSpPr>
        <p:spPr bwMode="auto">
          <a:xfrm>
            <a:off x="6449618" y="2726156"/>
            <a:ext cx="2345531" cy="373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569" rIns="68569" tIns="34284">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pPr defTabSz="912613">
              <a:spcBef>
                <a:spcPct val="20000"/>
              </a:spcBef>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0" name="TextBox 46"/>
          <p:cNvSpPr txBox="1">
            <a:spLocks noChangeArrowheads="1"/>
          </p:cNvSpPr>
          <p:nvPr/>
        </p:nvSpPr>
        <p:spPr bwMode="auto">
          <a:xfrm>
            <a:off x="6453187" y="2473711"/>
            <a:ext cx="1747839" cy="274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1" lIns="91442" rIns="91442" tIns="45721">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r>
              <a:rPr altLang="en-US" b="1" lang="zh-CN" sz="1200">
                <a:solidFill>
                  <a:schemeClr val="tx1">
                    <a:lumMod val="65000"/>
                    <a:lumOff val="35000"/>
                  </a:schemeClr>
                </a:solidFill>
                <a:latin charset="-122" panose="020b0503020204020204" pitchFamily="34" typeface="微软雅黑"/>
                <a:ea charset="-122" panose="020b0503020204020204" pitchFamily="34" typeface="微软雅黑"/>
              </a:rPr>
              <a:t>单击编辑标题</a:t>
            </a:r>
          </a:p>
        </p:txBody>
      </p:sp>
      <p:sp>
        <p:nvSpPr>
          <p:cNvPr id="21" name="Subtitle 2"/>
          <p:cNvSpPr txBox="1"/>
          <p:nvPr/>
        </p:nvSpPr>
        <p:spPr bwMode="auto">
          <a:xfrm>
            <a:off x="5760247" y="4043165"/>
            <a:ext cx="2345531" cy="373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569" rIns="68569" tIns="34284">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pPr defTabSz="912613">
              <a:spcBef>
                <a:spcPct val="20000"/>
              </a:spcBef>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2" name="TextBox 46"/>
          <p:cNvSpPr txBox="1">
            <a:spLocks noChangeArrowheads="1"/>
          </p:cNvSpPr>
          <p:nvPr/>
        </p:nvSpPr>
        <p:spPr bwMode="auto">
          <a:xfrm>
            <a:off x="5763816" y="3790719"/>
            <a:ext cx="1747839" cy="274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1" lIns="91442" rIns="91442" tIns="45721">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r>
              <a:rPr altLang="en-US" b="1" lang="zh-CN" sz="1200">
                <a:solidFill>
                  <a:schemeClr val="tx1">
                    <a:lumMod val="65000"/>
                    <a:lumOff val="35000"/>
                  </a:schemeClr>
                </a:solidFill>
                <a:latin charset="-122" panose="020b0503020204020204" pitchFamily="34" typeface="微软雅黑"/>
                <a:ea charset="-122" panose="020b0503020204020204" pitchFamily="34" typeface="微软雅黑"/>
              </a:rPr>
              <a:t>单击编辑标题</a:t>
            </a:r>
          </a:p>
        </p:txBody>
      </p:sp>
      <p:sp>
        <p:nvSpPr>
          <p:cNvPr id="23" name="Subtitle 2"/>
          <p:cNvSpPr txBox="1"/>
          <p:nvPr/>
        </p:nvSpPr>
        <p:spPr bwMode="auto">
          <a:xfrm>
            <a:off x="828234" y="1391284"/>
            <a:ext cx="2345531" cy="373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569" rIns="68569" tIns="34284">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pPr algn="r" defTabSz="912613">
              <a:spcBef>
                <a:spcPct val="20000"/>
              </a:spcBef>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4" name="TextBox 46"/>
          <p:cNvSpPr txBox="1">
            <a:spLocks noChangeArrowheads="1"/>
          </p:cNvSpPr>
          <p:nvPr/>
        </p:nvSpPr>
        <p:spPr bwMode="auto">
          <a:xfrm>
            <a:off x="2104206" y="1138839"/>
            <a:ext cx="1747839" cy="274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1" lIns="91442" rIns="91442" tIns="45721">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r>
              <a:rPr altLang="en-US" b="1" lang="zh-CN" sz="1200">
                <a:solidFill>
                  <a:schemeClr val="tx1">
                    <a:lumMod val="65000"/>
                    <a:lumOff val="35000"/>
                  </a:schemeClr>
                </a:solidFill>
                <a:latin charset="-122" panose="020b0503020204020204" pitchFamily="34" typeface="微软雅黑"/>
                <a:ea charset="-122" panose="020b0503020204020204" pitchFamily="34" typeface="微软雅黑"/>
              </a:rPr>
              <a:t>单击编辑标题</a:t>
            </a:r>
          </a:p>
        </p:txBody>
      </p:sp>
      <p:sp>
        <p:nvSpPr>
          <p:cNvPr id="25" name="Subtitle 2"/>
          <p:cNvSpPr txBox="1"/>
          <p:nvPr/>
        </p:nvSpPr>
        <p:spPr bwMode="auto">
          <a:xfrm>
            <a:off x="347665" y="2771406"/>
            <a:ext cx="2345531" cy="373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569" rIns="68569" tIns="34284">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pPr algn="r" defTabSz="912613">
              <a:spcBef>
                <a:spcPct val="20000"/>
              </a:spcBef>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6" name="TextBox 46"/>
          <p:cNvSpPr txBox="1">
            <a:spLocks noChangeArrowheads="1"/>
          </p:cNvSpPr>
          <p:nvPr/>
        </p:nvSpPr>
        <p:spPr bwMode="auto">
          <a:xfrm>
            <a:off x="1600238" y="2518960"/>
            <a:ext cx="1747839" cy="274322"/>
          </a:xfrm>
          <a:prstGeom prst="rect">
            <a:avLst/>
          </a:prstGeom>
          <a:extLst/>
        </p:spPr>
        <p:txBody>
          <a:bodyPr bIns="45721" lIns="91442" rIns="91442" tIns="45721">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r>
              <a:rPr altLang="en-US" b="1" lang="zh-CN" sz="1200">
                <a:solidFill>
                  <a:schemeClr val="tx1">
                    <a:lumMod val="65000"/>
                    <a:lumOff val="35000"/>
                  </a:schemeClr>
                </a:solidFill>
                <a:latin charset="-122" panose="020b0503020204020204" pitchFamily="34" typeface="微软雅黑"/>
                <a:ea charset="-122" panose="020b0503020204020204" pitchFamily="34" typeface="微软雅黑"/>
              </a:rPr>
              <a:t>单击编辑标题</a:t>
            </a:r>
          </a:p>
        </p:txBody>
      </p:sp>
      <p:sp>
        <p:nvSpPr>
          <p:cNvPr id="27" name="Subtitle 2"/>
          <p:cNvSpPr txBox="1"/>
          <p:nvPr/>
        </p:nvSpPr>
        <p:spPr bwMode="auto">
          <a:xfrm>
            <a:off x="828234" y="4043165"/>
            <a:ext cx="2345531" cy="373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569" rIns="68569" tIns="34284">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pPr algn="r" defTabSz="912613">
              <a:spcBef>
                <a:spcPct val="20000"/>
              </a:spcBef>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8" name="TextBox 46"/>
          <p:cNvSpPr txBox="1">
            <a:spLocks noChangeArrowheads="1"/>
          </p:cNvSpPr>
          <p:nvPr/>
        </p:nvSpPr>
        <p:spPr bwMode="auto">
          <a:xfrm>
            <a:off x="2104206" y="3790719"/>
            <a:ext cx="1747839" cy="274322"/>
          </a:xfrm>
          <a:prstGeom prst="rect">
            <a:avLst/>
          </a:prstGeom>
          <a:extLst/>
        </p:spPr>
        <p:txBody>
          <a:bodyPr bIns="45721" lIns="91442" rIns="91442" tIns="45721">
            <a:spAutoFit/>
          </a:bodyPr>
          <a:lstStyle>
            <a:lvl1pPr>
              <a:defRPr>
                <a:solidFill>
                  <a:schemeClr val="tx1"/>
                </a:solidFill>
                <a:latin typeface="Lato Light"/>
                <a:ea charset="-128" panose="020b0600070205080204" pitchFamily="34" typeface="MS PGothic"/>
              </a:defRPr>
            </a:lvl1pPr>
            <a:lvl2pPr indent="-285750" marL="742950">
              <a:defRPr>
                <a:solidFill>
                  <a:schemeClr val="tx1"/>
                </a:solidFill>
                <a:latin typeface="Lato Light"/>
                <a:ea charset="-128" panose="020b0600070205080204" pitchFamily="34" typeface="MS PGothic"/>
              </a:defRPr>
            </a:lvl2pPr>
            <a:lvl3pPr indent="-228600" marL="1143000">
              <a:defRPr>
                <a:solidFill>
                  <a:schemeClr val="tx1"/>
                </a:solidFill>
                <a:latin typeface="Lato Light"/>
                <a:ea charset="-128" panose="020b0600070205080204" pitchFamily="34" typeface="MS PGothic"/>
              </a:defRPr>
            </a:lvl3pPr>
            <a:lvl4pPr indent="-228600" marL="1600200">
              <a:defRPr>
                <a:solidFill>
                  <a:schemeClr val="tx1"/>
                </a:solidFill>
                <a:latin typeface="Lato Light"/>
                <a:ea charset="-128" panose="020b0600070205080204" pitchFamily="34" typeface="MS PGothic"/>
              </a:defRPr>
            </a:lvl4pPr>
            <a:lvl5pPr indent="-228600" marL="2057400">
              <a:defRPr>
                <a:solidFill>
                  <a:schemeClr val="tx1"/>
                </a:solidFill>
                <a:latin typeface="Lato Light"/>
                <a:ea charset="-128" panose="020b0600070205080204" pitchFamily="34" typeface="MS PGothic"/>
              </a:defRPr>
            </a:lvl5pPr>
            <a:lvl6pPr defTabSz="912813" eaLnBrk="0" fontAlgn="base" hangingPunct="0" indent="-228600" marL="2514600">
              <a:spcBef>
                <a:spcPct val="0"/>
              </a:spcBef>
              <a:spcAft>
                <a:spcPct val="0"/>
              </a:spcAft>
              <a:defRPr>
                <a:solidFill>
                  <a:schemeClr val="tx1"/>
                </a:solidFill>
                <a:latin typeface="Lato Light"/>
                <a:ea charset="-128" panose="020b0600070205080204" pitchFamily="34" typeface="MS PGothic"/>
              </a:defRPr>
            </a:lvl6pPr>
            <a:lvl7pPr defTabSz="912813" eaLnBrk="0" fontAlgn="base" hangingPunct="0" indent="-228600" marL="2971800">
              <a:spcBef>
                <a:spcPct val="0"/>
              </a:spcBef>
              <a:spcAft>
                <a:spcPct val="0"/>
              </a:spcAft>
              <a:defRPr>
                <a:solidFill>
                  <a:schemeClr val="tx1"/>
                </a:solidFill>
                <a:latin typeface="Lato Light"/>
                <a:ea charset="-128" panose="020b0600070205080204" pitchFamily="34" typeface="MS PGothic"/>
              </a:defRPr>
            </a:lvl7pPr>
            <a:lvl8pPr defTabSz="912813" eaLnBrk="0" fontAlgn="base" hangingPunct="0" indent="-228600" marL="3429000">
              <a:spcBef>
                <a:spcPct val="0"/>
              </a:spcBef>
              <a:spcAft>
                <a:spcPct val="0"/>
              </a:spcAft>
              <a:defRPr>
                <a:solidFill>
                  <a:schemeClr val="tx1"/>
                </a:solidFill>
                <a:latin typeface="Lato Light"/>
                <a:ea charset="-128" panose="020b0600070205080204" pitchFamily="34" typeface="MS PGothic"/>
              </a:defRPr>
            </a:lvl8pPr>
            <a:lvl9pPr defTabSz="912813" eaLnBrk="0" fontAlgn="base" hangingPunct="0" indent="-228600" marL="3886200">
              <a:spcBef>
                <a:spcPct val="0"/>
              </a:spcBef>
              <a:spcAft>
                <a:spcPct val="0"/>
              </a:spcAft>
              <a:defRPr>
                <a:solidFill>
                  <a:schemeClr val="tx1"/>
                </a:solidFill>
                <a:latin typeface="Lato Light"/>
                <a:ea charset="-128" panose="020b0600070205080204" pitchFamily="34" typeface="MS PGothic"/>
              </a:defRPr>
            </a:lvl9pPr>
          </a:lstStyle>
          <a:p>
            <a:r>
              <a:rPr altLang="en-US" b="1" lang="zh-CN" sz="1200">
                <a:solidFill>
                  <a:schemeClr val="tx1">
                    <a:lumMod val="65000"/>
                    <a:lumOff val="35000"/>
                  </a:schemeClr>
                </a:solidFill>
                <a:latin charset="-122" panose="020b0503020204020204" pitchFamily="34" typeface="微软雅黑"/>
                <a:ea charset="-122" panose="020b0503020204020204" pitchFamily="34" typeface="微软雅黑"/>
              </a:rPr>
              <a:t>单击编辑标题</a:t>
            </a:r>
          </a:p>
        </p:txBody>
      </p:sp>
    </p:spTree>
    <p:extLst>
      <p:ext uri="{BB962C8B-B14F-4D97-AF65-F5344CB8AC3E}">
        <p14:creationId val="308974795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p:cTn dur="500" fill="hold" id="37"/>
                                        <p:tgtEl>
                                          <p:spTgt spid="10"/>
                                        </p:tgtEl>
                                        <p:attrNameLst>
                                          <p:attrName>ppt_w</p:attrName>
                                        </p:attrNameLst>
                                      </p:cBhvr>
                                      <p:tavLst>
                                        <p:tav tm="0">
                                          <p:val>
                                            <p:fltVal val="0"/>
                                          </p:val>
                                        </p:tav>
                                        <p:tav tm="100000">
                                          <p:val>
                                            <p:strVal val="#ppt_w"/>
                                          </p:val>
                                        </p:tav>
                                      </p:tavLst>
                                    </p:anim>
                                    <p:anim calcmode="lin" valueType="num">
                                      <p:cBhvr>
                                        <p:cTn dur="500" fill="hold" id="38"/>
                                        <p:tgtEl>
                                          <p:spTgt spid="10"/>
                                        </p:tgtEl>
                                        <p:attrNameLst>
                                          <p:attrName>ppt_h</p:attrName>
                                        </p:attrNameLst>
                                      </p:cBhvr>
                                      <p:tavLst>
                                        <p:tav tm="0">
                                          <p:val>
                                            <p:fltVal val="0"/>
                                          </p:val>
                                        </p:tav>
                                        <p:tav tm="100000">
                                          <p:val>
                                            <p:strVal val="#ppt_h"/>
                                          </p:val>
                                        </p:tav>
                                      </p:tavLst>
                                    </p:anim>
                                    <p:animEffect filter="fade" transition="in">
                                      <p:cBhvr>
                                        <p:cTn dur="500" id="39"/>
                                        <p:tgtEl>
                                          <p:spTgt spid="10"/>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p:cTn dur="500" fill="hold" id="42"/>
                                        <p:tgtEl>
                                          <p:spTgt spid="11"/>
                                        </p:tgtEl>
                                        <p:attrNameLst>
                                          <p:attrName>ppt_w</p:attrName>
                                        </p:attrNameLst>
                                      </p:cBhvr>
                                      <p:tavLst>
                                        <p:tav tm="0">
                                          <p:val>
                                            <p:fltVal val="0"/>
                                          </p:val>
                                        </p:tav>
                                        <p:tav tm="100000">
                                          <p:val>
                                            <p:strVal val="#ppt_w"/>
                                          </p:val>
                                        </p:tav>
                                      </p:tavLst>
                                    </p:anim>
                                    <p:anim calcmode="lin" valueType="num">
                                      <p:cBhvr>
                                        <p:cTn dur="500" fill="hold" id="43"/>
                                        <p:tgtEl>
                                          <p:spTgt spid="11"/>
                                        </p:tgtEl>
                                        <p:attrNameLst>
                                          <p:attrName>ppt_h</p:attrName>
                                        </p:attrNameLst>
                                      </p:cBhvr>
                                      <p:tavLst>
                                        <p:tav tm="0">
                                          <p:val>
                                            <p:fltVal val="0"/>
                                          </p:val>
                                        </p:tav>
                                        <p:tav tm="100000">
                                          <p:val>
                                            <p:strVal val="#ppt_h"/>
                                          </p:val>
                                        </p:tav>
                                      </p:tavLst>
                                    </p:anim>
                                    <p:animEffect filter="fade" transition="in">
                                      <p:cBhvr>
                                        <p:cTn dur="500" id="44"/>
                                        <p:tgtEl>
                                          <p:spTgt spid="11"/>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p:cTn dur="500" fill="hold" id="47"/>
                                        <p:tgtEl>
                                          <p:spTgt spid="12"/>
                                        </p:tgtEl>
                                        <p:attrNameLst>
                                          <p:attrName>ppt_w</p:attrName>
                                        </p:attrNameLst>
                                      </p:cBhvr>
                                      <p:tavLst>
                                        <p:tav tm="0">
                                          <p:val>
                                            <p:fltVal val="0"/>
                                          </p:val>
                                        </p:tav>
                                        <p:tav tm="100000">
                                          <p:val>
                                            <p:strVal val="#ppt_w"/>
                                          </p:val>
                                        </p:tav>
                                      </p:tavLst>
                                    </p:anim>
                                    <p:anim calcmode="lin" valueType="num">
                                      <p:cBhvr>
                                        <p:cTn dur="500" fill="hold" id="48"/>
                                        <p:tgtEl>
                                          <p:spTgt spid="12"/>
                                        </p:tgtEl>
                                        <p:attrNameLst>
                                          <p:attrName>ppt_h</p:attrName>
                                        </p:attrNameLst>
                                      </p:cBhvr>
                                      <p:tavLst>
                                        <p:tav tm="0">
                                          <p:val>
                                            <p:fltVal val="0"/>
                                          </p:val>
                                        </p:tav>
                                        <p:tav tm="100000">
                                          <p:val>
                                            <p:strVal val="#ppt_h"/>
                                          </p:val>
                                        </p:tav>
                                      </p:tavLst>
                                    </p:anim>
                                    <p:animEffect filter="fade" transition="in">
                                      <p:cBhvr>
                                        <p:cTn dur="500" id="49"/>
                                        <p:tgtEl>
                                          <p:spTgt spid="12"/>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3"/>
                                        </p:tgtEl>
                                        <p:attrNameLst>
                                          <p:attrName>style.visibility</p:attrName>
                                        </p:attrNameLst>
                                      </p:cBhvr>
                                      <p:to>
                                        <p:strVal val="visible"/>
                                      </p:to>
                                    </p:set>
                                    <p:anim calcmode="lin" valueType="num">
                                      <p:cBhvr>
                                        <p:cTn dur="500" fill="hold" id="52"/>
                                        <p:tgtEl>
                                          <p:spTgt spid="13"/>
                                        </p:tgtEl>
                                        <p:attrNameLst>
                                          <p:attrName>ppt_w</p:attrName>
                                        </p:attrNameLst>
                                      </p:cBhvr>
                                      <p:tavLst>
                                        <p:tav tm="0">
                                          <p:val>
                                            <p:fltVal val="0"/>
                                          </p:val>
                                        </p:tav>
                                        <p:tav tm="100000">
                                          <p:val>
                                            <p:strVal val="#ppt_w"/>
                                          </p:val>
                                        </p:tav>
                                      </p:tavLst>
                                    </p:anim>
                                    <p:anim calcmode="lin" valueType="num">
                                      <p:cBhvr>
                                        <p:cTn dur="500" fill="hold" id="53"/>
                                        <p:tgtEl>
                                          <p:spTgt spid="13"/>
                                        </p:tgtEl>
                                        <p:attrNameLst>
                                          <p:attrName>ppt_h</p:attrName>
                                        </p:attrNameLst>
                                      </p:cBhvr>
                                      <p:tavLst>
                                        <p:tav tm="0">
                                          <p:val>
                                            <p:fltVal val="0"/>
                                          </p:val>
                                        </p:tav>
                                        <p:tav tm="100000">
                                          <p:val>
                                            <p:strVal val="#ppt_h"/>
                                          </p:val>
                                        </p:tav>
                                      </p:tavLst>
                                    </p:anim>
                                    <p:animEffect filter="fade" transition="in">
                                      <p:cBhvr>
                                        <p:cTn dur="500" id="54"/>
                                        <p:tgtEl>
                                          <p:spTgt spid="13"/>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4"/>
                                        </p:tgtEl>
                                        <p:attrNameLst>
                                          <p:attrName>style.visibility</p:attrName>
                                        </p:attrNameLst>
                                      </p:cBhvr>
                                      <p:to>
                                        <p:strVal val="visible"/>
                                      </p:to>
                                    </p:set>
                                    <p:anim calcmode="lin" valueType="num">
                                      <p:cBhvr>
                                        <p:cTn dur="500" fill="hold" id="57"/>
                                        <p:tgtEl>
                                          <p:spTgt spid="14"/>
                                        </p:tgtEl>
                                        <p:attrNameLst>
                                          <p:attrName>ppt_w</p:attrName>
                                        </p:attrNameLst>
                                      </p:cBhvr>
                                      <p:tavLst>
                                        <p:tav tm="0">
                                          <p:val>
                                            <p:fltVal val="0"/>
                                          </p:val>
                                        </p:tav>
                                        <p:tav tm="100000">
                                          <p:val>
                                            <p:strVal val="#ppt_w"/>
                                          </p:val>
                                        </p:tav>
                                      </p:tavLst>
                                    </p:anim>
                                    <p:anim calcmode="lin" valueType="num">
                                      <p:cBhvr>
                                        <p:cTn dur="500" fill="hold" id="58"/>
                                        <p:tgtEl>
                                          <p:spTgt spid="14"/>
                                        </p:tgtEl>
                                        <p:attrNameLst>
                                          <p:attrName>ppt_h</p:attrName>
                                        </p:attrNameLst>
                                      </p:cBhvr>
                                      <p:tavLst>
                                        <p:tav tm="0">
                                          <p:val>
                                            <p:fltVal val="0"/>
                                          </p:val>
                                        </p:tav>
                                        <p:tav tm="100000">
                                          <p:val>
                                            <p:strVal val="#ppt_h"/>
                                          </p:val>
                                        </p:tav>
                                      </p:tavLst>
                                    </p:anim>
                                    <p:animEffect filter="fade" transition="in">
                                      <p:cBhvr>
                                        <p:cTn dur="500" id="59"/>
                                        <p:tgtEl>
                                          <p:spTgt spid="14"/>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5"/>
                                        </p:tgtEl>
                                        <p:attrNameLst>
                                          <p:attrName>style.visibility</p:attrName>
                                        </p:attrNameLst>
                                      </p:cBhvr>
                                      <p:to>
                                        <p:strVal val="visible"/>
                                      </p:to>
                                    </p:set>
                                    <p:anim calcmode="lin" valueType="num">
                                      <p:cBhvr>
                                        <p:cTn dur="500" fill="hold" id="62"/>
                                        <p:tgtEl>
                                          <p:spTgt spid="15"/>
                                        </p:tgtEl>
                                        <p:attrNameLst>
                                          <p:attrName>ppt_w</p:attrName>
                                        </p:attrNameLst>
                                      </p:cBhvr>
                                      <p:tavLst>
                                        <p:tav tm="0">
                                          <p:val>
                                            <p:fltVal val="0"/>
                                          </p:val>
                                        </p:tav>
                                        <p:tav tm="100000">
                                          <p:val>
                                            <p:strVal val="#ppt_w"/>
                                          </p:val>
                                        </p:tav>
                                      </p:tavLst>
                                    </p:anim>
                                    <p:anim calcmode="lin" valueType="num">
                                      <p:cBhvr>
                                        <p:cTn dur="500" fill="hold" id="63"/>
                                        <p:tgtEl>
                                          <p:spTgt spid="15"/>
                                        </p:tgtEl>
                                        <p:attrNameLst>
                                          <p:attrName>ppt_h</p:attrName>
                                        </p:attrNameLst>
                                      </p:cBhvr>
                                      <p:tavLst>
                                        <p:tav tm="0">
                                          <p:val>
                                            <p:fltVal val="0"/>
                                          </p:val>
                                        </p:tav>
                                        <p:tav tm="100000">
                                          <p:val>
                                            <p:strVal val="#ppt_h"/>
                                          </p:val>
                                        </p:tav>
                                      </p:tavLst>
                                    </p:anim>
                                    <p:animEffect filter="fade" transition="in">
                                      <p:cBhvr>
                                        <p:cTn dur="500" id="64"/>
                                        <p:tgtEl>
                                          <p:spTgt spid="15"/>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16"/>
                                        </p:tgtEl>
                                        <p:attrNameLst>
                                          <p:attrName>style.visibility</p:attrName>
                                        </p:attrNameLst>
                                      </p:cBhvr>
                                      <p:to>
                                        <p:strVal val="visible"/>
                                      </p:to>
                                    </p:set>
                                    <p:anim calcmode="lin" valueType="num">
                                      <p:cBhvr>
                                        <p:cTn dur="500" fill="hold" id="67"/>
                                        <p:tgtEl>
                                          <p:spTgt spid="16"/>
                                        </p:tgtEl>
                                        <p:attrNameLst>
                                          <p:attrName>ppt_w</p:attrName>
                                        </p:attrNameLst>
                                      </p:cBhvr>
                                      <p:tavLst>
                                        <p:tav tm="0">
                                          <p:val>
                                            <p:fltVal val="0"/>
                                          </p:val>
                                        </p:tav>
                                        <p:tav tm="100000">
                                          <p:val>
                                            <p:strVal val="#ppt_w"/>
                                          </p:val>
                                        </p:tav>
                                      </p:tavLst>
                                    </p:anim>
                                    <p:anim calcmode="lin" valueType="num">
                                      <p:cBhvr>
                                        <p:cTn dur="500" fill="hold" id="68"/>
                                        <p:tgtEl>
                                          <p:spTgt spid="16"/>
                                        </p:tgtEl>
                                        <p:attrNameLst>
                                          <p:attrName>ppt_h</p:attrName>
                                        </p:attrNameLst>
                                      </p:cBhvr>
                                      <p:tavLst>
                                        <p:tav tm="0">
                                          <p:val>
                                            <p:fltVal val="0"/>
                                          </p:val>
                                        </p:tav>
                                        <p:tav tm="100000">
                                          <p:val>
                                            <p:strVal val="#ppt_h"/>
                                          </p:val>
                                        </p:tav>
                                      </p:tavLst>
                                    </p:anim>
                                    <p:animEffect filter="fade" transition="in">
                                      <p:cBhvr>
                                        <p:cTn dur="500" id="69"/>
                                        <p:tgtEl>
                                          <p:spTgt spid="16"/>
                                        </p:tgtEl>
                                      </p:cBhvr>
                                    </p:animEffect>
                                  </p:childTnLst>
                                </p:cTn>
                              </p:par>
                            </p:childTnLst>
                          </p:cTn>
                        </p:par>
                        <p:par>
                          <p:cTn fill="hold" id="70" nodeType="afterGroup">
                            <p:stCondLst>
                              <p:cond delay="500"/>
                            </p:stCondLst>
                            <p:childTnLst>
                              <p:par>
                                <p:cTn fill="hold" grpId="0" id="71" nodeType="afterEffect" presetClass="entr" presetID="42" presetSubtype="0">
                                  <p:stCondLst>
                                    <p:cond delay="0"/>
                                  </p:stCondLst>
                                  <p:childTnLst>
                                    <p:set>
                                      <p:cBhvr>
                                        <p:cTn dur="1" fill="hold" id="72">
                                          <p:stCondLst>
                                            <p:cond delay="0"/>
                                          </p:stCondLst>
                                        </p:cTn>
                                        <p:tgtEl>
                                          <p:spTgt spid="24"/>
                                        </p:tgtEl>
                                        <p:attrNameLst>
                                          <p:attrName>style.visibility</p:attrName>
                                        </p:attrNameLst>
                                      </p:cBhvr>
                                      <p:to>
                                        <p:strVal val="visible"/>
                                      </p:to>
                                    </p:set>
                                    <p:animEffect filter="fade" transition="in">
                                      <p:cBhvr>
                                        <p:cTn dur="1000" id="73"/>
                                        <p:tgtEl>
                                          <p:spTgt spid="24"/>
                                        </p:tgtEl>
                                      </p:cBhvr>
                                    </p:animEffect>
                                    <p:anim calcmode="lin" valueType="num">
                                      <p:cBhvr>
                                        <p:cTn dur="1000" fill="hold" id="74"/>
                                        <p:tgtEl>
                                          <p:spTgt spid="24"/>
                                        </p:tgtEl>
                                        <p:attrNameLst>
                                          <p:attrName>ppt_x</p:attrName>
                                        </p:attrNameLst>
                                      </p:cBhvr>
                                      <p:tavLst>
                                        <p:tav tm="0">
                                          <p:val>
                                            <p:strVal val="#ppt_x"/>
                                          </p:val>
                                        </p:tav>
                                        <p:tav tm="100000">
                                          <p:val>
                                            <p:strVal val="#ppt_x"/>
                                          </p:val>
                                        </p:tav>
                                      </p:tavLst>
                                    </p:anim>
                                    <p:anim calcmode="lin" valueType="num">
                                      <p:cBhvr>
                                        <p:cTn dur="1000" fill="hold" id="75"/>
                                        <p:tgtEl>
                                          <p:spTgt spid="24"/>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23"/>
                                        </p:tgtEl>
                                        <p:attrNameLst>
                                          <p:attrName>style.visibility</p:attrName>
                                        </p:attrNameLst>
                                      </p:cBhvr>
                                      <p:to>
                                        <p:strVal val="visible"/>
                                      </p:to>
                                    </p:set>
                                    <p:animEffect filter="fade" transition="in">
                                      <p:cBhvr>
                                        <p:cTn dur="1000" id="78"/>
                                        <p:tgtEl>
                                          <p:spTgt spid="23"/>
                                        </p:tgtEl>
                                      </p:cBhvr>
                                    </p:animEffect>
                                    <p:anim calcmode="lin" valueType="num">
                                      <p:cBhvr>
                                        <p:cTn dur="1000" fill="hold" id="79"/>
                                        <p:tgtEl>
                                          <p:spTgt spid="23"/>
                                        </p:tgtEl>
                                        <p:attrNameLst>
                                          <p:attrName>ppt_x</p:attrName>
                                        </p:attrNameLst>
                                      </p:cBhvr>
                                      <p:tavLst>
                                        <p:tav tm="0">
                                          <p:val>
                                            <p:strVal val="#ppt_x"/>
                                          </p:val>
                                        </p:tav>
                                        <p:tav tm="100000">
                                          <p:val>
                                            <p:strVal val="#ppt_x"/>
                                          </p:val>
                                        </p:tav>
                                      </p:tavLst>
                                    </p:anim>
                                    <p:anim calcmode="lin" valueType="num">
                                      <p:cBhvr>
                                        <p:cTn dur="1000" fill="hold" id="80"/>
                                        <p:tgtEl>
                                          <p:spTgt spid="23"/>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1500"/>
                            </p:stCondLst>
                            <p:childTnLst>
                              <p:par>
                                <p:cTn fill="hold" grpId="0" id="82" nodeType="afterEffect" presetClass="entr" presetID="42" presetSubtype="0">
                                  <p:stCondLst>
                                    <p:cond delay="0"/>
                                  </p:stCondLst>
                                  <p:childTnLst>
                                    <p:set>
                                      <p:cBhvr>
                                        <p:cTn dur="1" fill="hold" id="83">
                                          <p:stCondLst>
                                            <p:cond delay="0"/>
                                          </p:stCondLst>
                                        </p:cTn>
                                        <p:tgtEl>
                                          <p:spTgt spid="26"/>
                                        </p:tgtEl>
                                        <p:attrNameLst>
                                          <p:attrName>style.visibility</p:attrName>
                                        </p:attrNameLst>
                                      </p:cBhvr>
                                      <p:to>
                                        <p:strVal val="visible"/>
                                      </p:to>
                                    </p:set>
                                    <p:animEffect filter="fade" transition="in">
                                      <p:cBhvr>
                                        <p:cTn dur="1000" id="84"/>
                                        <p:tgtEl>
                                          <p:spTgt spid="26"/>
                                        </p:tgtEl>
                                      </p:cBhvr>
                                    </p:animEffect>
                                    <p:anim calcmode="lin" valueType="num">
                                      <p:cBhvr>
                                        <p:cTn dur="1000" fill="hold" id="85"/>
                                        <p:tgtEl>
                                          <p:spTgt spid="26"/>
                                        </p:tgtEl>
                                        <p:attrNameLst>
                                          <p:attrName>ppt_x</p:attrName>
                                        </p:attrNameLst>
                                      </p:cBhvr>
                                      <p:tavLst>
                                        <p:tav tm="0">
                                          <p:val>
                                            <p:strVal val="#ppt_x"/>
                                          </p:val>
                                        </p:tav>
                                        <p:tav tm="100000">
                                          <p:val>
                                            <p:strVal val="#ppt_x"/>
                                          </p:val>
                                        </p:tav>
                                      </p:tavLst>
                                    </p:anim>
                                    <p:anim calcmode="lin" valueType="num">
                                      <p:cBhvr>
                                        <p:cTn dur="1000" fill="hold" id="86"/>
                                        <p:tgtEl>
                                          <p:spTgt spid="26"/>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0"/>
                                  </p:stCondLst>
                                  <p:childTnLst>
                                    <p:set>
                                      <p:cBhvr>
                                        <p:cTn dur="1" fill="hold" id="88">
                                          <p:stCondLst>
                                            <p:cond delay="0"/>
                                          </p:stCondLst>
                                        </p:cTn>
                                        <p:tgtEl>
                                          <p:spTgt spid="25"/>
                                        </p:tgtEl>
                                        <p:attrNameLst>
                                          <p:attrName>style.visibility</p:attrName>
                                        </p:attrNameLst>
                                      </p:cBhvr>
                                      <p:to>
                                        <p:strVal val="visible"/>
                                      </p:to>
                                    </p:set>
                                    <p:animEffect filter="fade" transition="in">
                                      <p:cBhvr>
                                        <p:cTn dur="1000" id="89"/>
                                        <p:tgtEl>
                                          <p:spTgt spid="25"/>
                                        </p:tgtEl>
                                      </p:cBhvr>
                                    </p:animEffect>
                                    <p:anim calcmode="lin" valueType="num">
                                      <p:cBhvr>
                                        <p:cTn dur="1000" fill="hold" id="90"/>
                                        <p:tgtEl>
                                          <p:spTgt spid="25"/>
                                        </p:tgtEl>
                                        <p:attrNameLst>
                                          <p:attrName>ppt_x</p:attrName>
                                        </p:attrNameLst>
                                      </p:cBhvr>
                                      <p:tavLst>
                                        <p:tav tm="0">
                                          <p:val>
                                            <p:strVal val="#ppt_x"/>
                                          </p:val>
                                        </p:tav>
                                        <p:tav tm="100000">
                                          <p:val>
                                            <p:strVal val="#ppt_x"/>
                                          </p:val>
                                        </p:tav>
                                      </p:tavLst>
                                    </p:anim>
                                    <p:anim calcmode="lin" valueType="num">
                                      <p:cBhvr>
                                        <p:cTn dur="1000" fill="hold" id="91"/>
                                        <p:tgtEl>
                                          <p:spTgt spid="25"/>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2500"/>
                            </p:stCondLst>
                            <p:childTnLst>
                              <p:par>
                                <p:cTn fill="hold" grpId="0" id="93" nodeType="afterEffect" presetClass="entr" presetID="42" presetSubtype="0">
                                  <p:stCondLst>
                                    <p:cond delay="0"/>
                                  </p:stCondLst>
                                  <p:childTnLst>
                                    <p:set>
                                      <p:cBhvr>
                                        <p:cTn dur="1" fill="hold" id="94">
                                          <p:stCondLst>
                                            <p:cond delay="0"/>
                                          </p:stCondLst>
                                        </p:cTn>
                                        <p:tgtEl>
                                          <p:spTgt spid="28"/>
                                        </p:tgtEl>
                                        <p:attrNameLst>
                                          <p:attrName>style.visibility</p:attrName>
                                        </p:attrNameLst>
                                      </p:cBhvr>
                                      <p:to>
                                        <p:strVal val="visible"/>
                                      </p:to>
                                    </p:set>
                                    <p:animEffect filter="fade" transition="in">
                                      <p:cBhvr>
                                        <p:cTn dur="1000" id="95"/>
                                        <p:tgtEl>
                                          <p:spTgt spid="28"/>
                                        </p:tgtEl>
                                      </p:cBhvr>
                                    </p:animEffect>
                                    <p:anim calcmode="lin" valueType="num">
                                      <p:cBhvr>
                                        <p:cTn dur="1000" fill="hold" id="96"/>
                                        <p:tgtEl>
                                          <p:spTgt spid="28"/>
                                        </p:tgtEl>
                                        <p:attrNameLst>
                                          <p:attrName>ppt_x</p:attrName>
                                        </p:attrNameLst>
                                      </p:cBhvr>
                                      <p:tavLst>
                                        <p:tav tm="0">
                                          <p:val>
                                            <p:strVal val="#ppt_x"/>
                                          </p:val>
                                        </p:tav>
                                        <p:tav tm="100000">
                                          <p:val>
                                            <p:strVal val="#ppt_x"/>
                                          </p:val>
                                        </p:tav>
                                      </p:tavLst>
                                    </p:anim>
                                    <p:anim calcmode="lin" valueType="num">
                                      <p:cBhvr>
                                        <p:cTn dur="1000" fill="hold" id="97"/>
                                        <p:tgtEl>
                                          <p:spTgt spid="28"/>
                                        </p:tgtEl>
                                        <p:attrNameLst>
                                          <p:attrName>ppt_y</p:attrName>
                                        </p:attrNameLst>
                                      </p:cBhvr>
                                      <p:tavLst>
                                        <p:tav tm="0">
                                          <p:val>
                                            <p:strVal val="#ppt_y+.1"/>
                                          </p:val>
                                        </p:tav>
                                        <p:tav tm="100000">
                                          <p:val>
                                            <p:strVal val="#ppt_y"/>
                                          </p:val>
                                        </p:tav>
                                      </p:tavLst>
                                    </p:anim>
                                  </p:childTnLst>
                                </p:cTn>
                              </p:par>
                              <p:par>
                                <p:cTn fill="hold" grpId="0" id="98" nodeType="withEffect" presetClass="entr" presetID="42" presetSubtype="0">
                                  <p:stCondLst>
                                    <p:cond delay="0"/>
                                  </p:stCondLst>
                                  <p:childTnLst>
                                    <p:set>
                                      <p:cBhvr>
                                        <p:cTn dur="1" fill="hold" id="99">
                                          <p:stCondLst>
                                            <p:cond delay="0"/>
                                          </p:stCondLst>
                                        </p:cTn>
                                        <p:tgtEl>
                                          <p:spTgt spid="27"/>
                                        </p:tgtEl>
                                        <p:attrNameLst>
                                          <p:attrName>style.visibility</p:attrName>
                                        </p:attrNameLst>
                                      </p:cBhvr>
                                      <p:to>
                                        <p:strVal val="visible"/>
                                      </p:to>
                                    </p:set>
                                    <p:animEffect filter="fade" transition="in">
                                      <p:cBhvr>
                                        <p:cTn dur="1000" id="100"/>
                                        <p:tgtEl>
                                          <p:spTgt spid="27"/>
                                        </p:tgtEl>
                                      </p:cBhvr>
                                    </p:animEffect>
                                    <p:anim calcmode="lin" valueType="num">
                                      <p:cBhvr>
                                        <p:cTn dur="1000" fill="hold" id="101"/>
                                        <p:tgtEl>
                                          <p:spTgt spid="27"/>
                                        </p:tgtEl>
                                        <p:attrNameLst>
                                          <p:attrName>ppt_x</p:attrName>
                                        </p:attrNameLst>
                                      </p:cBhvr>
                                      <p:tavLst>
                                        <p:tav tm="0">
                                          <p:val>
                                            <p:strVal val="#ppt_x"/>
                                          </p:val>
                                        </p:tav>
                                        <p:tav tm="100000">
                                          <p:val>
                                            <p:strVal val="#ppt_x"/>
                                          </p:val>
                                        </p:tav>
                                      </p:tavLst>
                                    </p:anim>
                                    <p:anim calcmode="lin" valueType="num">
                                      <p:cBhvr>
                                        <p:cTn dur="1000" fill="hold" id="102"/>
                                        <p:tgtEl>
                                          <p:spTgt spid="27"/>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3500"/>
                            </p:stCondLst>
                            <p:childTnLst>
                              <p:par>
                                <p:cTn fill="hold" grpId="0" id="104" nodeType="afterEffect" presetClass="entr" presetID="42" presetSubtype="0">
                                  <p:stCondLst>
                                    <p:cond delay="0"/>
                                  </p:stCondLst>
                                  <p:childTnLst>
                                    <p:set>
                                      <p:cBhvr>
                                        <p:cTn dur="1" fill="hold" id="105">
                                          <p:stCondLst>
                                            <p:cond delay="0"/>
                                          </p:stCondLst>
                                        </p:cTn>
                                        <p:tgtEl>
                                          <p:spTgt spid="18"/>
                                        </p:tgtEl>
                                        <p:attrNameLst>
                                          <p:attrName>style.visibility</p:attrName>
                                        </p:attrNameLst>
                                      </p:cBhvr>
                                      <p:to>
                                        <p:strVal val="visible"/>
                                      </p:to>
                                    </p:set>
                                    <p:animEffect filter="fade" transition="in">
                                      <p:cBhvr>
                                        <p:cTn dur="1000" id="106"/>
                                        <p:tgtEl>
                                          <p:spTgt spid="18"/>
                                        </p:tgtEl>
                                      </p:cBhvr>
                                    </p:animEffect>
                                    <p:anim calcmode="lin" valueType="num">
                                      <p:cBhvr>
                                        <p:cTn dur="1000" fill="hold" id="107"/>
                                        <p:tgtEl>
                                          <p:spTgt spid="18"/>
                                        </p:tgtEl>
                                        <p:attrNameLst>
                                          <p:attrName>ppt_x</p:attrName>
                                        </p:attrNameLst>
                                      </p:cBhvr>
                                      <p:tavLst>
                                        <p:tav tm="0">
                                          <p:val>
                                            <p:strVal val="#ppt_x"/>
                                          </p:val>
                                        </p:tav>
                                        <p:tav tm="100000">
                                          <p:val>
                                            <p:strVal val="#ppt_x"/>
                                          </p:val>
                                        </p:tav>
                                      </p:tavLst>
                                    </p:anim>
                                    <p:anim calcmode="lin" valueType="num">
                                      <p:cBhvr>
                                        <p:cTn dur="1000" fill="hold" id="108"/>
                                        <p:tgtEl>
                                          <p:spTgt spid="18"/>
                                        </p:tgtEl>
                                        <p:attrNameLst>
                                          <p:attrName>ppt_y</p:attrName>
                                        </p:attrNameLst>
                                      </p:cBhvr>
                                      <p:tavLst>
                                        <p:tav tm="0">
                                          <p:val>
                                            <p:strVal val="#ppt_y+.1"/>
                                          </p:val>
                                        </p:tav>
                                        <p:tav tm="100000">
                                          <p:val>
                                            <p:strVal val="#ppt_y"/>
                                          </p:val>
                                        </p:tav>
                                      </p:tavLst>
                                    </p:anim>
                                  </p:childTnLst>
                                </p:cTn>
                              </p:par>
                              <p:par>
                                <p:cTn fill="hold" grpId="0" id="109" nodeType="withEffect" presetClass="entr" presetID="42" presetSubtype="0">
                                  <p:stCondLst>
                                    <p:cond delay="0"/>
                                  </p:stCondLst>
                                  <p:childTnLst>
                                    <p:set>
                                      <p:cBhvr>
                                        <p:cTn dur="1" fill="hold" id="110">
                                          <p:stCondLst>
                                            <p:cond delay="0"/>
                                          </p:stCondLst>
                                        </p:cTn>
                                        <p:tgtEl>
                                          <p:spTgt spid="17"/>
                                        </p:tgtEl>
                                        <p:attrNameLst>
                                          <p:attrName>style.visibility</p:attrName>
                                        </p:attrNameLst>
                                      </p:cBhvr>
                                      <p:to>
                                        <p:strVal val="visible"/>
                                      </p:to>
                                    </p:set>
                                    <p:animEffect filter="fade" transition="in">
                                      <p:cBhvr>
                                        <p:cTn dur="1000" id="111"/>
                                        <p:tgtEl>
                                          <p:spTgt spid="17"/>
                                        </p:tgtEl>
                                      </p:cBhvr>
                                    </p:animEffect>
                                    <p:anim calcmode="lin" valueType="num">
                                      <p:cBhvr>
                                        <p:cTn dur="1000" fill="hold" id="112"/>
                                        <p:tgtEl>
                                          <p:spTgt spid="17"/>
                                        </p:tgtEl>
                                        <p:attrNameLst>
                                          <p:attrName>ppt_x</p:attrName>
                                        </p:attrNameLst>
                                      </p:cBhvr>
                                      <p:tavLst>
                                        <p:tav tm="0">
                                          <p:val>
                                            <p:strVal val="#ppt_x"/>
                                          </p:val>
                                        </p:tav>
                                        <p:tav tm="100000">
                                          <p:val>
                                            <p:strVal val="#ppt_x"/>
                                          </p:val>
                                        </p:tav>
                                      </p:tavLst>
                                    </p:anim>
                                    <p:anim calcmode="lin" valueType="num">
                                      <p:cBhvr>
                                        <p:cTn dur="1000" fill="hold" id="113"/>
                                        <p:tgtEl>
                                          <p:spTgt spid="17"/>
                                        </p:tgtEl>
                                        <p:attrNameLst>
                                          <p:attrName>ppt_y</p:attrName>
                                        </p:attrNameLst>
                                      </p:cBhvr>
                                      <p:tavLst>
                                        <p:tav tm="0">
                                          <p:val>
                                            <p:strVal val="#ppt_y+.1"/>
                                          </p:val>
                                        </p:tav>
                                        <p:tav tm="100000">
                                          <p:val>
                                            <p:strVal val="#ppt_y"/>
                                          </p:val>
                                        </p:tav>
                                      </p:tavLst>
                                    </p:anim>
                                  </p:childTnLst>
                                </p:cTn>
                              </p:par>
                            </p:childTnLst>
                          </p:cTn>
                        </p:par>
                        <p:par>
                          <p:cTn fill="hold" id="114" nodeType="afterGroup">
                            <p:stCondLst>
                              <p:cond delay="4500"/>
                            </p:stCondLst>
                            <p:childTnLst>
                              <p:par>
                                <p:cTn fill="hold" grpId="0" id="115" nodeType="afterEffect" presetClass="entr" presetID="42" presetSubtype="0">
                                  <p:stCondLst>
                                    <p:cond delay="0"/>
                                  </p:stCondLst>
                                  <p:childTnLst>
                                    <p:set>
                                      <p:cBhvr>
                                        <p:cTn dur="1" fill="hold" id="116">
                                          <p:stCondLst>
                                            <p:cond delay="0"/>
                                          </p:stCondLst>
                                        </p:cTn>
                                        <p:tgtEl>
                                          <p:spTgt spid="20"/>
                                        </p:tgtEl>
                                        <p:attrNameLst>
                                          <p:attrName>style.visibility</p:attrName>
                                        </p:attrNameLst>
                                      </p:cBhvr>
                                      <p:to>
                                        <p:strVal val="visible"/>
                                      </p:to>
                                    </p:set>
                                    <p:animEffect filter="fade" transition="in">
                                      <p:cBhvr>
                                        <p:cTn dur="1000" id="117"/>
                                        <p:tgtEl>
                                          <p:spTgt spid="20"/>
                                        </p:tgtEl>
                                      </p:cBhvr>
                                    </p:animEffect>
                                    <p:anim calcmode="lin" valueType="num">
                                      <p:cBhvr>
                                        <p:cTn dur="1000" fill="hold" id="118"/>
                                        <p:tgtEl>
                                          <p:spTgt spid="20"/>
                                        </p:tgtEl>
                                        <p:attrNameLst>
                                          <p:attrName>ppt_x</p:attrName>
                                        </p:attrNameLst>
                                      </p:cBhvr>
                                      <p:tavLst>
                                        <p:tav tm="0">
                                          <p:val>
                                            <p:strVal val="#ppt_x"/>
                                          </p:val>
                                        </p:tav>
                                        <p:tav tm="100000">
                                          <p:val>
                                            <p:strVal val="#ppt_x"/>
                                          </p:val>
                                        </p:tav>
                                      </p:tavLst>
                                    </p:anim>
                                    <p:anim calcmode="lin" valueType="num">
                                      <p:cBhvr>
                                        <p:cTn dur="1000" fill="hold" id="119"/>
                                        <p:tgtEl>
                                          <p:spTgt spid="20"/>
                                        </p:tgtEl>
                                        <p:attrNameLst>
                                          <p:attrName>ppt_y</p:attrName>
                                        </p:attrNameLst>
                                      </p:cBhvr>
                                      <p:tavLst>
                                        <p:tav tm="0">
                                          <p:val>
                                            <p:strVal val="#ppt_y+.1"/>
                                          </p:val>
                                        </p:tav>
                                        <p:tav tm="100000">
                                          <p:val>
                                            <p:strVal val="#ppt_y"/>
                                          </p:val>
                                        </p:tav>
                                      </p:tavLst>
                                    </p:anim>
                                  </p:childTnLst>
                                </p:cTn>
                              </p:par>
                              <p:par>
                                <p:cTn fill="hold" grpId="0" id="120" nodeType="withEffect" presetClass="entr" presetID="42" presetSubtype="0">
                                  <p:stCondLst>
                                    <p:cond delay="0"/>
                                  </p:stCondLst>
                                  <p:childTnLst>
                                    <p:set>
                                      <p:cBhvr>
                                        <p:cTn dur="1" fill="hold" id="121">
                                          <p:stCondLst>
                                            <p:cond delay="0"/>
                                          </p:stCondLst>
                                        </p:cTn>
                                        <p:tgtEl>
                                          <p:spTgt spid="19"/>
                                        </p:tgtEl>
                                        <p:attrNameLst>
                                          <p:attrName>style.visibility</p:attrName>
                                        </p:attrNameLst>
                                      </p:cBhvr>
                                      <p:to>
                                        <p:strVal val="visible"/>
                                      </p:to>
                                    </p:set>
                                    <p:animEffect filter="fade" transition="in">
                                      <p:cBhvr>
                                        <p:cTn dur="1000" id="122"/>
                                        <p:tgtEl>
                                          <p:spTgt spid="19"/>
                                        </p:tgtEl>
                                      </p:cBhvr>
                                    </p:animEffect>
                                    <p:anim calcmode="lin" valueType="num">
                                      <p:cBhvr>
                                        <p:cTn dur="1000" fill="hold" id="123"/>
                                        <p:tgtEl>
                                          <p:spTgt spid="19"/>
                                        </p:tgtEl>
                                        <p:attrNameLst>
                                          <p:attrName>ppt_x</p:attrName>
                                        </p:attrNameLst>
                                      </p:cBhvr>
                                      <p:tavLst>
                                        <p:tav tm="0">
                                          <p:val>
                                            <p:strVal val="#ppt_x"/>
                                          </p:val>
                                        </p:tav>
                                        <p:tav tm="100000">
                                          <p:val>
                                            <p:strVal val="#ppt_x"/>
                                          </p:val>
                                        </p:tav>
                                      </p:tavLst>
                                    </p:anim>
                                    <p:anim calcmode="lin" valueType="num">
                                      <p:cBhvr>
                                        <p:cTn dur="1000" fill="hold" id="124"/>
                                        <p:tgtEl>
                                          <p:spTgt spid="19"/>
                                        </p:tgtEl>
                                        <p:attrNameLst>
                                          <p:attrName>ppt_y</p:attrName>
                                        </p:attrNameLst>
                                      </p:cBhvr>
                                      <p:tavLst>
                                        <p:tav tm="0">
                                          <p:val>
                                            <p:strVal val="#ppt_y+.1"/>
                                          </p:val>
                                        </p:tav>
                                        <p:tav tm="100000">
                                          <p:val>
                                            <p:strVal val="#ppt_y"/>
                                          </p:val>
                                        </p:tav>
                                      </p:tavLst>
                                    </p:anim>
                                  </p:childTnLst>
                                </p:cTn>
                              </p:par>
                            </p:childTnLst>
                          </p:cTn>
                        </p:par>
                        <p:par>
                          <p:cTn fill="hold" id="125" nodeType="afterGroup">
                            <p:stCondLst>
                              <p:cond delay="5500"/>
                            </p:stCondLst>
                            <p:childTnLst>
                              <p:par>
                                <p:cTn fill="hold" grpId="0" id="126" nodeType="afterEffect" presetClass="entr" presetID="42" presetSubtype="0">
                                  <p:stCondLst>
                                    <p:cond delay="0"/>
                                  </p:stCondLst>
                                  <p:childTnLst>
                                    <p:set>
                                      <p:cBhvr>
                                        <p:cTn dur="1" fill="hold" id="127">
                                          <p:stCondLst>
                                            <p:cond delay="0"/>
                                          </p:stCondLst>
                                        </p:cTn>
                                        <p:tgtEl>
                                          <p:spTgt spid="22"/>
                                        </p:tgtEl>
                                        <p:attrNameLst>
                                          <p:attrName>style.visibility</p:attrName>
                                        </p:attrNameLst>
                                      </p:cBhvr>
                                      <p:to>
                                        <p:strVal val="visible"/>
                                      </p:to>
                                    </p:set>
                                    <p:animEffect filter="fade" transition="in">
                                      <p:cBhvr>
                                        <p:cTn dur="1000" id="128"/>
                                        <p:tgtEl>
                                          <p:spTgt spid="22"/>
                                        </p:tgtEl>
                                      </p:cBhvr>
                                    </p:animEffect>
                                    <p:anim calcmode="lin" valueType="num">
                                      <p:cBhvr>
                                        <p:cTn dur="1000" fill="hold" id="129"/>
                                        <p:tgtEl>
                                          <p:spTgt spid="22"/>
                                        </p:tgtEl>
                                        <p:attrNameLst>
                                          <p:attrName>ppt_x</p:attrName>
                                        </p:attrNameLst>
                                      </p:cBhvr>
                                      <p:tavLst>
                                        <p:tav tm="0">
                                          <p:val>
                                            <p:strVal val="#ppt_x"/>
                                          </p:val>
                                        </p:tav>
                                        <p:tav tm="100000">
                                          <p:val>
                                            <p:strVal val="#ppt_x"/>
                                          </p:val>
                                        </p:tav>
                                      </p:tavLst>
                                    </p:anim>
                                    <p:anim calcmode="lin" valueType="num">
                                      <p:cBhvr>
                                        <p:cTn dur="1000" fill="hold" id="130"/>
                                        <p:tgtEl>
                                          <p:spTgt spid="22"/>
                                        </p:tgtEl>
                                        <p:attrNameLst>
                                          <p:attrName>ppt_y</p:attrName>
                                        </p:attrNameLst>
                                      </p:cBhvr>
                                      <p:tavLst>
                                        <p:tav tm="0">
                                          <p:val>
                                            <p:strVal val="#ppt_y+.1"/>
                                          </p:val>
                                        </p:tav>
                                        <p:tav tm="100000">
                                          <p:val>
                                            <p:strVal val="#ppt_y"/>
                                          </p:val>
                                        </p:tav>
                                      </p:tavLst>
                                    </p:anim>
                                  </p:childTnLst>
                                </p:cTn>
                              </p:par>
                              <p:par>
                                <p:cTn fill="hold" grpId="0" id="131" nodeType="withEffect" presetClass="entr" presetID="42" presetSubtype="0">
                                  <p:stCondLst>
                                    <p:cond delay="0"/>
                                  </p:stCondLst>
                                  <p:childTnLst>
                                    <p:set>
                                      <p:cBhvr>
                                        <p:cTn dur="1" fill="hold" id="132">
                                          <p:stCondLst>
                                            <p:cond delay="0"/>
                                          </p:stCondLst>
                                        </p:cTn>
                                        <p:tgtEl>
                                          <p:spTgt spid="21"/>
                                        </p:tgtEl>
                                        <p:attrNameLst>
                                          <p:attrName>style.visibility</p:attrName>
                                        </p:attrNameLst>
                                      </p:cBhvr>
                                      <p:to>
                                        <p:strVal val="visible"/>
                                      </p:to>
                                    </p:set>
                                    <p:animEffect filter="fade" transition="in">
                                      <p:cBhvr>
                                        <p:cTn dur="1000" id="133"/>
                                        <p:tgtEl>
                                          <p:spTgt spid="21"/>
                                        </p:tgtEl>
                                      </p:cBhvr>
                                    </p:animEffect>
                                    <p:anim calcmode="lin" valueType="num">
                                      <p:cBhvr>
                                        <p:cTn dur="1000" fill="hold" id="134"/>
                                        <p:tgtEl>
                                          <p:spTgt spid="21"/>
                                        </p:tgtEl>
                                        <p:attrNameLst>
                                          <p:attrName>ppt_x</p:attrName>
                                        </p:attrNameLst>
                                      </p:cBhvr>
                                      <p:tavLst>
                                        <p:tav tm="0">
                                          <p:val>
                                            <p:strVal val="#ppt_x"/>
                                          </p:val>
                                        </p:tav>
                                        <p:tav tm="100000">
                                          <p:val>
                                            <p:strVal val="#ppt_x"/>
                                          </p:val>
                                        </p:tav>
                                      </p:tavLst>
                                    </p:anim>
                                    <p:anim calcmode="lin" valueType="num">
                                      <p:cBhvr>
                                        <p:cTn dur="1000" fill="hold" id="135"/>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Rectángulo 49"/>
          <p:cNvSpPr/>
          <p:nvPr/>
        </p:nvSpPr>
        <p:spPr>
          <a:xfrm>
            <a:off x="503548" y="1204392"/>
            <a:ext cx="3322438" cy="1679720"/>
          </a:xfrm>
          <a:prstGeom prst="rect">
            <a:avLst/>
          </a:prstGeom>
        </p:spPr>
        <p:txBody>
          <a:bodyPr bIns="16900" lIns="33857" rIns="33857" tIns="1690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此处添加详细文本描述，建议与标题相关并符合整体语言风格，语言描述尽量简洁。此处添加详细文本描述，建议与标题相关并符合整体语言风格此处添加详细文本描述</a:t>
            </a:r>
          </a:p>
          <a:p>
            <a:pPr algn="ctr" defTabSz="890984" lvl="0"/>
            <a:endPar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endParaRP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此处添加详细文本描述，建议与标题相关并符合整体语言风格，语言描述尽量简洁。此处添加详细文本描述</a:t>
            </a:r>
          </a:p>
        </p:txBody>
      </p:sp>
      <p:cxnSp>
        <p:nvCxnSpPr>
          <p:cNvPr id="25" name="24 Conector recto"/>
          <p:cNvCxnSpPr/>
          <p:nvPr/>
        </p:nvCxnSpPr>
        <p:spPr>
          <a:xfrm flipV="1">
            <a:off x="4644621" y="1988188"/>
            <a:ext cx="2698865" cy="146841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6" name="25 Circular"/>
          <p:cNvSpPr>
            <a:spLocks noChangeAspect="1"/>
          </p:cNvSpPr>
          <p:nvPr/>
        </p:nvSpPr>
        <p:spPr bwMode="auto">
          <a:xfrm>
            <a:off x="4706860" y="1019325"/>
            <a:ext cx="3607226" cy="3608157"/>
          </a:xfrm>
          <a:prstGeom prst="pie">
            <a:avLst>
              <a:gd fmla="val 16166917" name="adj1"/>
              <a:gd fmla="val 21947" name="adj2"/>
            </a:avLst>
          </a:prstGeom>
          <a:solidFill>
            <a:schemeClr val="accent1"/>
          </a:solidFill>
          <a:ln>
            <a:noFill/>
          </a:ln>
          <a:scene3d>
            <a:camera prst="isometricLeftDown"/>
            <a:lightRig dir="t" rig="threePt"/>
          </a:scene3d>
          <a:extLst/>
        </p:spPr>
        <p:txBody>
          <a:bodyPr anchor="ctr" bIns="0" lIns="0" rIns="0" rtlCol="0" tIns="0"/>
          <a:lstStyle/>
          <a:p>
            <a:pPr algn="ctr" defTabSz="894273"/>
            <a:endParaRPr lang="es-SV">
              <a:solidFill>
                <a:srgbClr val="000000"/>
              </a:solidFill>
            </a:endParaRPr>
          </a:p>
        </p:txBody>
      </p:sp>
      <p:sp>
        <p:nvSpPr>
          <p:cNvPr id="27" name="26 Circular"/>
          <p:cNvSpPr>
            <a:spLocks noChangeAspect="1"/>
          </p:cNvSpPr>
          <p:nvPr/>
        </p:nvSpPr>
        <p:spPr bwMode="auto">
          <a:xfrm>
            <a:off x="4706804" y="1361570"/>
            <a:ext cx="3091908" cy="3092706"/>
          </a:xfrm>
          <a:prstGeom prst="pie">
            <a:avLst>
              <a:gd fmla="val 16166917" name="adj1"/>
              <a:gd fmla="val 21947" name="adj2"/>
            </a:avLst>
          </a:prstGeom>
          <a:solidFill>
            <a:schemeClr val="accent4"/>
          </a:solidFill>
          <a:ln>
            <a:noFill/>
          </a:ln>
          <a:scene3d>
            <a:camera prst="isometricLeftDown"/>
            <a:lightRig dir="t" rig="threePt"/>
          </a:scene3d>
          <a:extLst/>
        </p:spPr>
        <p:txBody>
          <a:bodyPr anchor="ctr" bIns="0" lIns="0" rIns="0" rtlCol="0" tIns="0"/>
          <a:lstStyle/>
          <a:p>
            <a:pPr algn="ctr" defTabSz="894273"/>
            <a:endParaRPr lang="es-SV">
              <a:solidFill>
                <a:srgbClr val="000000"/>
              </a:solidFill>
            </a:endParaRPr>
          </a:p>
        </p:txBody>
      </p:sp>
      <p:sp>
        <p:nvSpPr>
          <p:cNvPr id="28" name="27 Circular"/>
          <p:cNvSpPr>
            <a:spLocks noChangeAspect="1"/>
          </p:cNvSpPr>
          <p:nvPr/>
        </p:nvSpPr>
        <p:spPr bwMode="auto">
          <a:xfrm>
            <a:off x="4674535" y="1718205"/>
            <a:ext cx="2576590" cy="2577254"/>
          </a:xfrm>
          <a:prstGeom prst="pie">
            <a:avLst>
              <a:gd fmla="val 16166917" name="adj1"/>
              <a:gd fmla="val 21947" name="adj2"/>
            </a:avLst>
          </a:prstGeom>
          <a:solidFill>
            <a:schemeClr val="accent3"/>
          </a:solidFill>
          <a:ln>
            <a:noFill/>
          </a:ln>
          <a:scene3d>
            <a:camera prst="isometricLeftDown"/>
            <a:lightRig dir="t" rig="threePt"/>
          </a:scene3d>
          <a:extLst/>
        </p:spPr>
        <p:txBody>
          <a:bodyPr anchor="ctr" bIns="0" lIns="0" rIns="0" rtlCol="0" tIns="0"/>
          <a:lstStyle/>
          <a:p>
            <a:pPr algn="ctr" defTabSz="894273"/>
            <a:endParaRPr lang="es-SV">
              <a:solidFill>
                <a:srgbClr val="000000"/>
              </a:solidFill>
            </a:endParaRPr>
          </a:p>
        </p:txBody>
      </p:sp>
      <p:sp>
        <p:nvSpPr>
          <p:cNvPr id="29" name="28 Circular"/>
          <p:cNvSpPr>
            <a:spLocks noChangeAspect="1"/>
          </p:cNvSpPr>
          <p:nvPr/>
        </p:nvSpPr>
        <p:spPr bwMode="auto">
          <a:xfrm>
            <a:off x="4674478" y="2065452"/>
            <a:ext cx="2061272" cy="2061803"/>
          </a:xfrm>
          <a:prstGeom prst="pie">
            <a:avLst>
              <a:gd fmla="val 16166917" name="adj1"/>
              <a:gd fmla="val 21947" name="adj2"/>
            </a:avLst>
          </a:prstGeom>
          <a:solidFill>
            <a:schemeClr val="accent2"/>
          </a:solidFill>
          <a:ln>
            <a:noFill/>
          </a:ln>
          <a:scene3d>
            <a:camera prst="isometricLeftDown"/>
            <a:lightRig dir="t" rig="threePt"/>
          </a:scene3d>
          <a:extLst/>
        </p:spPr>
        <p:txBody>
          <a:bodyPr anchor="ctr" bIns="0" lIns="0" rIns="0" rtlCol="0" tIns="0"/>
          <a:lstStyle/>
          <a:p>
            <a:pPr algn="ctr" defTabSz="894273"/>
            <a:endParaRPr lang="es-SV">
              <a:solidFill>
                <a:srgbClr val="000000"/>
              </a:solidFill>
            </a:endParaRPr>
          </a:p>
        </p:txBody>
      </p:sp>
      <p:sp>
        <p:nvSpPr>
          <p:cNvPr id="30" name="29 Circular"/>
          <p:cNvSpPr>
            <a:spLocks noChangeAspect="1"/>
          </p:cNvSpPr>
          <p:nvPr/>
        </p:nvSpPr>
        <p:spPr bwMode="auto">
          <a:xfrm>
            <a:off x="4674249" y="2413043"/>
            <a:ext cx="1545954" cy="1546353"/>
          </a:xfrm>
          <a:prstGeom prst="pie">
            <a:avLst>
              <a:gd fmla="val 16166917" name="adj1"/>
              <a:gd fmla="val 21947" name="adj2"/>
            </a:avLst>
          </a:prstGeom>
          <a:solidFill>
            <a:schemeClr val="accent1"/>
          </a:solidFill>
          <a:ln>
            <a:noFill/>
          </a:ln>
          <a:scene3d>
            <a:camera prst="isometricLeftDown"/>
            <a:lightRig dir="t" rig="threePt"/>
          </a:scene3d>
          <a:extLst/>
        </p:spPr>
        <p:txBody>
          <a:bodyPr anchor="ctr" bIns="0" lIns="0" rIns="0" rtlCol="0" tIns="0"/>
          <a:lstStyle/>
          <a:p>
            <a:pPr algn="ctr" defTabSz="894273"/>
            <a:endParaRPr lang="es-SV">
              <a:solidFill>
                <a:srgbClr val="000000"/>
              </a:solidFill>
            </a:endParaRPr>
          </a:p>
        </p:txBody>
      </p:sp>
      <p:cxnSp>
        <p:nvCxnSpPr>
          <p:cNvPr id="31" name="30 Conector recto"/>
          <p:cNvCxnSpPr/>
          <p:nvPr/>
        </p:nvCxnSpPr>
        <p:spPr>
          <a:xfrm flipV="1">
            <a:off x="4644868" y="817013"/>
            <a:ext cx="2106568" cy="263953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4644619" y="3041522"/>
            <a:ext cx="3411886" cy="41968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5734950" y="3085713"/>
            <a:ext cx="604744" cy="272300"/>
          </a:xfrm>
          <a:prstGeom prst="rect">
            <a:avLst/>
          </a:prstGeom>
          <a:noFill/>
        </p:spPr>
        <p:txBody>
          <a:bodyPr bIns="44710" lIns="89449" rIns="89449" rtlCol="0" tIns="44710" wrap="square">
            <a:spAutoFit/>
          </a:bodyPr>
          <a:lstStyle/>
          <a:p>
            <a:pPr defTabSz="894273"/>
            <a:r>
              <a:rPr lang="es-MX" sz="1200">
                <a:solidFill>
                  <a:srgbClr val="1F1F1F"/>
                </a:solidFill>
                <a:latin charset="0" panose="020b0906030804020204" pitchFamily="34" typeface="Open Sans Extrabold"/>
                <a:ea charset="0" panose="020b0906030804020204" pitchFamily="34" typeface="Open Sans Extrabold"/>
                <a:cs charset="0" panose="020b0906030804020204" pitchFamily="34" typeface="Open Sans Extrabold"/>
              </a:rPr>
              <a:t>20%</a:t>
            </a:r>
          </a:p>
        </p:txBody>
      </p:sp>
      <p:sp>
        <p:nvSpPr>
          <p:cNvPr id="34" name="33 CuadroTexto"/>
          <p:cNvSpPr txBox="1"/>
          <p:nvPr/>
        </p:nvSpPr>
        <p:spPr>
          <a:xfrm>
            <a:off x="6218182" y="3024870"/>
            <a:ext cx="604744" cy="272300"/>
          </a:xfrm>
          <a:prstGeom prst="rect">
            <a:avLst/>
          </a:prstGeom>
          <a:noFill/>
        </p:spPr>
        <p:txBody>
          <a:bodyPr bIns="44710" lIns="89449" rIns="89449" rtlCol="0" tIns="44710" wrap="square">
            <a:spAutoFit/>
          </a:bodyPr>
          <a:lstStyle/>
          <a:p>
            <a:pPr defTabSz="894273"/>
            <a:r>
              <a:rPr lang="es-MX" sz="1200">
                <a:solidFill>
                  <a:srgbClr val="1F1F1F"/>
                </a:solidFill>
                <a:latin charset="0" panose="020b0906030804020204" pitchFamily="34" typeface="Open Sans Extrabold"/>
                <a:ea charset="0" panose="020b0906030804020204" pitchFamily="34" typeface="Open Sans Extrabold"/>
                <a:cs charset="0" panose="020b0906030804020204" pitchFamily="34" typeface="Open Sans Extrabold"/>
              </a:rPr>
              <a:t>40%</a:t>
            </a:r>
          </a:p>
        </p:txBody>
      </p:sp>
      <p:sp>
        <p:nvSpPr>
          <p:cNvPr id="35" name="34 CuadroTexto"/>
          <p:cNvSpPr txBox="1"/>
          <p:nvPr/>
        </p:nvSpPr>
        <p:spPr>
          <a:xfrm>
            <a:off x="6701413" y="2971539"/>
            <a:ext cx="604744" cy="272300"/>
          </a:xfrm>
          <a:prstGeom prst="rect">
            <a:avLst/>
          </a:prstGeom>
          <a:noFill/>
        </p:spPr>
        <p:txBody>
          <a:bodyPr bIns="44710" lIns="89449" rIns="89449" rtlCol="0" tIns="44710" wrap="square">
            <a:spAutoFit/>
          </a:bodyPr>
          <a:lstStyle/>
          <a:p>
            <a:pPr defTabSz="894273"/>
            <a:r>
              <a:rPr lang="es-MX" sz="1200">
                <a:solidFill>
                  <a:srgbClr val="1F1F1F"/>
                </a:solidFill>
                <a:latin charset="0" panose="020b0906030804020204" pitchFamily="34" typeface="Open Sans Extrabold"/>
                <a:ea charset="0" panose="020b0906030804020204" pitchFamily="34" typeface="Open Sans Extrabold"/>
                <a:cs charset="0" panose="020b0906030804020204" pitchFamily="34" typeface="Open Sans Extrabold"/>
              </a:rPr>
              <a:t>60%</a:t>
            </a:r>
          </a:p>
        </p:txBody>
      </p:sp>
      <p:sp>
        <p:nvSpPr>
          <p:cNvPr id="36" name="35 CuadroTexto"/>
          <p:cNvSpPr txBox="1"/>
          <p:nvPr/>
        </p:nvSpPr>
        <p:spPr>
          <a:xfrm>
            <a:off x="7184645" y="2917421"/>
            <a:ext cx="604744" cy="272300"/>
          </a:xfrm>
          <a:prstGeom prst="rect">
            <a:avLst/>
          </a:prstGeom>
          <a:noFill/>
        </p:spPr>
        <p:txBody>
          <a:bodyPr bIns="44710" lIns="89449" rIns="89449" rtlCol="0" tIns="44710" wrap="square">
            <a:spAutoFit/>
          </a:bodyPr>
          <a:lstStyle/>
          <a:p>
            <a:pPr defTabSz="894273"/>
            <a:r>
              <a:rPr lang="es-MX" sz="1200">
                <a:solidFill>
                  <a:srgbClr val="1F1F1F"/>
                </a:solidFill>
                <a:latin charset="0" panose="020b0906030804020204" pitchFamily="34" typeface="Open Sans Extrabold"/>
                <a:ea charset="0" panose="020b0906030804020204" pitchFamily="34" typeface="Open Sans Extrabold"/>
                <a:cs charset="0" panose="020b0906030804020204" pitchFamily="34" typeface="Open Sans Extrabold"/>
              </a:rPr>
              <a:t>80%</a:t>
            </a:r>
          </a:p>
        </p:txBody>
      </p:sp>
      <p:sp>
        <p:nvSpPr>
          <p:cNvPr id="37" name="36 CuadroTexto"/>
          <p:cNvSpPr txBox="1"/>
          <p:nvPr/>
        </p:nvSpPr>
        <p:spPr>
          <a:xfrm>
            <a:off x="7667878" y="2859663"/>
            <a:ext cx="646209" cy="272300"/>
          </a:xfrm>
          <a:prstGeom prst="rect">
            <a:avLst/>
          </a:prstGeom>
          <a:noFill/>
        </p:spPr>
        <p:txBody>
          <a:bodyPr bIns="44710" lIns="89449" rIns="89449" rtlCol="0" tIns="44710" wrap="square">
            <a:spAutoFit/>
          </a:bodyPr>
          <a:lstStyle/>
          <a:p>
            <a:pPr defTabSz="894273"/>
            <a:r>
              <a:rPr lang="es-MX" sz="1200">
                <a:solidFill>
                  <a:srgbClr val="1F1F1F"/>
                </a:solidFill>
                <a:latin charset="0" panose="020b0906030804020204" pitchFamily="34" typeface="Open Sans Extrabold"/>
                <a:ea charset="0" panose="020b0906030804020204" pitchFamily="34" typeface="Open Sans Extrabold"/>
                <a:cs charset="0" panose="020b0906030804020204" pitchFamily="34" typeface="Open Sans Extrabold"/>
              </a:rPr>
              <a:t>100%</a:t>
            </a:r>
          </a:p>
        </p:txBody>
      </p:sp>
      <p:sp>
        <p:nvSpPr>
          <p:cNvPr id="38" name="Freeform 10"/>
          <p:cNvSpPr>
            <a:spLocks noChangeAspect="1" noEditPoints="1"/>
          </p:cNvSpPr>
          <p:nvPr/>
        </p:nvSpPr>
        <p:spPr bwMode="auto">
          <a:xfrm rot="19808194">
            <a:off x="4385952" y="3398178"/>
            <a:ext cx="301058" cy="282039"/>
          </a:xfrm>
          <a:custGeom>
            <a:gdLst>
              <a:gd fmla="*/ 829 w 3277" name="T0"/>
              <a:gd fmla="*/ 2810 h 3072" name="T1"/>
              <a:gd fmla="*/ 898 w 3277" name="T2"/>
              <a:gd fmla="*/ 2864 h 3072" name="T3"/>
              <a:gd fmla="*/ 1069 w 3277" name="T4"/>
              <a:gd fmla="*/ 2857 h 3072" name="T5"/>
              <a:gd fmla="*/ 1123 w 3277" name="T6"/>
              <a:gd fmla="*/ 2789 h 3072" name="T7"/>
              <a:gd fmla="*/ 1843 w 3277" name="T8"/>
              <a:gd fmla="*/ 819 h 3072" name="T9"/>
              <a:gd fmla="*/ 1843 w 3277" name="T10"/>
              <a:gd fmla="*/ 819 h 3072" name="T11"/>
              <a:gd fmla="*/ 706 w 3277" name="T12"/>
              <a:gd fmla="*/ 823 h 3072" name="T13"/>
              <a:gd fmla="*/ 578 w 3277" name="T14"/>
              <a:gd fmla="*/ 845 h 3072" name="T15"/>
              <a:gd fmla="*/ 449 w 3277" name="T16"/>
              <a:gd fmla="*/ 895 h 3072" name="T17"/>
              <a:gd fmla="*/ 334 w 3277" name="T18"/>
              <a:gd fmla="*/ 978 h 3072" name="T19"/>
              <a:gd fmla="*/ 249 w 3277" name="T20"/>
              <a:gd fmla="*/ 1103 h 3072" name="T21"/>
              <a:gd fmla="*/ 207 w 3277" name="T22"/>
              <a:gd fmla="*/ 1279 h 3072" name="T23"/>
              <a:gd fmla="*/ 222 w 3277" name="T24"/>
              <a:gd fmla="*/ 1478 h 3072" name="T25"/>
              <a:gd fmla="*/ 288 w 3277" name="T26"/>
              <a:gd fmla="*/ 1626 h 3072" name="T27"/>
              <a:gd fmla="*/ 391 w 3277" name="T28"/>
              <a:gd fmla="*/ 1729 h 3072" name="T29"/>
              <a:gd fmla="*/ 515 w 3277" name="T30"/>
              <a:gd fmla="*/ 1793 h 3072" name="T31"/>
              <a:gd fmla="*/ 645 w 3277" name="T32"/>
              <a:gd fmla="*/ 1828 h 3072" name="T33"/>
              <a:gd fmla="*/ 766 w 3277" name="T34"/>
              <a:gd fmla="*/ 1842 h 3072" name="T35"/>
              <a:gd fmla="*/ 1639 w 3277" name="T36"/>
              <a:gd fmla="*/ 819 h 3072" name="T37"/>
              <a:gd fmla="*/ 2355 w 3277" name="T38"/>
              <a:gd fmla="*/ 717 h 3072" name="T39"/>
              <a:gd fmla="*/ 3072 w 3277" name="T40"/>
              <a:gd fmla="*/ 0 h 3072" name="T41"/>
              <a:gd fmla="*/ 3193 w 3277" name="T42"/>
              <a:gd fmla="*/ 39 h 3072" name="T43"/>
              <a:gd fmla="*/ 3266 w 3277" name="T44"/>
              <a:gd fmla="*/ 140 h 3072" name="T45"/>
              <a:gd fmla="*/ 3275 w 3277" name="T46"/>
              <a:gd fmla="*/ 2491 h 3072" name="T47"/>
              <a:gd fmla="*/ 3217 w 3277" name="T48"/>
              <a:gd fmla="*/ 2603 h 3072" name="T49"/>
              <a:gd fmla="*/ 3105 w 3277" name="T50"/>
              <a:gd fmla="*/ 2660 h 3072" name="T51"/>
              <a:gd fmla="*/ 1331 w 3277" name="T52"/>
              <a:gd fmla="*/ 2867 h 3072" name="T53"/>
              <a:gd fmla="*/ 1292 w 3277" name="T54"/>
              <a:gd fmla="*/ 2988 h 3072" name="T55"/>
              <a:gd fmla="*/ 1191 w 3277" name="T56"/>
              <a:gd fmla="*/ 3062 h 3072" name="T57"/>
              <a:gd fmla="*/ 786 w 3277" name="T58"/>
              <a:gd fmla="*/ 3069 h 3072" name="T59"/>
              <a:gd fmla="*/ 675 w 3277" name="T60"/>
              <a:gd fmla="*/ 3012 h 3072" name="T61"/>
              <a:gd fmla="*/ 617 w 3277" name="T62"/>
              <a:gd fmla="*/ 2901 h 3072" name="T63"/>
              <a:gd fmla="*/ 615 w 3277" name="T64"/>
              <a:gd fmla="*/ 2836 h 3072" name="T65"/>
              <a:gd fmla="*/ 615 w 3277" name="T66"/>
              <a:gd fmla="*/ 2715 h 3072" name="T67"/>
              <a:gd fmla="*/ 616 w 3277" name="T68"/>
              <a:gd fmla="*/ 2539 h 3072" name="T69"/>
              <a:gd fmla="*/ 616 w 3277" name="T70"/>
              <a:gd fmla="*/ 2348 h 3072" name="T71"/>
              <a:gd fmla="*/ 616 w 3277" name="T72"/>
              <a:gd fmla="*/ 2178 h 3072" name="T73"/>
              <a:gd fmla="*/ 615 w 3277" name="T74"/>
              <a:gd fmla="*/ 2069 h 3072" name="T75"/>
              <a:gd fmla="*/ 494 w 3277" name="T76"/>
              <a:gd fmla="*/ 2016 h 3072" name="T77"/>
              <a:gd fmla="*/ 282 w 3277" name="T78"/>
              <a:gd fmla="*/ 1906 h 3072" name="T79"/>
              <a:gd fmla="*/ 121 w 3277" name="T80"/>
              <a:gd fmla="*/ 1739 h 3072" name="T81"/>
              <a:gd fmla="*/ 23 w 3277" name="T82"/>
              <a:gd fmla="*/ 1522 h 3072" name="T83"/>
              <a:gd fmla="*/ 2 w 3277" name="T84"/>
              <a:gd fmla="*/ 1268 h 3072" name="T85"/>
              <a:gd fmla="*/ 58 w 3277" name="T86"/>
              <a:gd fmla="*/ 1041 h 3072" name="T87"/>
              <a:gd fmla="*/ 180 w 3277" name="T88"/>
              <a:gd fmla="*/ 859 h 3072" name="T89"/>
              <a:gd fmla="*/ 355 w 3277" name="T90"/>
              <a:gd fmla="*/ 725 h 3072" name="T91"/>
              <a:gd fmla="*/ 572 w 3277" name="T92"/>
              <a:gd fmla="*/ 642 h 3072" name="T93"/>
              <a:gd fmla="*/ 819 w 3277" name="T94"/>
              <a:gd fmla="*/ 614 h 307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072" w="3277">
                <a:moveTo>
                  <a:pt x="819" y="2048"/>
                </a:moveTo>
                <a:lnTo>
                  <a:pt x="819" y="2765"/>
                </a:lnTo>
                <a:lnTo>
                  <a:pt x="822" y="2789"/>
                </a:lnTo>
                <a:lnTo>
                  <a:pt x="829" y="2810"/>
                </a:lnTo>
                <a:lnTo>
                  <a:pt x="841" y="2829"/>
                </a:lnTo>
                <a:lnTo>
                  <a:pt x="857" y="2845"/>
                </a:lnTo>
                <a:lnTo>
                  <a:pt x="876" y="2857"/>
                </a:lnTo>
                <a:lnTo>
                  <a:pt x="898" y="2864"/>
                </a:lnTo>
                <a:lnTo>
                  <a:pt x="922" y="2867"/>
                </a:lnTo>
                <a:lnTo>
                  <a:pt x="1024" y="2867"/>
                </a:lnTo>
                <a:lnTo>
                  <a:pt x="1048" y="2864"/>
                </a:lnTo>
                <a:lnTo>
                  <a:pt x="1069" y="2857"/>
                </a:lnTo>
                <a:lnTo>
                  <a:pt x="1088" y="2845"/>
                </a:lnTo>
                <a:lnTo>
                  <a:pt x="1104" y="2829"/>
                </a:lnTo>
                <a:lnTo>
                  <a:pt x="1116" y="2810"/>
                </a:lnTo>
                <a:lnTo>
                  <a:pt x="1123" y="2789"/>
                </a:lnTo>
                <a:lnTo>
                  <a:pt x="1126" y="2765"/>
                </a:lnTo>
                <a:lnTo>
                  <a:pt x="1126" y="2048"/>
                </a:lnTo>
                <a:lnTo>
                  <a:pt x="819" y="2048"/>
                </a:lnTo>
                <a:close/>
                <a:moveTo>
                  <a:pt x="1843" y="819"/>
                </a:moveTo>
                <a:lnTo>
                  <a:pt x="1843" y="1843"/>
                </a:lnTo>
                <a:lnTo>
                  <a:pt x="2150" y="1843"/>
                </a:lnTo>
                <a:lnTo>
                  <a:pt x="2150" y="819"/>
                </a:lnTo>
                <a:lnTo>
                  <a:pt x="1843" y="819"/>
                </a:lnTo>
                <a:close/>
                <a:moveTo>
                  <a:pt x="793" y="819"/>
                </a:moveTo>
                <a:lnTo>
                  <a:pt x="765" y="819"/>
                </a:lnTo>
                <a:lnTo>
                  <a:pt x="736" y="820"/>
                </a:lnTo>
                <a:lnTo>
                  <a:pt x="706" y="823"/>
                </a:lnTo>
                <a:lnTo>
                  <a:pt x="675" y="826"/>
                </a:lnTo>
                <a:lnTo>
                  <a:pt x="642" y="831"/>
                </a:lnTo>
                <a:lnTo>
                  <a:pt x="610" y="837"/>
                </a:lnTo>
                <a:lnTo>
                  <a:pt x="578" y="845"/>
                </a:lnTo>
                <a:lnTo>
                  <a:pt x="545" y="855"/>
                </a:lnTo>
                <a:lnTo>
                  <a:pt x="512" y="866"/>
                </a:lnTo>
                <a:lnTo>
                  <a:pt x="480" y="879"/>
                </a:lnTo>
                <a:lnTo>
                  <a:pt x="449" y="895"/>
                </a:lnTo>
                <a:lnTo>
                  <a:pt x="419" y="912"/>
                </a:lnTo>
                <a:lnTo>
                  <a:pt x="388" y="932"/>
                </a:lnTo>
                <a:lnTo>
                  <a:pt x="361" y="954"/>
                </a:lnTo>
                <a:lnTo>
                  <a:pt x="334" y="978"/>
                </a:lnTo>
                <a:lnTo>
                  <a:pt x="310" y="1006"/>
                </a:lnTo>
                <a:lnTo>
                  <a:pt x="287" y="1035"/>
                </a:lnTo>
                <a:lnTo>
                  <a:pt x="266" y="1068"/>
                </a:lnTo>
                <a:lnTo>
                  <a:pt x="249" y="1103"/>
                </a:lnTo>
                <a:lnTo>
                  <a:pt x="234" y="1143"/>
                </a:lnTo>
                <a:lnTo>
                  <a:pt x="222" y="1184"/>
                </a:lnTo>
                <a:lnTo>
                  <a:pt x="213" y="1229"/>
                </a:lnTo>
                <a:lnTo>
                  <a:pt x="207" y="1279"/>
                </a:lnTo>
                <a:lnTo>
                  <a:pt x="205" y="1331"/>
                </a:lnTo>
                <a:lnTo>
                  <a:pt x="207" y="1384"/>
                </a:lnTo>
                <a:lnTo>
                  <a:pt x="213" y="1432"/>
                </a:lnTo>
                <a:lnTo>
                  <a:pt x="222" y="1478"/>
                </a:lnTo>
                <a:lnTo>
                  <a:pt x="234" y="1520"/>
                </a:lnTo>
                <a:lnTo>
                  <a:pt x="249" y="1558"/>
                </a:lnTo>
                <a:lnTo>
                  <a:pt x="267" y="1593"/>
                </a:lnTo>
                <a:lnTo>
                  <a:pt x="288" y="1626"/>
                </a:lnTo>
                <a:lnTo>
                  <a:pt x="311" y="1656"/>
                </a:lnTo>
                <a:lnTo>
                  <a:pt x="336" y="1682"/>
                </a:lnTo>
                <a:lnTo>
                  <a:pt x="363" y="1706"/>
                </a:lnTo>
                <a:lnTo>
                  <a:pt x="391" y="1729"/>
                </a:lnTo>
                <a:lnTo>
                  <a:pt x="421" y="1748"/>
                </a:lnTo>
                <a:lnTo>
                  <a:pt x="451" y="1765"/>
                </a:lnTo>
                <a:lnTo>
                  <a:pt x="483" y="1780"/>
                </a:lnTo>
                <a:lnTo>
                  <a:pt x="515" y="1793"/>
                </a:lnTo>
                <a:lnTo>
                  <a:pt x="548" y="1804"/>
                </a:lnTo>
                <a:lnTo>
                  <a:pt x="580" y="1813"/>
                </a:lnTo>
                <a:lnTo>
                  <a:pt x="613" y="1821"/>
                </a:lnTo>
                <a:lnTo>
                  <a:pt x="645" y="1828"/>
                </a:lnTo>
                <a:lnTo>
                  <a:pt x="677" y="1834"/>
                </a:lnTo>
                <a:lnTo>
                  <a:pt x="708" y="1837"/>
                </a:lnTo>
                <a:lnTo>
                  <a:pt x="738" y="1840"/>
                </a:lnTo>
                <a:lnTo>
                  <a:pt x="766" y="1842"/>
                </a:lnTo>
                <a:lnTo>
                  <a:pt x="794" y="1843"/>
                </a:lnTo>
                <a:lnTo>
                  <a:pt x="819" y="1843"/>
                </a:lnTo>
                <a:lnTo>
                  <a:pt x="1639" y="1843"/>
                </a:lnTo>
                <a:lnTo>
                  <a:pt x="1639" y="819"/>
                </a:lnTo>
                <a:lnTo>
                  <a:pt x="819" y="819"/>
                </a:lnTo>
                <a:lnTo>
                  <a:pt x="793" y="819"/>
                </a:lnTo>
                <a:close/>
                <a:moveTo>
                  <a:pt x="3072" y="205"/>
                </a:moveTo>
                <a:lnTo>
                  <a:pt x="2355" y="717"/>
                </a:lnTo>
                <a:lnTo>
                  <a:pt x="2355" y="1945"/>
                </a:lnTo>
                <a:lnTo>
                  <a:pt x="3072" y="2458"/>
                </a:lnTo>
                <a:lnTo>
                  <a:pt x="3072" y="205"/>
                </a:lnTo>
                <a:close/>
                <a:moveTo>
                  <a:pt x="3072" y="0"/>
                </a:moveTo>
                <a:lnTo>
                  <a:pt x="3105" y="3"/>
                </a:lnTo>
                <a:lnTo>
                  <a:pt x="3136" y="10"/>
                </a:lnTo>
                <a:lnTo>
                  <a:pt x="3166" y="23"/>
                </a:lnTo>
                <a:lnTo>
                  <a:pt x="3193" y="39"/>
                </a:lnTo>
                <a:lnTo>
                  <a:pt x="3217" y="61"/>
                </a:lnTo>
                <a:lnTo>
                  <a:pt x="3237" y="84"/>
                </a:lnTo>
                <a:lnTo>
                  <a:pt x="3254" y="111"/>
                </a:lnTo>
                <a:lnTo>
                  <a:pt x="3266" y="140"/>
                </a:lnTo>
                <a:lnTo>
                  <a:pt x="3275" y="171"/>
                </a:lnTo>
                <a:lnTo>
                  <a:pt x="3277" y="205"/>
                </a:lnTo>
                <a:lnTo>
                  <a:pt x="3277" y="2458"/>
                </a:lnTo>
                <a:lnTo>
                  <a:pt x="3275" y="2491"/>
                </a:lnTo>
                <a:lnTo>
                  <a:pt x="3266" y="2522"/>
                </a:lnTo>
                <a:lnTo>
                  <a:pt x="3254" y="2552"/>
                </a:lnTo>
                <a:lnTo>
                  <a:pt x="3237" y="2579"/>
                </a:lnTo>
                <a:lnTo>
                  <a:pt x="3217" y="2603"/>
                </a:lnTo>
                <a:lnTo>
                  <a:pt x="3193" y="2623"/>
                </a:lnTo>
                <a:lnTo>
                  <a:pt x="3166" y="2639"/>
                </a:lnTo>
                <a:lnTo>
                  <a:pt x="3136" y="2652"/>
                </a:lnTo>
                <a:lnTo>
                  <a:pt x="3105" y="2660"/>
                </a:lnTo>
                <a:lnTo>
                  <a:pt x="3072" y="2663"/>
                </a:lnTo>
                <a:lnTo>
                  <a:pt x="2150" y="2048"/>
                </a:lnTo>
                <a:lnTo>
                  <a:pt x="1331" y="2048"/>
                </a:lnTo>
                <a:lnTo>
                  <a:pt x="1331" y="2867"/>
                </a:lnTo>
                <a:lnTo>
                  <a:pt x="1328" y="2901"/>
                </a:lnTo>
                <a:lnTo>
                  <a:pt x="1320" y="2932"/>
                </a:lnTo>
                <a:lnTo>
                  <a:pt x="1308" y="2961"/>
                </a:lnTo>
                <a:lnTo>
                  <a:pt x="1292" y="2988"/>
                </a:lnTo>
                <a:lnTo>
                  <a:pt x="1271" y="3011"/>
                </a:lnTo>
                <a:lnTo>
                  <a:pt x="1247" y="3033"/>
                </a:lnTo>
                <a:lnTo>
                  <a:pt x="1220" y="3049"/>
                </a:lnTo>
                <a:lnTo>
                  <a:pt x="1191" y="3062"/>
                </a:lnTo>
                <a:lnTo>
                  <a:pt x="1160" y="3069"/>
                </a:lnTo>
                <a:lnTo>
                  <a:pt x="1126" y="3072"/>
                </a:lnTo>
                <a:lnTo>
                  <a:pt x="819" y="3072"/>
                </a:lnTo>
                <a:lnTo>
                  <a:pt x="786" y="3069"/>
                </a:lnTo>
                <a:lnTo>
                  <a:pt x="754" y="3062"/>
                </a:lnTo>
                <a:lnTo>
                  <a:pt x="725" y="3049"/>
                </a:lnTo>
                <a:lnTo>
                  <a:pt x="698" y="3033"/>
                </a:lnTo>
                <a:lnTo>
                  <a:pt x="675" y="3012"/>
                </a:lnTo>
                <a:lnTo>
                  <a:pt x="653" y="2988"/>
                </a:lnTo>
                <a:lnTo>
                  <a:pt x="637" y="2961"/>
                </a:lnTo>
                <a:lnTo>
                  <a:pt x="625" y="2932"/>
                </a:lnTo>
                <a:lnTo>
                  <a:pt x="617" y="2901"/>
                </a:lnTo>
                <a:lnTo>
                  <a:pt x="614" y="2867"/>
                </a:lnTo>
                <a:lnTo>
                  <a:pt x="614" y="2863"/>
                </a:lnTo>
                <a:lnTo>
                  <a:pt x="614" y="2852"/>
                </a:lnTo>
                <a:lnTo>
                  <a:pt x="615" y="2836"/>
                </a:lnTo>
                <a:lnTo>
                  <a:pt x="615" y="2813"/>
                </a:lnTo>
                <a:lnTo>
                  <a:pt x="615" y="2785"/>
                </a:lnTo>
                <a:lnTo>
                  <a:pt x="615" y="2751"/>
                </a:lnTo>
                <a:lnTo>
                  <a:pt x="615" y="2715"/>
                </a:lnTo>
                <a:lnTo>
                  <a:pt x="615" y="2675"/>
                </a:lnTo>
                <a:lnTo>
                  <a:pt x="615" y="2632"/>
                </a:lnTo>
                <a:lnTo>
                  <a:pt x="616" y="2587"/>
                </a:lnTo>
                <a:lnTo>
                  <a:pt x="616" y="2539"/>
                </a:lnTo>
                <a:lnTo>
                  <a:pt x="616" y="2492"/>
                </a:lnTo>
                <a:lnTo>
                  <a:pt x="616" y="2444"/>
                </a:lnTo>
                <a:lnTo>
                  <a:pt x="616" y="2395"/>
                </a:lnTo>
                <a:lnTo>
                  <a:pt x="616" y="2348"/>
                </a:lnTo>
                <a:lnTo>
                  <a:pt x="616" y="2302"/>
                </a:lnTo>
                <a:lnTo>
                  <a:pt x="616" y="2258"/>
                </a:lnTo>
                <a:lnTo>
                  <a:pt x="616" y="2217"/>
                </a:lnTo>
                <a:lnTo>
                  <a:pt x="616" y="2178"/>
                </a:lnTo>
                <a:lnTo>
                  <a:pt x="616" y="2144"/>
                </a:lnTo>
                <a:lnTo>
                  <a:pt x="616" y="2114"/>
                </a:lnTo>
                <a:lnTo>
                  <a:pt x="616" y="2089"/>
                </a:lnTo>
                <a:lnTo>
                  <a:pt x="615" y="2069"/>
                </a:lnTo>
                <a:lnTo>
                  <a:pt x="615" y="2055"/>
                </a:lnTo>
                <a:lnTo>
                  <a:pt x="614" y="2048"/>
                </a:lnTo>
                <a:lnTo>
                  <a:pt x="553" y="2034"/>
                </a:lnTo>
                <a:lnTo>
                  <a:pt x="494" y="2016"/>
                </a:lnTo>
                <a:lnTo>
                  <a:pt x="437" y="1994"/>
                </a:lnTo>
                <a:lnTo>
                  <a:pt x="382" y="1969"/>
                </a:lnTo>
                <a:lnTo>
                  <a:pt x="331" y="1938"/>
                </a:lnTo>
                <a:lnTo>
                  <a:pt x="282" y="1906"/>
                </a:lnTo>
                <a:lnTo>
                  <a:pt x="236" y="1869"/>
                </a:lnTo>
                <a:lnTo>
                  <a:pt x="195" y="1828"/>
                </a:lnTo>
                <a:lnTo>
                  <a:pt x="155" y="1785"/>
                </a:lnTo>
                <a:lnTo>
                  <a:pt x="121" y="1739"/>
                </a:lnTo>
                <a:lnTo>
                  <a:pt x="90" y="1689"/>
                </a:lnTo>
                <a:lnTo>
                  <a:pt x="64" y="1637"/>
                </a:lnTo>
                <a:lnTo>
                  <a:pt x="41" y="1580"/>
                </a:lnTo>
                <a:lnTo>
                  <a:pt x="23" y="1522"/>
                </a:lnTo>
                <a:lnTo>
                  <a:pt x="10" y="1461"/>
                </a:lnTo>
                <a:lnTo>
                  <a:pt x="3" y="1397"/>
                </a:lnTo>
                <a:lnTo>
                  <a:pt x="0" y="1331"/>
                </a:lnTo>
                <a:lnTo>
                  <a:pt x="2" y="1268"/>
                </a:lnTo>
                <a:lnTo>
                  <a:pt x="10" y="1207"/>
                </a:lnTo>
                <a:lnTo>
                  <a:pt x="21" y="1149"/>
                </a:lnTo>
                <a:lnTo>
                  <a:pt x="38" y="1093"/>
                </a:lnTo>
                <a:lnTo>
                  <a:pt x="58" y="1041"/>
                </a:lnTo>
                <a:lnTo>
                  <a:pt x="84" y="991"/>
                </a:lnTo>
                <a:lnTo>
                  <a:pt x="112" y="944"/>
                </a:lnTo>
                <a:lnTo>
                  <a:pt x="144" y="901"/>
                </a:lnTo>
                <a:lnTo>
                  <a:pt x="180" y="859"/>
                </a:lnTo>
                <a:lnTo>
                  <a:pt x="219" y="821"/>
                </a:lnTo>
                <a:lnTo>
                  <a:pt x="261" y="786"/>
                </a:lnTo>
                <a:lnTo>
                  <a:pt x="307" y="754"/>
                </a:lnTo>
                <a:lnTo>
                  <a:pt x="355" y="725"/>
                </a:lnTo>
                <a:lnTo>
                  <a:pt x="405" y="700"/>
                </a:lnTo>
                <a:lnTo>
                  <a:pt x="459" y="678"/>
                </a:lnTo>
                <a:lnTo>
                  <a:pt x="514" y="659"/>
                </a:lnTo>
                <a:lnTo>
                  <a:pt x="572" y="642"/>
                </a:lnTo>
                <a:lnTo>
                  <a:pt x="631" y="630"/>
                </a:lnTo>
                <a:lnTo>
                  <a:pt x="693" y="621"/>
                </a:lnTo>
                <a:lnTo>
                  <a:pt x="755" y="616"/>
                </a:lnTo>
                <a:lnTo>
                  <a:pt x="819" y="614"/>
                </a:lnTo>
                <a:lnTo>
                  <a:pt x="2150" y="614"/>
                </a:lnTo>
                <a:lnTo>
                  <a:pt x="3072" y="0"/>
                </a:lnTo>
                <a:close/>
              </a:path>
            </a:pathLst>
          </a:custGeom>
          <a:solidFill>
            <a:schemeClr val="tx2"/>
          </a:solidFill>
          <a:ln w="0">
            <a:solidFill>
              <a:schemeClr val="accent1"/>
            </a:solidFill>
            <a:prstDash val="solid"/>
            <a:round/>
          </a:ln>
        </p:spPr>
        <p:txBody>
          <a:bodyPr anchor="t" anchorCtr="0" bIns="16900" compatLnSpc="1" lIns="33857" numCol="1" rIns="33857" tIns="16900" vert="horz" wrap="square">
            <a:prstTxWarp prst="textNoShape">
              <a:avLst/>
            </a:prstTxWarp>
          </a:bodyPr>
          <a:lstStyle/>
          <a:p>
            <a:pPr defTabSz="894273"/>
            <a:endParaRPr lang="es-SV">
              <a:solidFill>
                <a:srgbClr val="1F1F1F"/>
              </a:solidFill>
            </a:endParaRPr>
          </a:p>
        </p:txBody>
      </p:sp>
      <p:sp>
        <p:nvSpPr>
          <p:cNvPr id="39" name="Textbox 1"/>
          <p:cNvSpPr/>
          <p:nvPr/>
        </p:nvSpPr>
        <p:spPr>
          <a:xfrm>
            <a:off x="755036" y="3148607"/>
            <a:ext cx="1269056" cy="272300"/>
          </a:xfrm>
          <a:prstGeom prst="rect">
            <a:avLst/>
          </a:prstGeom>
        </p:spPr>
        <p:txBody>
          <a:bodyPr bIns="44710" lIns="89449" rIns="89449" tIns="4471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40" name="11 Rectángulo redondeado"/>
          <p:cNvSpPr>
            <a:spLocks noChangeAspect="1"/>
          </p:cNvSpPr>
          <p:nvPr/>
        </p:nvSpPr>
        <p:spPr>
          <a:xfrm rot="16200000">
            <a:off x="629901" y="3200922"/>
            <a:ext cx="163956" cy="147025"/>
          </a:xfrm>
          <a:custGeom>
            <a:rect b="b" l="l" r="r" t="t"/>
            <a:pathLst>
              <a:path h="2847600" w="3195945">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1"/>
          </a:solidFill>
          <a:ln>
            <a:noFill/>
          </a:ln>
          <a:scene3d>
            <a:camera prst="orthographicFront"/>
            <a:lightRig dir="t" rig="soft"/>
          </a:scene3d>
          <a:sp3d extrusionH="508000" prstMaterial="flat"/>
        </p:spPr>
        <p:txBody>
          <a:bodyPr anchor="ctr" bIns="0" lIns="0" rIns="0" rtlCol="0" tIns="0"/>
          <a:lstStyle/>
          <a:p>
            <a:pPr algn="ctr" defTabSz="894273"/>
            <a:endParaRPr lang="en-US">
              <a:solidFill>
                <a:srgbClr val="000000"/>
              </a:solidFill>
            </a:endParaRPr>
          </a:p>
        </p:txBody>
      </p:sp>
      <p:sp>
        <p:nvSpPr>
          <p:cNvPr id="41" name="11 Rectángulo redondeado"/>
          <p:cNvSpPr>
            <a:spLocks noChangeAspect="1"/>
          </p:cNvSpPr>
          <p:nvPr/>
        </p:nvSpPr>
        <p:spPr>
          <a:xfrm rot="16200000">
            <a:off x="1998668" y="3200922"/>
            <a:ext cx="163956" cy="147025"/>
          </a:xfrm>
          <a:custGeom>
            <a:rect b="b" l="l" r="r" t="t"/>
            <a:pathLst>
              <a:path h="2847600" w="3195945">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2"/>
          </a:solidFill>
          <a:ln>
            <a:noFill/>
          </a:ln>
          <a:scene3d>
            <a:camera prst="orthographicFront"/>
            <a:lightRig dir="t" rig="soft"/>
          </a:scene3d>
          <a:sp3d extrusionH="508000" prstMaterial="flat"/>
        </p:spPr>
        <p:txBody>
          <a:bodyPr anchor="ctr" bIns="0" lIns="0" rIns="0" rtlCol="0" tIns="0"/>
          <a:lstStyle/>
          <a:p>
            <a:pPr algn="ctr" defTabSz="894273"/>
            <a:endParaRPr lang="en-US">
              <a:solidFill>
                <a:srgbClr val="000000"/>
              </a:solidFill>
            </a:endParaRPr>
          </a:p>
        </p:txBody>
      </p:sp>
      <p:sp>
        <p:nvSpPr>
          <p:cNvPr id="42" name="Textbox 1"/>
          <p:cNvSpPr/>
          <p:nvPr/>
        </p:nvSpPr>
        <p:spPr>
          <a:xfrm>
            <a:off x="2123803" y="3148607"/>
            <a:ext cx="1269056" cy="272300"/>
          </a:xfrm>
          <a:prstGeom prst="rect">
            <a:avLst/>
          </a:prstGeom>
        </p:spPr>
        <p:txBody>
          <a:bodyPr bIns="44710" lIns="89449" rIns="89449" tIns="4471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43" name="11 Rectángulo redondeado"/>
          <p:cNvSpPr>
            <a:spLocks noChangeAspect="1"/>
          </p:cNvSpPr>
          <p:nvPr/>
        </p:nvSpPr>
        <p:spPr>
          <a:xfrm rot="16200000">
            <a:off x="629901" y="3633787"/>
            <a:ext cx="163956" cy="147025"/>
          </a:xfrm>
          <a:custGeom>
            <a:rect b="b" l="l" r="r" t="t"/>
            <a:pathLst>
              <a:path h="2847600" w="3195945">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3"/>
          </a:solidFill>
          <a:ln>
            <a:noFill/>
          </a:ln>
          <a:scene3d>
            <a:camera prst="orthographicFront"/>
            <a:lightRig dir="t" rig="soft"/>
          </a:scene3d>
          <a:sp3d extrusionH="508000" prstMaterial="flat"/>
        </p:spPr>
        <p:txBody>
          <a:bodyPr anchor="ctr" bIns="0" lIns="0" rIns="0" rtlCol="0" tIns="0"/>
          <a:lstStyle/>
          <a:p>
            <a:pPr algn="ctr" defTabSz="894273"/>
            <a:endParaRPr lang="en-US">
              <a:solidFill>
                <a:srgbClr val="000000"/>
              </a:solidFill>
            </a:endParaRPr>
          </a:p>
        </p:txBody>
      </p:sp>
      <p:sp>
        <p:nvSpPr>
          <p:cNvPr id="44" name="11 Rectángulo redondeado"/>
          <p:cNvSpPr>
            <a:spLocks noChangeAspect="1"/>
          </p:cNvSpPr>
          <p:nvPr/>
        </p:nvSpPr>
        <p:spPr>
          <a:xfrm rot="16200000">
            <a:off x="1998668" y="3633787"/>
            <a:ext cx="163956" cy="147025"/>
          </a:xfrm>
          <a:custGeom>
            <a:rect b="b" l="l" r="r" t="t"/>
            <a:pathLst>
              <a:path h="2847600" w="3195945">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4"/>
          </a:solidFill>
          <a:ln>
            <a:noFill/>
          </a:ln>
          <a:scene3d>
            <a:camera prst="orthographicFront"/>
            <a:lightRig dir="t" rig="soft"/>
          </a:scene3d>
          <a:sp3d extrusionH="508000" prstMaterial="flat"/>
        </p:spPr>
        <p:txBody>
          <a:bodyPr anchor="ctr" bIns="0" lIns="0" rIns="0" rtlCol="0" tIns="0"/>
          <a:lstStyle/>
          <a:p>
            <a:pPr algn="ctr" defTabSz="894273"/>
            <a:endParaRPr lang="en-US">
              <a:solidFill>
                <a:srgbClr val="000000"/>
              </a:solidFill>
            </a:endParaRPr>
          </a:p>
        </p:txBody>
      </p:sp>
      <p:sp>
        <p:nvSpPr>
          <p:cNvPr id="45" name="Textbox 1"/>
          <p:cNvSpPr/>
          <p:nvPr/>
        </p:nvSpPr>
        <p:spPr>
          <a:xfrm>
            <a:off x="755036" y="3580656"/>
            <a:ext cx="1269056" cy="272300"/>
          </a:xfrm>
          <a:prstGeom prst="rect">
            <a:avLst/>
          </a:prstGeom>
        </p:spPr>
        <p:txBody>
          <a:bodyPr bIns="44710" lIns="89449" rIns="89449" tIns="4471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46" name="Textbox 1"/>
          <p:cNvSpPr/>
          <p:nvPr/>
        </p:nvSpPr>
        <p:spPr>
          <a:xfrm>
            <a:off x="2123803" y="3580656"/>
            <a:ext cx="1269056" cy="272300"/>
          </a:xfrm>
          <a:prstGeom prst="rect">
            <a:avLst/>
          </a:prstGeom>
        </p:spPr>
        <p:txBody>
          <a:bodyPr bIns="44710" lIns="89449" rIns="89449" tIns="4471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47" name="11 Rectángulo redondeado"/>
          <p:cNvSpPr>
            <a:spLocks noChangeAspect="1"/>
          </p:cNvSpPr>
          <p:nvPr/>
        </p:nvSpPr>
        <p:spPr>
          <a:xfrm rot="16200000">
            <a:off x="629901" y="4058301"/>
            <a:ext cx="163956" cy="147025"/>
          </a:xfrm>
          <a:custGeom>
            <a:rect b="b" l="l" r="r" t="t"/>
            <a:pathLst>
              <a:path h="2847600" w="3195945">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1"/>
          </a:solidFill>
          <a:ln>
            <a:noFill/>
          </a:ln>
          <a:scene3d>
            <a:camera prst="orthographicFront"/>
            <a:lightRig dir="t" rig="soft"/>
          </a:scene3d>
          <a:sp3d extrusionH="508000" prstMaterial="flat"/>
        </p:spPr>
        <p:txBody>
          <a:bodyPr anchor="ctr" bIns="0" lIns="0" rIns="0" rtlCol="0" tIns="0"/>
          <a:lstStyle/>
          <a:p>
            <a:pPr algn="ctr" defTabSz="894273"/>
            <a:endParaRPr lang="en-US">
              <a:solidFill>
                <a:srgbClr val="000000"/>
              </a:solidFill>
            </a:endParaRPr>
          </a:p>
        </p:txBody>
      </p:sp>
      <p:sp>
        <p:nvSpPr>
          <p:cNvPr id="48" name="Textbox 1"/>
          <p:cNvSpPr/>
          <p:nvPr/>
        </p:nvSpPr>
        <p:spPr>
          <a:xfrm>
            <a:off x="755036" y="3976700"/>
            <a:ext cx="1269056" cy="272300"/>
          </a:xfrm>
          <a:prstGeom prst="rect">
            <a:avLst/>
          </a:prstGeom>
        </p:spPr>
        <p:txBody>
          <a:bodyPr bIns="44710" lIns="89449" rIns="89449" tIns="4471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Tree>
    <p:extLst>
      <p:ext uri="{BB962C8B-B14F-4D97-AF65-F5344CB8AC3E}">
        <p14:creationId val="22485067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750" id="7"/>
                                        <p:tgtEl>
                                          <p:spTgt spid="22"/>
                                        </p:tgtEl>
                                      </p:cBhvr>
                                    </p:animEffect>
                                    <p:anim calcmode="lin" valueType="num">
                                      <p:cBhvr>
                                        <p:cTn dur="750" fill="hold" id="8"/>
                                        <p:tgtEl>
                                          <p:spTgt spid="22"/>
                                        </p:tgtEl>
                                        <p:attrNameLst>
                                          <p:attrName>ppt_x</p:attrName>
                                        </p:attrNameLst>
                                      </p:cBhvr>
                                      <p:tavLst>
                                        <p:tav tm="0">
                                          <p:val>
                                            <p:strVal val="#ppt_x"/>
                                          </p:val>
                                        </p:tav>
                                        <p:tav tm="100000">
                                          <p:val>
                                            <p:strVal val="#ppt_x"/>
                                          </p:val>
                                        </p:tav>
                                      </p:tavLst>
                                    </p:anim>
                                    <p:anim calcmode="lin" valueType="num">
                                      <p:cBhvr>
                                        <p:cTn dur="750" fill="hold" id="9"/>
                                        <p:tgtEl>
                                          <p:spTgt spid="2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10" presetSubtype="0">
                                  <p:stCondLst>
                                    <p:cond delay="0"/>
                                  </p:stCondLst>
                                  <p:childTnLst>
                                    <p:set>
                                      <p:cBhvr>
                                        <p:cTn dur="1" fill="hold" id="12">
                                          <p:stCondLst>
                                            <p:cond delay="0"/>
                                          </p:stCondLst>
                                        </p:cTn>
                                        <p:tgtEl>
                                          <p:spTgt spid="40"/>
                                        </p:tgtEl>
                                        <p:attrNameLst>
                                          <p:attrName>style.visibility</p:attrName>
                                        </p:attrNameLst>
                                      </p:cBhvr>
                                      <p:to>
                                        <p:strVal val="visible"/>
                                      </p:to>
                                    </p:set>
                                    <p:animEffect filter="fade" transition="in">
                                      <p:cBhvr>
                                        <p:cTn dur="500" id="13"/>
                                        <p:tgtEl>
                                          <p:spTgt spid="40"/>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39"/>
                                        </p:tgtEl>
                                        <p:attrNameLst>
                                          <p:attrName>style.visibility</p:attrName>
                                        </p:attrNameLst>
                                      </p:cBhvr>
                                      <p:to>
                                        <p:strVal val="visible"/>
                                      </p:to>
                                    </p:set>
                                    <p:animEffect filter="fade" transition="in">
                                      <p:cBhvr>
                                        <p:cTn dur="350" id="16"/>
                                        <p:tgtEl>
                                          <p:spTgt spid="39"/>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41"/>
                                        </p:tgtEl>
                                        <p:attrNameLst>
                                          <p:attrName>style.visibility</p:attrName>
                                        </p:attrNameLst>
                                      </p:cBhvr>
                                      <p:to>
                                        <p:strVal val="visible"/>
                                      </p:to>
                                    </p:set>
                                    <p:animEffect filter="fade" transition="in">
                                      <p:cBhvr>
                                        <p:cTn dur="500" id="19"/>
                                        <p:tgtEl>
                                          <p:spTgt spid="41"/>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42"/>
                                        </p:tgtEl>
                                        <p:attrNameLst>
                                          <p:attrName>style.visibility</p:attrName>
                                        </p:attrNameLst>
                                      </p:cBhvr>
                                      <p:to>
                                        <p:strVal val="visible"/>
                                      </p:to>
                                    </p:set>
                                    <p:animEffect filter="fade" transition="in">
                                      <p:cBhvr>
                                        <p:cTn dur="350" id="22"/>
                                        <p:tgtEl>
                                          <p:spTgt spid="42"/>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43"/>
                                        </p:tgtEl>
                                        <p:attrNameLst>
                                          <p:attrName>style.visibility</p:attrName>
                                        </p:attrNameLst>
                                      </p:cBhvr>
                                      <p:to>
                                        <p:strVal val="visible"/>
                                      </p:to>
                                    </p:set>
                                    <p:animEffect filter="fade" transition="in">
                                      <p:cBhvr>
                                        <p:cTn dur="500" id="25"/>
                                        <p:tgtEl>
                                          <p:spTgt spid="43"/>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45"/>
                                        </p:tgtEl>
                                        <p:attrNameLst>
                                          <p:attrName>style.visibility</p:attrName>
                                        </p:attrNameLst>
                                      </p:cBhvr>
                                      <p:to>
                                        <p:strVal val="visible"/>
                                      </p:to>
                                    </p:set>
                                    <p:animEffect filter="fade" transition="in">
                                      <p:cBhvr>
                                        <p:cTn dur="350" id="28"/>
                                        <p:tgtEl>
                                          <p:spTgt spid="45"/>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44"/>
                                        </p:tgtEl>
                                        <p:attrNameLst>
                                          <p:attrName>style.visibility</p:attrName>
                                        </p:attrNameLst>
                                      </p:cBhvr>
                                      <p:to>
                                        <p:strVal val="visible"/>
                                      </p:to>
                                    </p:set>
                                    <p:animEffect filter="fade" transition="in">
                                      <p:cBhvr>
                                        <p:cTn dur="500" id="31"/>
                                        <p:tgtEl>
                                          <p:spTgt spid="44"/>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46"/>
                                        </p:tgtEl>
                                        <p:attrNameLst>
                                          <p:attrName>style.visibility</p:attrName>
                                        </p:attrNameLst>
                                      </p:cBhvr>
                                      <p:to>
                                        <p:strVal val="visible"/>
                                      </p:to>
                                    </p:set>
                                    <p:animEffect filter="fade" transition="in">
                                      <p:cBhvr>
                                        <p:cTn dur="350" id="34"/>
                                        <p:tgtEl>
                                          <p:spTgt spid="46"/>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47"/>
                                        </p:tgtEl>
                                        <p:attrNameLst>
                                          <p:attrName>style.visibility</p:attrName>
                                        </p:attrNameLst>
                                      </p:cBhvr>
                                      <p:to>
                                        <p:strVal val="visible"/>
                                      </p:to>
                                    </p:set>
                                    <p:animEffect filter="fade" transition="in">
                                      <p:cBhvr>
                                        <p:cTn dur="500" id="37"/>
                                        <p:tgtEl>
                                          <p:spTgt spid="47"/>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48"/>
                                        </p:tgtEl>
                                        <p:attrNameLst>
                                          <p:attrName>style.visibility</p:attrName>
                                        </p:attrNameLst>
                                      </p:cBhvr>
                                      <p:to>
                                        <p:strVal val="visible"/>
                                      </p:to>
                                    </p:set>
                                    <p:animEffect filter="fade" transition="in">
                                      <p:cBhvr>
                                        <p:cTn dur="350" id="40"/>
                                        <p:tgtEl>
                                          <p:spTgt spid="48"/>
                                        </p:tgtEl>
                                      </p:cBhvr>
                                    </p:animEffect>
                                  </p:childTnLst>
                                </p:cTn>
                              </p:par>
                            </p:childTnLst>
                          </p:cTn>
                        </p:par>
                        <p:par>
                          <p:cTn fill="hold" id="41" nodeType="afterGroup">
                            <p:stCondLst>
                              <p:cond delay="1250"/>
                            </p:stCondLst>
                            <p:childTnLst>
                              <p:par>
                                <p:cTn fill="hold" grpId="0" id="42" nodeType="afterEffect" presetClass="entr" presetID="10" presetSubtype="0">
                                  <p:stCondLst>
                                    <p:cond delay="0"/>
                                  </p:stCondLst>
                                  <p:childTnLst>
                                    <p:set>
                                      <p:cBhvr>
                                        <p:cTn dur="1" fill="hold" id="43">
                                          <p:stCondLst>
                                            <p:cond delay="0"/>
                                          </p:stCondLst>
                                        </p:cTn>
                                        <p:tgtEl>
                                          <p:spTgt spid="38"/>
                                        </p:tgtEl>
                                        <p:attrNameLst>
                                          <p:attrName>style.visibility</p:attrName>
                                        </p:attrNameLst>
                                      </p:cBhvr>
                                      <p:to>
                                        <p:strVal val="visible"/>
                                      </p:to>
                                    </p:set>
                                    <p:animEffect filter="fade" transition="in">
                                      <p:cBhvr>
                                        <p:cTn dur="500" id="44"/>
                                        <p:tgtEl>
                                          <p:spTgt spid="38"/>
                                        </p:tgtEl>
                                      </p:cBhvr>
                                    </p:animEffect>
                                  </p:childTnLst>
                                </p:cTn>
                              </p:par>
                            </p:childTnLst>
                          </p:cTn>
                        </p:par>
                        <p:par>
                          <p:cTn fill="hold" id="45" nodeType="afterGroup">
                            <p:stCondLst>
                              <p:cond delay="1750"/>
                            </p:stCondLst>
                            <p:childTnLst>
                              <p:par>
                                <p:cTn fill="hold" id="46" nodeType="afterEffect" presetClass="entr" presetID="22" presetSubtype="8">
                                  <p:stCondLst>
                                    <p:cond delay="0"/>
                                  </p:stCondLst>
                                  <p:childTnLst>
                                    <p:set>
                                      <p:cBhvr>
                                        <p:cTn dur="1" fill="hold" id="47">
                                          <p:stCondLst>
                                            <p:cond delay="0"/>
                                          </p:stCondLst>
                                        </p:cTn>
                                        <p:tgtEl>
                                          <p:spTgt spid="31"/>
                                        </p:tgtEl>
                                        <p:attrNameLst>
                                          <p:attrName>style.visibility</p:attrName>
                                        </p:attrNameLst>
                                      </p:cBhvr>
                                      <p:to>
                                        <p:strVal val="visible"/>
                                      </p:to>
                                    </p:set>
                                    <p:animEffect filter="wipe(left)" transition="in">
                                      <p:cBhvr>
                                        <p:cTn dur="500" id="48"/>
                                        <p:tgtEl>
                                          <p:spTgt spid="31"/>
                                        </p:tgtEl>
                                      </p:cBhvr>
                                    </p:animEffect>
                                  </p:childTnLst>
                                </p:cTn>
                              </p:par>
                              <p:par>
                                <p:cTn fill="hold" id="49" nodeType="withEffect" presetClass="entr" presetID="22" presetSubtype="8">
                                  <p:stCondLst>
                                    <p:cond delay="0"/>
                                  </p:stCondLst>
                                  <p:childTnLst>
                                    <p:set>
                                      <p:cBhvr>
                                        <p:cTn dur="1" fill="hold" id="50">
                                          <p:stCondLst>
                                            <p:cond delay="0"/>
                                          </p:stCondLst>
                                        </p:cTn>
                                        <p:tgtEl>
                                          <p:spTgt spid="25"/>
                                        </p:tgtEl>
                                        <p:attrNameLst>
                                          <p:attrName>style.visibility</p:attrName>
                                        </p:attrNameLst>
                                      </p:cBhvr>
                                      <p:to>
                                        <p:strVal val="visible"/>
                                      </p:to>
                                    </p:set>
                                    <p:animEffect filter="wipe(left)" transition="in">
                                      <p:cBhvr>
                                        <p:cTn dur="500" id="51"/>
                                        <p:tgtEl>
                                          <p:spTgt spid="25"/>
                                        </p:tgtEl>
                                      </p:cBhvr>
                                    </p:animEffect>
                                  </p:childTnLst>
                                </p:cTn>
                              </p:par>
                              <p:par>
                                <p:cTn fill="hold" id="52" nodeType="withEffect" presetClass="entr" presetID="22" presetSubtype="8">
                                  <p:stCondLst>
                                    <p:cond delay="0"/>
                                  </p:stCondLst>
                                  <p:childTnLst>
                                    <p:set>
                                      <p:cBhvr>
                                        <p:cTn dur="1" fill="hold" id="53">
                                          <p:stCondLst>
                                            <p:cond delay="0"/>
                                          </p:stCondLst>
                                        </p:cTn>
                                        <p:tgtEl>
                                          <p:spTgt spid="32"/>
                                        </p:tgtEl>
                                        <p:attrNameLst>
                                          <p:attrName>style.visibility</p:attrName>
                                        </p:attrNameLst>
                                      </p:cBhvr>
                                      <p:to>
                                        <p:strVal val="visible"/>
                                      </p:to>
                                    </p:set>
                                    <p:animEffect filter="wipe(left)" transition="in">
                                      <p:cBhvr>
                                        <p:cTn dur="500" id="54"/>
                                        <p:tgtEl>
                                          <p:spTgt spid="32"/>
                                        </p:tgtEl>
                                      </p:cBhvr>
                                    </p:animEffect>
                                  </p:childTnLst>
                                </p:cTn>
                              </p:par>
                              <p:par>
                                <p:cTn decel="90000" fill="hold" grpId="0" id="55" nodeType="withEffect" presetClass="entr" presetID="2" presetSubtype="12">
                                  <p:stCondLst>
                                    <p:cond delay="0"/>
                                  </p:stCondLst>
                                  <p:childTnLst>
                                    <p:set>
                                      <p:cBhvr>
                                        <p:cTn dur="1" fill="hold" id="56">
                                          <p:stCondLst>
                                            <p:cond delay="0"/>
                                          </p:stCondLst>
                                        </p:cTn>
                                        <p:tgtEl>
                                          <p:spTgt spid="30"/>
                                        </p:tgtEl>
                                        <p:attrNameLst>
                                          <p:attrName>style.visibility</p:attrName>
                                        </p:attrNameLst>
                                      </p:cBhvr>
                                      <p:to>
                                        <p:strVal val="visible"/>
                                      </p:to>
                                    </p:set>
                                    <p:anim calcmode="lin" valueType="num">
                                      <p:cBhvr additive="base">
                                        <p:cTn dur="500" fill="hold" id="57"/>
                                        <p:tgtEl>
                                          <p:spTgt spid="30"/>
                                        </p:tgtEl>
                                        <p:attrNameLst>
                                          <p:attrName>ppt_x</p:attrName>
                                        </p:attrNameLst>
                                      </p:cBhvr>
                                      <p:tavLst>
                                        <p:tav tm="0">
                                          <p:val>
                                            <p:strVal val="0-#ppt_w/2"/>
                                          </p:val>
                                        </p:tav>
                                        <p:tav tm="100000">
                                          <p:val>
                                            <p:strVal val="#ppt_x"/>
                                          </p:val>
                                        </p:tav>
                                      </p:tavLst>
                                    </p:anim>
                                    <p:anim calcmode="lin" valueType="num">
                                      <p:cBhvr additive="base">
                                        <p:cTn dur="500" fill="hold" id="58"/>
                                        <p:tgtEl>
                                          <p:spTgt spid="30"/>
                                        </p:tgtEl>
                                        <p:attrNameLst>
                                          <p:attrName>ppt_y</p:attrName>
                                        </p:attrNameLst>
                                      </p:cBhvr>
                                      <p:tavLst>
                                        <p:tav tm="0">
                                          <p:val>
                                            <p:strVal val="1+#ppt_h/2"/>
                                          </p:val>
                                        </p:tav>
                                        <p:tav tm="100000">
                                          <p:val>
                                            <p:strVal val="#ppt_y"/>
                                          </p:val>
                                        </p:tav>
                                      </p:tavLst>
                                    </p:anim>
                                  </p:childTnLst>
                                </p:cTn>
                              </p:par>
                              <p:par>
                                <p:cTn decel="90000" fill="hold" grpId="0" id="59" nodeType="withEffect" presetClass="entr" presetID="2" presetSubtype="12">
                                  <p:stCondLst>
                                    <p:cond delay="150"/>
                                  </p:stCondLst>
                                  <p:childTnLst>
                                    <p:set>
                                      <p:cBhvr>
                                        <p:cTn dur="1" fill="hold" id="60">
                                          <p:stCondLst>
                                            <p:cond delay="0"/>
                                          </p:stCondLst>
                                        </p:cTn>
                                        <p:tgtEl>
                                          <p:spTgt spid="29"/>
                                        </p:tgtEl>
                                        <p:attrNameLst>
                                          <p:attrName>style.visibility</p:attrName>
                                        </p:attrNameLst>
                                      </p:cBhvr>
                                      <p:to>
                                        <p:strVal val="visible"/>
                                      </p:to>
                                    </p:set>
                                    <p:anim calcmode="lin" valueType="num">
                                      <p:cBhvr additive="base">
                                        <p:cTn dur="500" fill="hold" id="61"/>
                                        <p:tgtEl>
                                          <p:spTgt spid="29"/>
                                        </p:tgtEl>
                                        <p:attrNameLst>
                                          <p:attrName>ppt_x</p:attrName>
                                        </p:attrNameLst>
                                      </p:cBhvr>
                                      <p:tavLst>
                                        <p:tav tm="0">
                                          <p:val>
                                            <p:strVal val="0-#ppt_w/2"/>
                                          </p:val>
                                        </p:tav>
                                        <p:tav tm="100000">
                                          <p:val>
                                            <p:strVal val="#ppt_x"/>
                                          </p:val>
                                        </p:tav>
                                      </p:tavLst>
                                    </p:anim>
                                    <p:anim calcmode="lin" valueType="num">
                                      <p:cBhvr additive="base">
                                        <p:cTn dur="500" fill="hold" id="62"/>
                                        <p:tgtEl>
                                          <p:spTgt spid="29"/>
                                        </p:tgtEl>
                                        <p:attrNameLst>
                                          <p:attrName>ppt_y</p:attrName>
                                        </p:attrNameLst>
                                      </p:cBhvr>
                                      <p:tavLst>
                                        <p:tav tm="0">
                                          <p:val>
                                            <p:strVal val="1+#ppt_h/2"/>
                                          </p:val>
                                        </p:tav>
                                        <p:tav tm="100000">
                                          <p:val>
                                            <p:strVal val="#ppt_y"/>
                                          </p:val>
                                        </p:tav>
                                      </p:tavLst>
                                    </p:anim>
                                  </p:childTnLst>
                                </p:cTn>
                              </p:par>
                              <p:par>
                                <p:cTn decel="90000" fill="hold" grpId="0" id="63" nodeType="withEffect" presetClass="entr" presetID="2" presetSubtype="12">
                                  <p:stCondLst>
                                    <p:cond delay="300"/>
                                  </p:stCondLst>
                                  <p:childTnLst>
                                    <p:set>
                                      <p:cBhvr>
                                        <p:cTn dur="1" fill="hold" id="64">
                                          <p:stCondLst>
                                            <p:cond delay="0"/>
                                          </p:stCondLst>
                                        </p:cTn>
                                        <p:tgtEl>
                                          <p:spTgt spid="28"/>
                                        </p:tgtEl>
                                        <p:attrNameLst>
                                          <p:attrName>style.visibility</p:attrName>
                                        </p:attrNameLst>
                                      </p:cBhvr>
                                      <p:to>
                                        <p:strVal val="visible"/>
                                      </p:to>
                                    </p:set>
                                    <p:anim calcmode="lin" valueType="num">
                                      <p:cBhvr additive="base">
                                        <p:cTn dur="500" fill="hold" id="65"/>
                                        <p:tgtEl>
                                          <p:spTgt spid="28"/>
                                        </p:tgtEl>
                                        <p:attrNameLst>
                                          <p:attrName>ppt_x</p:attrName>
                                        </p:attrNameLst>
                                      </p:cBhvr>
                                      <p:tavLst>
                                        <p:tav tm="0">
                                          <p:val>
                                            <p:strVal val="0-#ppt_w/2"/>
                                          </p:val>
                                        </p:tav>
                                        <p:tav tm="100000">
                                          <p:val>
                                            <p:strVal val="#ppt_x"/>
                                          </p:val>
                                        </p:tav>
                                      </p:tavLst>
                                    </p:anim>
                                    <p:anim calcmode="lin" valueType="num">
                                      <p:cBhvr additive="base">
                                        <p:cTn dur="500" fill="hold" id="66"/>
                                        <p:tgtEl>
                                          <p:spTgt spid="28"/>
                                        </p:tgtEl>
                                        <p:attrNameLst>
                                          <p:attrName>ppt_y</p:attrName>
                                        </p:attrNameLst>
                                      </p:cBhvr>
                                      <p:tavLst>
                                        <p:tav tm="0">
                                          <p:val>
                                            <p:strVal val="1+#ppt_h/2"/>
                                          </p:val>
                                        </p:tav>
                                        <p:tav tm="100000">
                                          <p:val>
                                            <p:strVal val="#ppt_y"/>
                                          </p:val>
                                        </p:tav>
                                      </p:tavLst>
                                    </p:anim>
                                  </p:childTnLst>
                                </p:cTn>
                              </p:par>
                              <p:par>
                                <p:cTn decel="90000" fill="hold" grpId="0" id="67" nodeType="withEffect" presetClass="entr" presetID="2" presetSubtype="12">
                                  <p:stCondLst>
                                    <p:cond delay="450"/>
                                  </p:stCondLst>
                                  <p:childTnLst>
                                    <p:set>
                                      <p:cBhvr>
                                        <p:cTn dur="1" fill="hold" id="68">
                                          <p:stCondLst>
                                            <p:cond delay="0"/>
                                          </p:stCondLst>
                                        </p:cTn>
                                        <p:tgtEl>
                                          <p:spTgt spid="27"/>
                                        </p:tgtEl>
                                        <p:attrNameLst>
                                          <p:attrName>style.visibility</p:attrName>
                                        </p:attrNameLst>
                                      </p:cBhvr>
                                      <p:to>
                                        <p:strVal val="visible"/>
                                      </p:to>
                                    </p:set>
                                    <p:anim calcmode="lin" valueType="num">
                                      <p:cBhvr additive="base">
                                        <p:cTn dur="500" fill="hold" id="69"/>
                                        <p:tgtEl>
                                          <p:spTgt spid="27"/>
                                        </p:tgtEl>
                                        <p:attrNameLst>
                                          <p:attrName>ppt_x</p:attrName>
                                        </p:attrNameLst>
                                      </p:cBhvr>
                                      <p:tavLst>
                                        <p:tav tm="0">
                                          <p:val>
                                            <p:strVal val="0-#ppt_w/2"/>
                                          </p:val>
                                        </p:tav>
                                        <p:tav tm="100000">
                                          <p:val>
                                            <p:strVal val="#ppt_x"/>
                                          </p:val>
                                        </p:tav>
                                      </p:tavLst>
                                    </p:anim>
                                    <p:anim calcmode="lin" valueType="num">
                                      <p:cBhvr additive="base">
                                        <p:cTn dur="500" fill="hold" id="70"/>
                                        <p:tgtEl>
                                          <p:spTgt spid="27"/>
                                        </p:tgtEl>
                                        <p:attrNameLst>
                                          <p:attrName>ppt_y</p:attrName>
                                        </p:attrNameLst>
                                      </p:cBhvr>
                                      <p:tavLst>
                                        <p:tav tm="0">
                                          <p:val>
                                            <p:strVal val="1+#ppt_h/2"/>
                                          </p:val>
                                        </p:tav>
                                        <p:tav tm="100000">
                                          <p:val>
                                            <p:strVal val="#ppt_y"/>
                                          </p:val>
                                        </p:tav>
                                      </p:tavLst>
                                    </p:anim>
                                  </p:childTnLst>
                                </p:cTn>
                              </p:par>
                              <p:par>
                                <p:cTn decel="90000" fill="hold" grpId="0" id="71" nodeType="withEffect" presetClass="entr" presetID="2" presetSubtype="12">
                                  <p:stCondLst>
                                    <p:cond delay="600"/>
                                  </p:stCondLst>
                                  <p:childTnLst>
                                    <p:set>
                                      <p:cBhvr>
                                        <p:cTn dur="1" fill="hold" id="72">
                                          <p:stCondLst>
                                            <p:cond delay="0"/>
                                          </p:stCondLst>
                                        </p:cTn>
                                        <p:tgtEl>
                                          <p:spTgt spid="26"/>
                                        </p:tgtEl>
                                        <p:attrNameLst>
                                          <p:attrName>style.visibility</p:attrName>
                                        </p:attrNameLst>
                                      </p:cBhvr>
                                      <p:to>
                                        <p:strVal val="visible"/>
                                      </p:to>
                                    </p:set>
                                    <p:anim calcmode="lin" valueType="num">
                                      <p:cBhvr additive="base">
                                        <p:cTn dur="500" fill="hold" id="73"/>
                                        <p:tgtEl>
                                          <p:spTgt spid="26"/>
                                        </p:tgtEl>
                                        <p:attrNameLst>
                                          <p:attrName>ppt_x</p:attrName>
                                        </p:attrNameLst>
                                      </p:cBhvr>
                                      <p:tavLst>
                                        <p:tav tm="0">
                                          <p:val>
                                            <p:strVal val="0-#ppt_w/2"/>
                                          </p:val>
                                        </p:tav>
                                        <p:tav tm="100000">
                                          <p:val>
                                            <p:strVal val="#ppt_x"/>
                                          </p:val>
                                        </p:tav>
                                      </p:tavLst>
                                    </p:anim>
                                    <p:anim calcmode="lin" valueType="num">
                                      <p:cBhvr additive="base">
                                        <p:cTn dur="500" fill="hold" id="74"/>
                                        <p:tgtEl>
                                          <p:spTgt spid="26"/>
                                        </p:tgtEl>
                                        <p:attrNameLst>
                                          <p:attrName>ppt_y</p:attrName>
                                        </p:attrNameLst>
                                      </p:cBhvr>
                                      <p:tavLst>
                                        <p:tav tm="0">
                                          <p:val>
                                            <p:strVal val="1+#ppt_h/2"/>
                                          </p:val>
                                        </p:tav>
                                        <p:tav tm="100000">
                                          <p:val>
                                            <p:strVal val="#ppt_y"/>
                                          </p:val>
                                        </p:tav>
                                      </p:tavLst>
                                    </p:anim>
                                  </p:childTnLst>
                                </p:cTn>
                              </p:par>
                              <p:par>
                                <p:cTn fill="hold" grpId="0" id="75" nodeType="withEffect" presetClass="entr" presetID="10" presetSubtype="0">
                                  <p:stCondLst>
                                    <p:cond delay="600"/>
                                  </p:stCondLst>
                                  <p:childTnLst>
                                    <p:set>
                                      <p:cBhvr>
                                        <p:cTn dur="1" fill="hold" id="76">
                                          <p:stCondLst>
                                            <p:cond delay="0"/>
                                          </p:stCondLst>
                                        </p:cTn>
                                        <p:tgtEl>
                                          <p:spTgt spid="33"/>
                                        </p:tgtEl>
                                        <p:attrNameLst>
                                          <p:attrName>style.visibility</p:attrName>
                                        </p:attrNameLst>
                                      </p:cBhvr>
                                      <p:to>
                                        <p:strVal val="visible"/>
                                      </p:to>
                                    </p:set>
                                    <p:animEffect filter="fade" transition="in">
                                      <p:cBhvr>
                                        <p:cTn dur="500" id="77"/>
                                        <p:tgtEl>
                                          <p:spTgt spid="33"/>
                                        </p:tgtEl>
                                      </p:cBhvr>
                                    </p:animEffect>
                                  </p:childTnLst>
                                </p:cTn>
                              </p:par>
                              <p:par>
                                <p:cTn fill="hold" grpId="0" id="78" nodeType="withEffect" presetClass="entr" presetID="10" presetSubtype="0">
                                  <p:stCondLst>
                                    <p:cond delay="600"/>
                                  </p:stCondLst>
                                  <p:childTnLst>
                                    <p:set>
                                      <p:cBhvr>
                                        <p:cTn dur="1" fill="hold" id="79">
                                          <p:stCondLst>
                                            <p:cond delay="0"/>
                                          </p:stCondLst>
                                        </p:cTn>
                                        <p:tgtEl>
                                          <p:spTgt spid="34"/>
                                        </p:tgtEl>
                                        <p:attrNameLst>
                                          <p:attrName>style.visibility</p:attrName>
                                        </p:attrNameLst>
                                      </p:cBhvr>
                                      <p:to>
                                        <p:strVal val="visible"/>
                                      </p:to>
                                    </p:set>
                                    <p:animEffect filter="fade" transition="in">
                                      <p:cBhvr>
                                        <p:cTn dur="500" id="80"/>
                                        <p:tgtEl>
                                          <p:spTgt spid="34"/>
                                        </p:tgtEl>
                                      </p:cBhvr>
                                    </p:animEffect>
                                  </p:childTnLst>
                                </p:cTn>
                              </p:par>
                              <p:par>
                                <p:cTn fill="hold" grpId="0" id="81" nodeType="withEffect" presetClass="entr" presetID="10" presetSubtype="0">
                                  <p:stCondLst>
                                    <p:cond delay="600"/>
                                  </p:stCondLst>
                                  <p:childTnLst>
                                    <p:set>
                                      <p:cBhvr>
                                        <p:cTn dur="1" fill="hold" id="82">
                                          <p:stCondLst>
                                            <p:cond delay="0"/>
                                          </p:stCondLst>
                                        </p:cTn>
                                        <p:tgtEl>
                                          <p:spTgt spid="35"/>
                                        </p:tgtEl>
                                        <p:attrNameLst>
                                          <p:attrName>style.visibility</p:attrName>
                                        </p:attrNameLst>
                                      </p:cBhvr>
                                      <p:to>
                                        <p:strVal val="visible"/>
                                      </p:to>
                                    </p:set>
                                    <p:animEffect filter="fade" transition="in">
                                      <p:cBhvr>
                                        <p:cTn dur="500" id="83"/>
                                        <p:tgtEl>
                                          <p:spTgt spid="35"/>
                                        </p:tgtEl>
                                      </p:cBhvr>
                                    </p:animEffect>
                                  </p:childTnLst>
                                </p:cTn>
                              </p:par>
                              <p:par>
                                <p:cTn fill="hold" grpId="0" id="84" nodeType="withEffect" presetClass="entr" presetID="10" presetSubtype="0">
                                  <p:stCondLst>
                                    <p:cond delay="600"/>
                                  </p:stCondLst>
                                  <p:childTnLst>
                                    <p:set>
                                      <p:cBhvr>
                                        <p:cTn dur="1" fill="hold" id="85">
                                          <p:stCondLst>
                                            <p:cond delay="0"/>
                                          </p:stCondLst>
                                        </p:cTn>
                                        <p:tgtEl>
                                          <p:spTgt spid="36"/>
                                        </p:tgtEl>
                                        <p:attrNameLst>
                                          <p:attrName>style.visibility</p:attrName>
                                        </p:attrNameLst>
                                      </p:cBhvr>
                                      <p:to>
                                        <p:strVal val="visible"/>
                                      </p:to>
                                    </p:set>
                                    <p:animEffect filter="fade" transition="in">
                                      <p:cBhvr>
                                        <p:cTn dur="500" id="86"/>
                                        <p:tgtEl>
                                          <p:spTgt spid="36"/>
                                        </p:tgtEl>
                                      </p:cBhvr>
                                    </p:animEffect>
                                  </p:childTnLst>
                                </p:cTn>
                              </p:par>
                              <p:par>
                                <p:cTn fill="hold" grpId="0" id="87" nodeType="withEffect" presetClass="entr" presetID="10" presetSubtype="0">
                                  <p:stCondLst>
                                    <p:cond delay="600"/>
                                  </p:stCondLst>
                                  <p:childTnLst>
                                    <p:set>
                                      <p:cBhvr>
                                        <p:cTn dur="1" fill="hold" id="88">
                                          <p:stCondLst>
                                            <p:cond delay="0"/>
                                          </p:stCondLst>
                                        </p:cTn>
                                        <p:tgtEl>
                                          <p:spTgt spid="37"/>
                                        </p:tgtEl>
                                        <p:attrNameLst>
                                          <p:attrName>style.visibility</p:attrName>
                                        </p:attrNameLst>
                                      </p:cBhvr>
                                      <p:to>
                                        <p:strVal val="visible"/>
                                      </p:to>
                                    </p:set>
                                    <p:animEffect filter="fade" transition="in">
                                      <p:cBhvr>
                                        <p:cTn dur="500" id="8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6"/>
      <p:bldP grpId="0" spid="27"/>
      <p:bldP grpId="0" spid="28"/>
      <p:bldP grpId="0" spid="29"/>
      <p:bldP grpId="0" spid="30"/>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22DAF666-D6F8-4A15-AD26-E113170F2588}"/>
              </a:ext>
            </a:extLst>
          </p:cNvPr>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6" lIns="65032" rIns="65032" rtlCol="0" tIns="32516"/>
          <a:lstStyle/>
          <a:p>
            <a:pPr algn="ctr"/>
            <a:endParaRPr altLang="en-US" lang="zh-CN"/>
          </a:p>
        </p:txBody>
      </p:sp>
      <p:pic>
        <p:nvPicPr>
          <p:cNvPr descr="D:\1\83d4f57063662d5418d99f54b2010dd1.png" id="4" name="Picture 2">
            <a:extLst>
              <a:ext uri="{FF2B5EF4-FFF2-40B4-BE49-F238E27FC236}">
                <a16:creationId xmlns:a16="http://schemas.microsoft.com/office/drawing/2014/main" id="{8E2BB2C9-AAEA-4F34-92EC-7D2937FEB946}"/>
              </a:ext>
            </a:extLst>
          </p:cNvPr>
          <p:cNvPicPr>
            <a:picLocks noChangeArrowheads="1" noChangeAspect="1"/>
          </p:cNvPicPr>
          <p:nvPr/>
        </p:nvPicPr>
        <p:blipFill>
          <a:blip r:embed="rId2"/>
          <a:stretch>
            <a:fillRect/>
          </a:stretch>
        </p:blipFill>
        <p:spPr bwMode="auto">
          <a:xfrm>
            <a:off x="0" y="1126156"/>
            <a:ext cx="4549791" cy="2849078"/>
          </a:xfrm>
          <a:prstGeom prst="rect">
            <a:avLst/>
          </a:prstGeom>
          <a:noFill/>
        </p:spPr>
      </p:pic>
      <p:sp>
        <p:nvSpPr>
          <p:cNvPr id="6" name="矩形 34">
            <a:extLst>
              <a:ext uri="{FF2B5EF4-FFF2-40B4-BE49-F238E27FC236}">
                <a16:creationId xmlns:a16="http://schemas.microsoft.com/office/drawing/2014/main" id="{B6DAE5A8-267B-4BBF-A736-D46F13C2DCD1}"/>
              </a:ext>
            </a:extLst>
          </p:cNvPr>
          <p:cNvSpPr>
            <a:spLocks noChangeArrowheads="1"/>
          </p:cNvSpPr>
          <p:nvPr/>
        </p:nvSpPr>
        <p:spPr bwMode="auto">
          <a:xfrm>
            <a:off x="5022382" y="2736425"/>
            <a:ext cx="3596325" cy="480060"/>
          </a:xfrm>
          <a:prstGeom prst="rect">
            <a:avLst/>
          </a:prstGeom>
          <a:noFill/>
          <a:ln w="9525">
            <a:noFill/>
            <a:miter lim="800000"/>
          </a:ln>
        </p:spPr>
        <p:txBody>
          <a:bodyPr bIns="34290" lIns="68580" rIns="68580" tIns="34290" wrap="square">
            <a:spAutoFit/>
          </a:bodyPr>
          <a:lstStyle/>
          <a:p>
            <a:pPr>
              <a:lnSpc>
                <a:spcPct val="150000"/>
              </a:lnSpc>
            </a:pPr>
            <a:r>
              <a:rPr altLang="en-US" lang="zh-CN"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这里输入简单的文字概述这里输入简单的文字概述这里输入简单的文字概述这里输入简单的文字概述</a:t>
            </a:r>
          </a:p>
        </p:txBody>
      </p:sp>
      <p:sp>
        <p:nvSpPr>
          <p:cNvPr id="7" name="TextBox 4">
            <a:extLst>
              <a:ext uri="{FF2B5EF4-FFF2-40B4-BE49-F238E27FC236}">
                <a16:creationId xmlns:a16="http://schemas.microsoft.com/office/drawing/2014/main" id="{5ACE9B8B-5384-4040-BB2A-D1DFB3A726FD}"/>
              </a:ext>
            </a:extLst>
          </p:cNvPr>
          <p:cNvSpPr>
            <a:spLocks noChangeArrowheads="1"/>
          </p:cNvSpPr>
          <p:nvPr/>
        </p:nvSpPr>
        <p:spPr bwMode="auto">
          <a:xfrm>
            <a:off x="4549791" y="2130373"/>
            <a:ext cx="2788756" cy="617220"/>
          </a:xfrm>
          <a:prstGeom prst="rect">
            <a:avLst/>
          </a:prstGeom>
          <a:noFill/>
          <a:ln w="9525">
            <a:noFill/>
            <a:bevel/>
          </a:ln>
        </p:spPr>
        <p:txBody>
          <a:bodyPr bIns="34290" lIns="68580" rIns="68580" tIns="34290" wrap="square">
            <a:spAutoFit/>
          </a:bodyPr>
          <a:lstStyle/>
          <a:p>
            <a:pPr algn="ctr" eaLnBrk="1" hangingPunct="1">
              <a:lnSpc>
                <a:spcPct val="150000"/>
              </a:lnSpc>
              <a:buFont charset="0" panose="020b0604020202020204" pitchFamily="34" typeface="Arial"/>
              <a:buNone/>
            </a:pPr>
            <a:r>
              <a:rPr altLang="en-US" b="1" lang="zh-CN" sz="2400">
                <a:solidFill>
                  <a:schemeClr val="bg1"/>
                </a:solidFill>
                <a:latin charset="0" pitchFamily="34" typeface="Franklin Gothic Book"/>
                <a:ea charset="-122" panose="020b0503020204020204" pitchFamily="34" typeface="微软雅黑"/>
                <a:sym charset="0" pitchFamily="34" typeface="Franklin Gothic Book"/>
              </a:rPr>
              <a:t>点击添加标题</a:t>
            </a:r>
          </a:p>
        </p:txBody>
      </p:sp>
    </p:spTree>
    <p:extLst>
      <p:ext uri="{BB962C8B-B14F-4D97-AF65-F5344CB8AC3E}">
        <p14:creationId val="16770777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randombar(horizontal)" transition="in">
                                      <p:cBhvr>
                                        <p:cTn dur="500" id="13"/>
                                        <p:tgtEl>
                                          <p:spTgt spid="5"/>
                                        </p:tgtEl>
                                      </p:cBhvr>
                                    </p:animEffect>
                                  </p:childTnLst>
                                </p:cTn>
                              </p:par>
                            </p:childTnLst>
                          </p:cTn>
                        </p:par>
                        <p:par>
                          <p:cTn fill="hold" id="14" nodeType="afterGroup">
                            <p:stCondLst>
                              <p:cond delay="1500"/>
                            </p:stCondLst>
                            <p:childTnLst>
                              <p:par>
                                <p:cTn fill="hold" grpId="0" id="15" nodeType="after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fill="hold" id="21"/>
                                        <p:tgtEl>
                                          <p:spTgt spid="6"/>
                                        </p:tgtEl>
                                        <p:attrNameLst>
                                          <p:attrName>ppt_x</p:attrName>
                                        </p:attrNameLst>
                                      </p:cBhvr>
                                      <p:tavLst>
                                        <p:tav tm="0">
                                          <p:val>
                                            <p:strVal val="1+#ppt_w/2"/>
                                          </p:val>
                                        </p:tav>
                                        <p:tav tm="100000">
                                          <p:val>
                                            <p:strVal val="#ppt_x"/>
                                          </p:val>
                                        </p:tav>
                                      </p:tavLst>
                                    </p:anim>
                                    <p:anim calcmode="lin" valueType="num">
                                      <p:cBhvr additive="base">
                                        <p:cTn dur="500" fill="hold" id="22"/>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Rectangle 21"/>
          <p:cNvSpPr>
            <a:spLocks noChangeArrowheads="1"/>
          </p:cNvSpPr>
          <p:nvPr/>
        </p:nvSpPr>
        <p:spPr bwMode="auto">
          <a:xfrm>
            <a:off x="2987675" y="1380390"/>
            <a:ext cx="6156325" cy="3026054"/>
          </a:xfrm>
          <a:prstGeom prst="rect">
            <a:avLst/>
          </a:prstGeom>
          <a:solidFill>
            <a:schemeClr val="accent1"/>
          </a:solidFill>
          <a:ln>
            <a:noFill/>
          </a:ln>
          <a:effectLst/>
        </p:spPr>
        <p:txBody>
          <a:bodyPr anchor="ctr" wrap="none"/>
          <a:lstStyle/>
          <a:p>
            <a:endParaRPr altLang="en-US" lang="zh-CN"/>
          </a:p>
        </p:txBody>
      </p:sp>
      <p:sp>
        <p:nvSpPr>
          <p:cNvPr descr="InstructionalTechnology" id="8" name="Rectangle 22"/>
          <p:cNvSpPr>
            <a:spLocks noChangeArrowheads="1"/>
          </p:cNvSpPr>
          <p:nvPr/>
        </p:nvSpPr>
        <p:spPr bwMode="auto">
          <a:xfrm>
            <a:off x="0" y="1380390"/>
            <a:ext cx="2987675" cy="3026054"/>
          </a:xfrm>
          <a:prstGeom prst="rect">
            <a:avLst/>
          </a:prstGeom>
          <a:blipFill dpi="0" rotWithShape="1">
            <a:blip r:embed="rId3"/>
            <a:stretch>
              <a:fillRect r="-34912"/>
            </a:stretch>
          </a:blipFill>
          <a:ln>
            <a:noFill/>
          </a:ln>
          <a:effectLst/>
          <a:extLst/>
        </p:spPr>
        <p:txBody>
          <a:bodyPr anchor="ctr" wrap="none"/>
          <a:lstStyle/>
          <a:p>
            <a:endParaRPr altLang="en-US" lang="zh-CN"/>
          </a:p>
        </p:txBody>
      </p:sp>
      <p:grpSp>
        <p:nvGrpSpPr>
          <p:cNvPr id="5" name="Group 23"/>
          <p:cNvGrpSpPr/>
          <p:nvPr/>
        </p:nvGrpSpPr>
        <p:grpSpPr>
          <a:xfrm>
            <a:off x="7807326" y="1909352"/>
            <a:ext cx="309563" cy="381235"/>
            <a:chExt cx="134" cy="163"/>
          </a:xfrm>
          <a:solidFill>
            <a:schemeClr val="accent4"/>
          </a:solidFill>
        </p:grpSpPr>
        <p:sp>
          <p:nvSpPr>
            <p:cNvPr id="10" name="Freeform 24"/>
            <p:cNvSpPr>
              <a:spLocks noEditPoints="1"/>
            </p:cNvSpPr>
            <p:nvPr/>
          </p:nvSpPr>
          <p:spPr bwMode="auto">
            <a:xfrm>
              <a:off x="0" y="0"/>
              <a:ext cx="134" cy="163"/>
            </a:xfrm>
            <a:custGeom>
              <a:gdLst>
                <a:gd fmla="*/ 0 w 134" name="T0"/>
                <a:gd fmla="*/ 0 h 163" name="T1"/>
                <a:gd fmla="*/ 0 w 134" name="T2"/>
                <a:gd fmla="*/ 163 h 163" name="T3"/>
                <a:gd fmla="*/ 92 w 134" name="T4"/>
                <a:gd fmla="*/ 163 h 163" name="T5"/>
                <a:gd fmla="*/ 134 w 134" name="T6"/>
                <a:gd fmla="*/ 121 h 163" name="T7"/>
                <a:gd fmla="*/ 134 w 134" name="T8"/>
                <a:gd fmla="*/ 0 h 163" name="T9"/>
                <a:gd fmla="*/ 0 w 134" name="T10"/>
                <a:gd fmla="*/ 0 h 163" name="T11"/>
                <a:gd fmla="*/ 14 w 134" name="T12"/>
                <a:gd fmla="*/ 14 h 163" name="T13"/>
                <a:gd fmla="*/ 120 w 134" name="T14"/>
                <a:gd fmla="*/ 14 h 163" name="T15"/>
                <a:gd fmla="*/ 120 w 134" name="T16"/>
                <a:gd fmla="*/ 112 h 163" name="T17"/>
                <a:gd fmla="*/ 83 w 134" name="T18"/>
                <a:gd fmla="*/ 112 h 163" name="T19"/>
                <a:gd fmla="*/ 83 w 134" name="T20"/>
                <a:gd fmla="*/ 150 h 163" name="T21"/>
                <a:gd fmla="*/ 14 w 134" name="T22"/>
                <a:gd fmla="*/ 150 h 163" name="T23"/>
                <a:gd fmla="*/ 14 w 134" name="T24"/>
                <a:gd fmla="*/ 14 h 163" name="T25"/>
                <a:gd fmla="*/ 111 w 134" name="T26"/>
                <a:gd fmla="*/ 125 h 163" name="T27"/>
                <a:gd fmla="*/ 96 w 134" name="T28"/>
                <a:gd fmla="*/ 140 h 163" name="T29"/>
                <a:gd fmla="*/ 96 w 134" name="T30"/>
                <a:gd fmla="*/ 125 h 163" name="T31"/>
                <a:gd fmla="*/ 111 w 134" name="T32"/>
                <a:gd fmla="*/ 125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1" name="Rectangle 25"/>
            <p:cNvSpPr>
              <a:spLocks noChangeArrowheads="1"/>
            </p:cNvSpPr>
            <p:nvPr/>
          </p:nvSpPr>
          <p:spPr bwMode="auto">
            <a:xfrm>
              <a:off x="37" y="44"/>
              <a:ext cx="59" cy="15"/>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 name="Rectangle 26"/>
            <p:cNvSpPr>
              <a:spLocks noChangeArrowheads="1"/>
            </p:cNvSpPr>
            <p:nvPr/>
          </p:nvSpPr>
          <p:spPr bwMode="auto">
            <a:xfrm>
              <a:off x="37" y="83"/>
              <a:ext cx="38" cy="14"/>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9" name="Group 27"/>
          <p:cNvGrpSpPr/>
          <p:nvPr/>
        </p:nvGrpSpPr>
        <p:grpSpPr>
          <a:xfrm>
            <a:off x="5919788" y="1914119"/>
            <a:ext cx="292100" cy="370115"/>
            <a:chExt cx="127" cy="163"/>
          </a:xfrm>
          <a:solidFill>
            <a:schemeClr val="accent2"/>
          </a:solidFill>
        </p:grpSpPr>
        <p:sp>
          <p:nvSpPr>
            <p:cNvPr id="14" name="Freeform 28"/>
            <p:cNvSpPr/>
            <p:nvPr/>
          </p:nvSpPr>
          <p:spPr bwMode="auto">
            <a:xfrm>
              <a:off x="0" y="0"/>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5" name="Freeform 29"/>
            <p:cNvSpPr/>
            <p:nvPr/>
          </p:nvSpPr>
          <p:spPr bwMode="auto">
            <a:xfrm>
              <a:off x="80" y="95"/>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6" name="Freeform 30"/>
            <p:cNvSpPr>
              <a:spLocks noEditPoints="1"/>
            </p:cNvSpPr>
            <p:nvPr/>
          </p:nvSpPr>
          <p:spPr bwMode="auto">
            <a:xfrm>
              <a:off x="46" y="34"/>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 name="Freeform 31"/>
            <p:cNvSpPr/>
            <p:nvPr/>
          </p:nvSpPr>
          <p:spPr bwMode="auto">
            <a:xfrm>
              <a:off x="24" y="46"/>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 name="Freeform 32"/>
            <p:cNvSpPr/>
            <p:nvPr/>
          </p:nvSpPr>
          <p:spPr bwMode="auto">
            <a:xfrm>
              <a:off x="24" y="73"/>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19" name="Freeform 33"/>
          <p:cNvSpPr>
            <a:spLocks noEditPoints="1"/>
          </p:cNvSpPr>
          <p:nvPr/>
        </p:nvSpPr>
        <p:spPr bwMode="auto">
          <a:xfrm>
            <a:off x="3989389" y="1947476"/>
            <a:ext cx="446087" cy="303400"/>
          </a:xfrm>
          <a:custGeom>
            <a:gdLst>
              <a:gd fmla="*/ 154 w 160" name="T0"/>
              <a:gd fmla="*/ 12 h 109" name="T1"/>
              <a:gd fmla="*/ 139 w 160" name="T2"/>
              <a:gd fmla="*/ 6 h 109" name="T3"/>
              <a:gd fmla="*/ 123 w 160" name="T4"/>
              <a:gd fmla="*/ 12 h 109" name="T5"/>
              <a:gd fmla="*/ 117 w 160" name="T6"/>
              <a:gd fmla="*/ 27 h 109" name="T7"/>
              <a:gd fmla="*/ 119 w 160" name="T8"/>
              <a:gd fmla="*/ 36 h 109" name="T9"/>
              <a:gd fmla="*/ 93 w 160" name="T10"/>
              <a:gd fmla="*/ 60 h 109" name="T11"/>
              <a:gd fmla="*/ 79 w 160" name="T12"/>
              <a:gd fmla="*/ 56 h 109" name="T13"/>
              <a:gd fmla="*/ 66 w 160" name="T14"/>
              <a:gd fmla="*/ 59 h 109" name="T15"/>
              <a:gd fmla="*/ 47 w 160" name="T16"/>
              <a:gd fmla="*/ 37 h 109" name="T17"/>
              <a:gd fmla="*/ 43 w 160" name="T18"/>
              <a:gd fmla="*/ 7 h 109" name="T19"/>
              <a:gd fmla="*/ 25 w 160" name="T20"/>
              <a:gd fmla="*/ 0 h 109" name="T21"/>
              <a:gd fmla="*/ 8 w 160" name="T22"/>
              <a:gd fmla="*/ 7 h 109" name="T23"/>
              <a:gd fmla="*/ 0 w 160" name="T24"/>
              <a:gd fmla="*/ 24 h 109" name="T25"/>
              <a:gd fmla="*/ 8 w 160" name="T26"/>
              <a:gd fmla="*/ 42 h 109" name="T27"/>
              <a:gd fmla="*/ 25 w 160" name="T28"/>
              <a:gd fmla="*/ 49 h 109" name="T29"/>
              <a:gd fmla="*/ 37 w 160" name="T30"/>
              <a:gd fmla="*/ 46 h 109" name="T31"/>
              <a:gd fmla="*/ 56 w 160" name="T32"/>
              <a:gd fmla="*/ 69 h 109" name="T33"/>
              <a:gd fmla="*/ 60 w 160" name="T34"/>
              <a:gd fmla="*/ 102 h 109" name="T35"/>
              <a:gd fmla="*/ 79 w 160" name="T36"/>
              <a:gd fmla="*/ 109 h 109" name="T37"/>
              <a:gd fmla="*/ 98 w 160" name="T38"/>
              <a:gd fmla="*/ 102 h 109" name="T39"/>
              <a:gd fmla="*/ 102 w 160" name="T40"/>
              <a:gd fmla="*/ 69 h 109" name="T41"/>
              <a:gd fmla="*/ 129 w 160" name="T42"/>
              <a:gd fmla="*/ 46 h 109" name="T43"/>
              <a:gd fmla="*/ 139 w 160" name="T44"/>
              <a:gd fmla="*/ 49 h 109" name="T45"/>
              <a:gd fmla="*/ 154 w 160" name="T46"/>
              <a:gd fmla="*/ 43 h 109" name="T47"/>
              <a:gd fmla="*/ 160 w 160" name="T48"/>
              <a:gd fmla="*/ 27 h 109" name="T49"/>
              <a:gd fmla="*/ 154 w 160" name="T50"/>
              <a:gd fmla="*/ 12 h 109" name="T51"/>
              <a:gd fmla="*/ 17 w 160" name="T52"/>
              <a:gd fmla="*/ 32 h 109" name="T53"/>
              <a:gd fmla="*/ 14 w 160" name="T54"/>
              <a:gd fmla="*/ 24 h 109" name="T55"/>
              <a:gd fmla="*/ 17 w 160" name="T56"/>
              <a:gd fmla="*/ 17 h 109" name="T57"/>
              <a:gd fmla="*/ 25 w 160" name="T58"/>
              <a:gd fmla="*/ 13 h 109" name="T59"/>
              <a:gd fmla="*/ 33 w 160" name="T60"/>
              <a:gd fmla="*/ 17 h 109" name="T61"/>
              <a:gd fmla="*/ 33 w 160" name="T62"/>
              <a:gd fmla="*/ 32 h 109" name="T63"/>
              <a:gd fmla="*/ 17 w 160" name="T64"/>
              <a:gd fmla="*/ 32 h 109" name="T65"/>
              <a:gd fmla="*/ 144 w 160" name="T66"/>
              <a:gd fmla="*/ 33 h 109" name="T67"/>
              <a:gd fmla="*/ 133 w 160" name="T68"/>
              <a:gd fmla="*/ 33 h 109" name="T69"/>
              <a:gd fmla="*/ 131 w 160" name="T70"/>
              <a:gd fmla="*/ 27 h 109" name="T71"/>
              <a:gd fmla="*/ 133 w 160" name="T72"/>
              <a:gd fmla="*/ 22 h 109" name="T73"/>
              <a:gd fmla="*/ 139 w 160" name="T74"/>
              <a:gd fmla="*/ 20 h 109" name="T75"/>
              <a:gd fmla="*/ 144 w 160" name="T76"/>
              <a:gd fmla="*/ 22 h 109" name="T77"/>
              <a:gd fmla="*/ 146 w 160" name="T78"/>
              <a:gd fmla="*/ 27 h 109" name="T79"/>
              <a:gd fmla="*/ 144 w 160" name="T80"/>
              <a:gd fmla="*/ 33 h 1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2"/>
          </a:solidFill>
          <a:ln>
            <a:noFill/>
          </a:ln>
        </p:spPr>
        <p:txBody>
          <a:bodyPr/>
          <a:lstStyle/>
          <a:p>
            <a:endParaRPr altLang="en-US" lang="zh-CN"/>
          </a:p>
        </p:txBody>
      </p:sp>
      <p:sp>
        <p:nvSpPr>
          <p:cNvPr id="20" name="Rectangle 34"/>
          <p:cNvSpPr>
            <a:spLocks noChangeArrowheads="1"/>
          </p:cNvSpPr>
          <p:nvPr/>
        </p:nvSpPr>
        <p:spPr bwMode="auto">
          <a:xfrm>
            <a:off x="5527675" y="2389074"/>
            <a:ext cx="7924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defTabSz="1088232">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cs charset="0" pitchFamily="34" typeface="Open Sans"/>
              </a:rPr>
              <a:t>添加标题</a:t>
            </a:r>
          </a:p>
        </p:txBody>
      </p:sp>
      <p:sp>
        <p:nvSpPr>
          <p:cNvPr id="21" name="Rectangle 35"/>
          <p:cNvSpPr>
            <a:spLocks noChangeArrowheads="1"/>
          </p:cNvSpPr>
          <p:nvPr/>
        </p:nvSpPr>
        <p:spPr bwMode="auto">
          <a:xfrm>
            <a:off x="3821114" y="2389074"/>
            <a:ext cx="7924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defTabSz="1088232">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cs charset="0" pitchFamily="34" typeface="Open Sans"/>
              </a:rPr>
              <a:t>添加标题</a:t>
            </a:r>
          </a:p>
        </p:txBody>
      </p:sp>
      <p:sp>
        <p:nvSpPr>
          <p:cNvPr id="22" name="Rectangle 36"/>
          <p:cNvSpPr>
            <a:spLocks noChangeArrowheads="1"/>
          </p:cNvSpPr>
          <p:nvPr/>
        </p:nvSpPr>
        <p:spPr bwMode="auto">
          <a:xfrm>
            <a:off x="3492501" y="2896580"/>
            <a:ext cx="1439863"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800">
                <a:solidFill>
                  <a:schemeClr val="bg1"/>
                </a:solidFill>
                <a:latin charset="-122" panose="020b0503020204020204" pitchFamily="34" typeface="微软雅黑"/>
                <a:ea charset="-122" panose="020b0503020204020204" pitchFamily="34" typeface="微软雅黑"/>
              </a:rPr>
              <a:t>您的内容打在这里您的内容打在这里，或者通过复制您的文本后，在此框中选择粘贴，并选择只保留文字。</a:t>
            </a:r>
          </a:p>
        </p:txBody>
      </p:sp>
      <p:sp>
        <p:nvSpPr>
          <p:cNvPr id="23" name="Rectangle 37"/>
          <p:cNvSpPr>
            <a:spLocks noChangeArrowheads="1"/>
          </p:cNvSpPr>
          <p:nvPr/>
        </p:nvSpPr>
        <p:spPr bwMode="auto">
          <a:xfrm>
            <a:off x="5345113" y="2896580"/>
            <a:ext cx="1439862"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800">
                <a:solidFill>
                  <a:schemeClr val="bg1"/>
                </a:solidFill>
                <a:latin charset="-122" panose="020b0503020204020204" pitchFamily="34" typeface="微软雅黑"/>
                <a:ea charset="-122" panose="020b0503020204020204" pitchFamily="34" typeface="微软雅黑"/>
              </a:rPr>
              <a:t>您的内容打在这里您的内容打在这里，或者通过复制您的文本后，在此框中选择粘贴，并选择只保留文字。</a:t>
            </a:r>
          </a:p>
        </p:txBody>
      </p:sp>
      <p:sp>
        <p:nvSpPr>
          <p:cNvPr id="24" name="Rectangle 38"/>
          <p:cNvSpPr>
            <a:spLocks noChangeArrowheads="1"/>
          </p:cNvSpPr>
          <p:nvPr/>
        </p:nvSpPr>
        <p:spPr bwMode="auto">
          <a:xfrm>
            <a:off x="7651752" y="2389074"/>
            <a:ext cx="7924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defTabSz="1088232">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cs charset="0" pitchFamily="34" typeface="Open Sans"/>
              </a:rPr>
              <a:t>添加标题</a:t>
            </a:r>
          </a:p>
        </p:txBody>
      </p:sp>
      <p:sp>
        <p:nvSpPr>
          <p:cNvPr id="25" name="Rectangle 39"/>
          <p:cNvSpPr>
            <a:spLocks noChangeArrowheads="1"/>
          </p:cNvSpPr>
          <p:nvPr/>
        </p:nvSpPr>
        <p:spPr bwMode="auto">
          <a:xfrm>
            <a:off x="7231063" y="2896580"/>
            <a:ext cx="1439862"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800">
                <a:solidFill>
                  <a:schemeClr val="bg1"/>
                </a:solidFill>
                <a:latin charset="-122" panose="020b0503020204020204" pitchFamily="34" typeface="微软雅黑"/>
                <a:ea charset="-122" panose="020b0503020204020204" pitchFamily="34" typeface="微软雅黑"/>
              </a:rPr>
              <a:t>您的内容打在这里您的内容打在这里，或者通过复制您的文本后，在此框中选择粘贴，并选择只保留文字。</a:t>
            </a:r>
          </a:p>
        </p:txBody>
      </p:sp>
      <p:sp>
        <p:nvSpPr>
          <p:cNvPr id="26" name="Line 40"/>
          <p:cNvSpPr>
            <a:spLocks noChangeShapeType="1"/>
          </p:cNvSpPr>
          <p:nvPr/>
        </p:nvSpPr>
        <p:spPr bwMode="auto">
          <a:xfrm>
            <a:off x="3629026" y="2678177"/>
            <a:ext cx="1152525" cy="0"/>
          </a:xfrm>
          <a:prstGeom prst="line">
            <a:avLst/>
          </a:prstGeom>
          <a:noFill/>
          <a:ln cmpd="sng" w="6350">
            <a:solidFill>
              <a:schemeClr val="accent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7" name="Line 41"/>
          <p:cNvSpPr>
            <a:spLocks noChangeShapeType="1"/>
          </p:cNvSpPr>
          <p:nvPr/>
        </p:nvSpPr>
        <p:spPr bwMode="auto">
          <a:xfrm>
            <a:off x="5472114" y="2678177"/>
            <a:ext cx="1152525" cy="0"/>
          </a:xfrm>
          <a:prstGeom prst="line">
            <a:avLst/>
          </a:prstGeom>
          <a:noFill/>
          <a:ln cmpd="sng" w="6350">
            <a:solidFill>
              <a:schemeClr val="accent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8" name="Line 42"/>
          <p:cNvSpPr>
            <a:spLocks noChangeShapeType="1"/>
          </p:cNvSpPr>
          <p:nvPr/>
        </p:nvSpPr>
        <p:spPr bwMode="auto">
          <a:xfrm>
            <a:off x="7354889" y="2678177"/>
            <a:ext cx="1152525" cy="0"/>
          </a:xfrm>
          <a:prstGeom prst="line">
            <a:avLst/>
          </a:prstGeom>
          <a:noFill/>
          <a:ln cmpd="sng" w="6350">
            <a:solidFill>
              <a:schemeClr val="accent4"/>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9" name="Rectangle 43"/>
          <p:cNvSpPr>
            <a:spLocks noChangeArrowheads="1"/>
          </p:cNvSpPr>
          <p:nvPr/>
        </p:nvSpPr>
        <p:spPr bwMode="auto">
          <a:xfrm>
            <a:off x="3492500" y="3724671"/>
            <a:ext cx="5256213" cy="6766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nSpc>
                <a:spcPct val="120000"/>
              </a:lnSpc>
            </a:pPr>
            <a:r>
              <a:rPr altLang="en-US" lang="zh-CN" sz="8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您的内容打在这里，或者通过复制您的文本后，在此框中选择粘贴，并选择只保留文字。您的内容打在这里，或者通过复制您的文本后，在此框中选择粘贴，并选择只保留文字。您的内容打在这里您的内容打在这里，或者通过复制您的文本后，在此框中选择粘贴，并选择只保留文字。</a:t>
            </a:r>
          </a:p>
        </p:txBody>
      </p:sp>
      <p:sp>
        <p:nvSpPr>
          <p:cNvPr id="30" name="Line 44"/>
          <p:cNvSpPr>
            <a:spLocks noChangeShapeType="1"/>
          </p:cNvSpPr>
          <p:nvPr/>
        </p:nvSpPr>
        <p:spPr bwMode="auto">
          <a:xfrm flipH="1">
            <a:off x="5145088" y="1893468"/>
            <a:ext cx="0" cy="1369270"/>
          </a:xfrm>
          <a:prstGeom prst="line">
            <a:avLst/>
          </a:prstGeom>
          <a:noFill/>
          <a:ln cmpd="sng" w="6350">
            <a:solidFill>
              <a:srgbClr val="F2F2F2"/>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1" name="Line 45"/>
          <p:cNvSpPr>
            <a:spLocks noChangeShapeType="1"/>
          </p:cNvSpPr>
          <p:nvPr/>
        </p:nvSpPr>
        <p:spPr bwMode="auto">
          <a:xfrm flipH="1">
            <a:off x="7019925" y="1893468"/>
            <a:ext cx="0" cy="1369270"/>
          </a:xfrm>
          <a:prstGeom prst="line">
            <a:avLst/>
          </a:prstGeom>
          <a:noFill/>
          <a:ln cmpd="sng" w="6350">
            <a:solidFill>
              <a:srgbClr val="F2F2F2"/>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Tree>
    <p:extLst>
      <p:ext uri="{BB962C8B-B14F-4D97-AF65-F5344CB8AC3E}">
        <p14:creationId val="8992344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1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ppt_x"/>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2">
                                  <p:stCondLst>
                                    <p:cond delay="60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1+#ppt_w/2"/>
                                          </p:val>
                                        </p:tav>
                                        <p:tav tm="100000">
                                          <p:val>
                                            <p:strVal val="#ppt_x"/>
                                          </p:val>
                                        </p:tav>
                                      </p:tavLst>
                                    </p:anim>
                                    <p:anim calcmode="lin" valueType="num">
                                      <p:cBhvr additive="base">
                                        <p:cTn dur="500" fill="hold" id="16"/>
                                        <p:tgtEl>
                                          <p:spTgt spid="1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700"/>
                                  </p:stCondLst>
                                  <p:childTnLst>
                                    <p:set>
                                      <p:cBhvr>
                                        <p:cTn dur="1" fill="hold" id="18">
                                          <p:stCondLst>
                                            <p:cond delay="0"/>
                                          </p:stCondLst>
                                        </p:cTn>
                                        <p:tgtEl>
                                          <p:spTgt spid="21"/>
                                        </p:tgtEl>
                                        <p:attrNameLst>
                                          <p:attrName>style.visibility</p:attrName>
                                        </p:attrNameLst>
                                      </p:cBhvr>
                                      <p:to>
                                        <p:strVal val="visible"/>
                                      </p:to>
                                    </p:set>
                                    <p:anim calcmode="lin" valueType="num">
                                      <p:cBhvr additive="base">
                                        <p:cTn dur="500" fill="hold" id="19"/>
                                        <p:tgtEl>
                                          <p:spTgt spid="21"/>
                                        </p:tgtEl>
                                        <p:attrNameLst>
                                          <p:attrName>ppt_x</p:attrName>
                                        </p:attrNameLst>
                                      </p:cBhvr>
                                      <p:tavLst>
                                        <p:tav tm="0">
                                          <p:val>
                                            <p:strVal val="1+#ppt_w/2"/>
                                          </p:val>
                                        </p:tav>
                                        <p:tav tm="100000">
                                          <p:val>
                                            <p:strVal val="#ppt_x"/>
                                          </p:val>
                                        </p:tav>
                                      </p:tavLst>
                                    </p:anim>
                                    <p:anim calcmode="lin" valueType="num">
                                      <p:cBhvr additive="base">
                                        <p:cTn dur="500" fill="hold" id="20"/>
                                        <p:tgtEl>
                                          <p:spTgt spid="21"/>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800"/>
                                  </p:stCondLst>
                                  <p:childTnLst>
                                    <p:set>
                                      <p:cBhvr>
                                        <p:cTn dur="1" fill="hold" id="22">
                                          <p:stCondLst>
                                            <p:cond delay="0"/>
                                          </p:stCondLst>
                                        </p:cTn>
                                        <p:tgtEl>
                                          <p:spTgt spid="26"/>
                                        </p:tgtEl>
                                        <p:attrNameLst>
                                          <p:attrName>style.visibility</p:attrName>
                                        </p:attrNameLst>
                                      </p:cBhvr>
                                      <p:to>
                                        <p:strVal val="visible"/>
                                      </p:to>
                                    </p:set>
                                    <p:anim calcmode="lin" valueType="num">
                                      <p:cBhvr additive="base">
                                        <p:cTn dur="500" fill="hold" id="23"/>
                                        <p:tgtEl>
                                          <p:spTgt spid="26"/>
                                        </p:tgtEl>
                                        <p:attrNameLst>
                                          <p:attrName>ppt_x</p:attrName>
                                        </p:attrNameLst>
                                      </p:cBhvr>
                                      <p:tavLst>
                                        <p:tav tm="0">
                                          <p:val>
                                            <p:strVal val="1+#ppt_w/2"/>
                                          </p:val>
                                        </p:tav>
                                        <p:tav tm="100000">
                                          <p:val>
                                            <p:strVal val="#ppt_x"/>
                                          </p:val>
                                        </p:tav>
                                      </p:tavLst>
                                    </p:anim>
                                    <p:anim calcmode="lin" valueType="num">
                                      <p:cBhvr additive="base">
                                        <p:cTn dur="500" fill="hold" id="24"/>
                                        <p:tgtEl>
                                          <p:spTgt spid="26"/>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900"/>
                                  </p:stCondLst>
                                  <p:childTnLst>
                                    <p:set>
                                      <p:cBhvr>
                                        <p:cTn dur="1" fill="hold" id="26">
                                          <p:stCondLst>
                                            <p:cond delay="0"/>
                                          </p:stCondLst>
                                        </p:cTn>
                                        <p:tgtEl>
                                          <p:spTgt spid="22"/>
                                        </p:tgtEl>
                                        <p:attrNameLst>
                                          <p:attrName>style.visibility</p:attrName>
                                        </p:attrNameLst>
                                      </p:cBhvr>
                                      <p:to>
                                        <p:strVal val="visible"/>
                                      </p:to>
                                    </p:set>
                                    <p:anim calcmode="lin" valueType="num">
                                      <p:cBhvr additive="base">
                                        <p:cTn dur="500" fill="hold" id="27"/>
                                        <p:tgtEl>
                                          <p:spTgt spid="22"/>
                                        </p:tgtEl>
                                        <p:attrNameLst>
                                          <p:attrName>ppt_x</p:attrName>
                                        </p:attrNameLst>
                                      </p:cBhvr>
                                      <p:tavLst>
                                        <p:tav tm="0">
                                          <p:val>
                                            <p:strVal val="1+#ppt_w/2"/>
                                          </p:val>
                                        </p:tav>
                                        <p:tav tm="100000">
                                          <p:val>
                                            <p:strVal val="#ppt_x"/>
                                          </p:val>
                                        </p:tav>
                                      </p:tavLst>
                                    </p:anim>
                                    <p:anim calcmode="lin" valueType="num">
                                      <p:cBhvr additive="base">
                                        <p:cTn dur="500" fill="hold" id="28"/>
                                        <p:tgtEl>
                                          <p:spTgt spid="22"/>
                                        </p:tgtEl>
                                        <p:attrNameLst>
                                          <p:attrName>ppt_y</p:attrName>
                                        </p:attrNameLst>
                                      </p:cBhvr>
                                      <p:tavLst>
                                        <p:tav tm="0">
                                          <p:val>
                                            <p:strVal val="#ppt_y"/>
                                          </p:val>
                                        </p:tav>
                                        <p:tav tm="100000">
                                          <p:val>
                                            <p:strVal val="#ppt_y"/>
                                          </p:val>
                                        </p:tav>
                                      </p:tavLst>
                                    </p:anim>
                                  </p:childTnLst>
                                </p:cTn>
                              </p:par>
                              <p:par>
                                <p:cTn fill="hold" grpId="0" id="29" nodeType="withEffect" presetClass="entr" presetID="22" presetSubtype="1">
                                  <p:stCondLst>
                                    <p:cond delay="1400"/>
                                  </p:stCondLst>
                                  <p:childTnLst>
                                    <p:set>
                                      <p:cBhvr>
                                        <p:cTn dur="1" fill="hold" id="30">
                                          <p:stCondLst>
                                            <p:cond delay="0"/>
                                          </p:stCondLst>
                                        </p:cTn>
                                        <p:tgtEl>
                                          <p:spTgt spid="30"/>
                                        </p:tgtEl>
                                        <p:attrNameLst>
                                          <p:attrName>style.visibility</p:attrName>
                                        </p:attrNameLst>
                                      </p:cBhvr>
                                      <p:to>
                                        <p:strVal val="visible"/>
                                      </p:to>
                                    </p:set>
                                    <p:animEffect filter="wipe(up)" transition="in">
                                      <p:cBhvr>
                                        <p:cTn dur="500" id="31"/>
                                        <p:tgtEl>
                                          <p:spTgt spid="30"/>
                                        </p:tgtEl>
                                      </p:cBhvr>
                                    </p:animEffect>
                                  </p:childTnLst>
                                </p:cTn>
                              </p:par>
                              <p:par>
                                <p:cTn fill="hold" id="32" nodeType="withEffect" presetClass="entr" presetID="2" presetSubtype="2">
                                  <p:stCondLst>
                                    <p:cond delay="1500"/>
                                  </p:stCondLst>
                                  <p:childTnLst>
                                    <p:set>
                                      <p:cBhvr>
                                        <p:cTn dur="1" fill="hold" id="33">
                                          <p:stCondLst>
                                            <p:cond delay="0"/>
                                          </p:stCondLst>
                                        </p:cTn>
                                        <p:tgtEl>
                                          <p:spTgt spid="9"/>
                                        </p:tgtEl>
                                        <p:attrNameLst>
                                          <p:attrName>style.visibility</p:attrName>
                                        </p:attrNameLst>
                                      </p:cBhvr>
                                      <p:to>
                                        <p:strVal val="visible"/>
                                      </p:to>
                                    </p:set>
                                    <p:anim calcmode="lin" valueType="num">
                                      <p:cBhvr additive="base">
                                        <p:cTn dur="500" fill="hold" id="34"/>
                                        <p:tgtEl>
                                          <p:spTgt spid="9"/>
                                        </p:tgtEl>
                                        <p:attrNameLst>
                                          <p:attrName>ppt_x</p:attrName>
                                        </p:attrNameLst>
                                      </p:cBhvr>
                                      <p:tavLst>
                                        <p:tav tm="0">
                                          <p:val>
                                            <p:strVal val="1+#ppt_w/2"/>
                                          </p:val>
                                        </p:tav>
                                        <p:tav tm="100000">
                                          <p:val>
                                            <p:strVal val="#ppt_x"/>
                                          </p:val>
                                        </p:tav>
                                      </p:tavLst>
                                    </p:anim>
                                    <p:anim calcmode="lin" valueType="num">
                                      <p:cBhvr additive="base">
                                        <p:cTn dur="500" fill="hold" id="35"/>
                                        <p:tgtEl>
                                          <p:spTgt spid="9"/>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1600"/>
                                  </p:stCondLst>
                                  <p:childTnLst>
                                    <p:set>
                                      <p:cBhvr>
                                        <p:cTn dur="1" fill="hold" id="37">
                                          <p:stCondLst>
                                            <p:cond delay="0"/>
                                          </p:stCondLst>
                                        </p:cTn>
                                        <p:tgtEl>
                                          <p:spTgt spid="20"/>
                                        </p:tgtEl>
                                        <p:attrNameLst>
                                          <p:attrName>style.visibility</p:attrName>
                                        </p:attrNameLst>
                                      </p:cBhvr>
                                      <p:to>
                                        <p:strVal val="visible"/>
                                      </p:to>
                                    </p:set>
                                    <p:anim calcmode="lin" valueType="num">
                                      <p:cBhvr additive="base">
                                        <p:cTn dur="500" fill="hold" id="38"/>
                                        <p:tgtEl>
                                          <p:spTgt spid="20"/>
                                        </p:tgtEl>
                                        <p:attrNameLst>
                                          <p:attrName>ppt_x</p:attrName>
                                        </p:attrNameLst>
                                      </p:cBhvr>
                                      <p:tavLst>
                                        <p:tav tm="0">
                                          <p:val>
                                            <p:strVal val="1+#ppt_w/2"/>
                                          </p:val>
                                        </p:tav>
                                        <p:tav tm="100000">
                                          <p:val>
                                            <p:strVal val="#ppt_x"/>
                                          </p:val>
                                        </p:tav>
                                      </p:tavLst>
                                    </p:anim>
                                    <p:anim calcmode="lin" valueType="num">
                                      <p:cBhvr additive="base">
                                        <p:cTn dur="500" fill="hold" id="39"/>
                                        <p:tgtEl>
                                          <p:spTgt spid="20"/>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1700"/>
                                  </p:stCondLst>
                                  <p:childTnLst>
                                    <p:set>
                                      <p:cBhvr>
                                        <p:cTn dur="1" fill="hold" id="41">
                                          <p:stCondLst>
                                            <p:cond delay="0"/>
                                          </p:stCondLst>
                                        </p:cTn>
                                        <p:tgtEl>
                                          <p:spTgt spid="27"/>
                                        </p:tgtEl>
                                        <p:attrNameLst>
                                          <p:attrName>style.visibility</p:attrName>
                                        </p:attrNameLst>
                                      </p:cBhvr>
                                      <p:to>
                                        <p:strVal val="visible"/>
                                      </p:to>
                                    </p:set>
                                    <p:anim calcmode="lin" valueType="num">
                                      <p:cBhvr additive="base">
                                        <p:cTn dur="500" fill="hold" id="42"/>
                                        <p:tgtEl>
                                          <p:spTgt spid="27"/>
                                        </p:tgtEl>
                                        <p:attrNameLst>
                                          <p:attrName>ppt_x</p:attrName>
                                        </p:attrNameLst>
                                      </p:cBhvr>
                                      <p:tavLst>
                                        <p:tav tm="0">
                                          <p:val>
                                            <p:strVal val="1+#ppt_w/2"/>
                                          </p:val>
                                        </p:tav>
                                        <p:tav tm="100000">
                                          <p:val>
                                            <p:strVal val="#ppt_x"/>
                                          </p:val>
                                        </p:tav>
                                      </p:tavLst>
                                    </p:anim>
                                    <p:anim calcmode="lin" valueType="num">
                                      <p:cBhvr additive="base">
                                        <p:cTn dur="500" fill="hold" id="43"/>
                                        <p:tgtEl>
                                          <p:spTgt spid="27"/>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1800"/>
                                  </p:stCondLst>
                                  <p:childTnLst>
                                    <p:set>
                                      <p:cBhvr>
                                        <p:cTn dur="1" fill="hold" id="45">
                                          <p:stCondLst>
                                            <p:cond delay="0"/>
                                          </p:stCondLst>
                                        </p:cTn>
                                        <p:tgtEl>
                                          <p:spTgt spid="23"/>
                                        </p:tgtEl>
                                        <p:attrNameLst>
                                          <p:attrName>style.visibility</p:attrName>
                                        </p:attrNameLst>
                                      </p:cBhvr>
                                      <p:to>
                                        <p:strVal val="visible"/>
                                      </p:to>
                                    </p:set>
                                    <p:anim calcmode="lin" valueType="num">
                                      <p:cBhvr additive="base">
                                        <p:cTn dur="500" fill="hold" id="46"/>
                                        <p:tgtEl>
                                          <p:spTgt spid="23"/>
                                        </p:tgtEl>
                                        <p:attrNameLst>
                                          <p:attrName>ppt_x</p:attrName>
                                        </p:attrNameLst>
                                      </p:cBhvr>
                                      <p:tavLst>
                                        <p:tav tm="0">
                                          <p:val>
                                            <p:strVal val="1+#ppt_w/2"/>
                                          </p:val>
                                        </p:tav>
                                        <p:tav tm="100000">
                                          <p:val>
                                            <p:strVal val="#ppt_x"/>
                                          </p:val>
                                        </p:tav>
                                      </p:tavLst>
                                    </p:anim>
                                    <p:anim calcmode="lin" valueType="num">
                                      <p:cBhvr additive="base">
                                        <p:cTn dur="500" fill="hold" id="47"/>
                                        <p:tgtEl>
                                          <p:spTgt spid="23"/>
                                        </p:tgtEl>
                                        <p:attrNameLst>
                                          <p:attrName>ppt_y</p:attrName>
                                        </p:attrNameLst>
                                      </p:cBhvr>
                                      <p:tavLst>
                                        <p:tav tm="0">
                                          <p:val>
                                            <p:strVal val="#ppt_y"/>
                                          </p:val>
                                        </p:tav>
                                        <p:tav tm="100000">
                                          <p:val>
                                            <p:strVal val="#ppt_y"/>
                                          </p:val>
                                        </p:tav>
                                      </p:tavLst>
                                    </p:anim>
                                  </p:childTnLst>
                                </p:cTn>
                              </p:par>
                              <p:par>
                                <p:cTn fill="hold" grpId="0" id="48" nodeType="withEffect" presetClass="entr" presetID="22" presetSubtype="1">
                                  <p:stCondLst>
                                    <p:cond delay="2300"/>
                                  </p:stCondLst>
                                  <p:childTnLst>
                                    <p:set>
                                      <p:cBhvr>
                                        <p:cTn dur="1" fill="hold" id="49">
                                          <p:stCondLst>
                                            <p:cond delay="0"/>
                                          </p:stCondLst>
                                        </p:cTn>
                                        <p:tgtEl>
                                          <p:spTgt spid="31"/>
                                        </p:tgtEl>
                                        <p:attrNameLst>
                                          <p:attrName>style.visibility</p:attrName>
                                        </p:attrNameLst>
                                      </p:cBhvr>
                                      <p:to>
                                        <p:strVal val="visible"/>
                                      </p:to>
                                    </p:set>
                                    <p:animEffect filter="wipe(up)" transition="in">
                                      <p:cBhvr>
                                        <p:cTn dur="500" id="50"/>
                                        <p:tgtEl>
                                          <p:spTgt spid="31"/>
                                        </p:tgtEl>
                                      </p:cBhvr>
                                    </p:animEffect>
                                  </p:childTnLst>
                                </p:cTn>
                              </p:par>
                              <p:par>
                                <p:cTn fill="hold" id="51" nodeType="withEffect" presetClass="entr" presetID="2" presetSubtype="2">
                                  <p:stCondLst>
                                    <p:cond delay="2400"/>
                                  </p:stCondLst>
                                  <p:childTnLst>
                                    <p:set>
                                      <p:cBhvr>
                                        <p:cTn dur="1" fill="hold" id="52">
                                          <p:stCondLst>
                                            <p:cond delay="0"/>
                                          </p:stCondLst>
                                        </p:cTn>
                                        <p:tgtEl>
                                          <p:spTgt spid="5"/>
                                        </p:tgtEl>
                                        <p:attrNameLst>
                                          <p:attrName>style.visibility</p:attrName>
                                        </p:attrNameLst>
                                      </p:cBhvr>
                                      <p:to>
                                        <p:strVal val="visible"/>
                                      </p:to>
                                    </p:set>
                                    <p:anim calcmode="lin" valueType="num">
                                      <p:cBhvr additive="base">
                                        <p:cTn dur="500" fill="hold" id="53"/>
                                        <p:tgtEl>
                                          <p:spTgt spid="5"/>
                                        </p:tgtEl>
                                        <p:attrNameLst>
                                          <p:attrName>ppt_x</p:attrName>
                                        </p:attrNameLst>
                                      </p:cBhvr>
                                      <p:tavLst>
                                        <p:tav tm="0">
                                          <p:val>
                                            <p:strVal val="1+#ppt_w/2"/>
                                          </p:val>
                                        </p:tav>
                                        <p:tav tm="100000">
                                          <p:val>
                                            <p:strVal val="#ppt_x"/>
                                          </p:val>
                                        </p:tav>
                                      </p:tavLst>
                                    </p:anim>
                                    <p:anim calcmode="lin" valueType="num">
                                      <p:cBhvr additive="base">
                                        <p:cTn dur="500" fill="hold" id="54"/>
                                        <p:tgtEl>
                                          <p:spTgt spid="5"/>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2500"/>
                                  </p:stCondLst>
                                  <p:childTnLst>
                                    <p:set>
                                      <p:cBhvr>
                                        <p:cTn dur="1" fill="hold" id="56">
                                          <p:stCondLst>
                                            <p:cond delay="0"/>
                                          </p:stCondLst>
                                        </p:cTn>
                                        <p:tgtEl>
                                          <p:spTgt spid="24"/>
                                        </p:tgtEl>
                                        <p:attrNameLst>
                                          <p:attrName>style.visibility</p:attrName>
                                        </p:attrNameLst>
                                      </p:cBhvr>
                                      <p:to>
                                        <p:strVal val="visible"/>
                                      </p:to>
                                    </p:set>
                                    <p:anim calcmode="lin" valueType="num">
                                      <p:cBhvr additive="base">
                                        <p:cTn dur="500" fill="hold" id="57"/>
                                        <p:tgtEl>
                                          <p:spTgt spid="24"/>
                                        </p:tgtEl>
                                        <p:attrNameLst>
                                          <p:attrName>ppt_x</p:attrName>
                                        </p:attrNameLst>
                                      </p:cBhvr>
                                      <p:tavLst>
                                        <p:tav tm="0">
                                          <p:val>
                                            <p:strVal val="1+#ppt_w/2"/>
                                          </p:val>
                                        </p:tav>
                                        <p:tav tm="100000">
                                          <p:val>
                                            <p:strVal val="#ppt_x"/>
                                          </p:val>
                                        </p:tav>
                                      </p:tavLst>
                                    </p:anim>
                                    <p:anim calcmode="lin" valueType="num">
                                      <p:cBhvr additive="base">
                                        <p:cTn dur="500" fill="hold" id="58"/>
                                        <p:tgtEl>
                                          <p:spTgt spid="24"/>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2600"/>
                                  </p:stCondLst>
                                  <p:childTnLst>
                                    <p:set>
                                      <p:cBhvr>
                                        <p:cTn dur="1" fill="hold" id="60">
                                          <p:stCondLst>
                                            <p:cond delay="0"/>
                                          </p:stCondLst>
                                        </p:cTn>
                                        <p:tgtEl>
                                          <p:spTgt spid="28"/>
                                        </p:tgtEl>
                                        <p:attrNameLst>
                                          <p:attrName>style.visibility</p:attrName>
                                        </p:attrNameLst>
                                      </p:cBhvr>
                                      <p:to>
                                        <p:strVal val="visible"/>
                                      </p:to>
                                    </p:set>
                                    <p:anim calcmode="lin" valueType="num">
                                      <p:cBhvr additive="base">
                                        <p:cTn dur="500" fill="hold" id="61"/>
                                        <p:tgtEl>
                                          <p:spTgt spid="28"/>
                                        </p:tgtEl>
                                        <p:attrNameLst>
                                          <p:attrName>ppt_x</p:attrName>
                                        </p:attrNameLst>
                                      </p:cBhvr>
                                      <p:tavLst>
                                        <p:tav tm="0">
                                          <p:val>
                                            <p:strVal val="1+#ppt_w/2"/>
                                          </p:val>
                                        </p:tav>
                                        <p:tav tm="100000">
                                          <p:val>
                                            <p:strVal val="#ppt_x"/>
                                          </p:val>
                                        </p:tav>
                                      </p:tavLst>
                                    </p:anim>
                                    <p:anim calcmode="lin" valueType="num">
                                      <p:cBhvr additive="base">
                                        <p:cTn dur="500" fill="hold" id="62"/>
                                        <p:tgtEl>
                                          <p:spTgt spid="28"/>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2700"/>
                                  </p:stCondLst>
                                  <p:childTnLst>
                                    <p:set>
                                      <p:cBhvr>
                                        <p:cTn dur="1" fill="hold" id="64">
                                          <p:stCondLst>
                                            <p:cond delay="0"/>
                                          </p:stCondLst>
                                        </p:cTn>
                                        <p:tgtEl>
                                          <p:spTgt spid="25"/>
                                        </p:tgtEl>
                                        <p:attrNameLst>
                                          <p:attrName>style.visibility</p:attrName>
                                        </p:attrNameLst>
                                      </p:cBhvr>
                                      <p:to>
                                        <p:strVal val="visible"/>
                                      </p:to>
                                    </p:set>
                                    <p:anim calcmode="lin" valueType="num">
                                      <p:cBhvr additive="base">
                                        <p:cTn dur="500" fill="hold" id="65"/>
                                        <p:tgtEl>
                                          <p:spTgt spid="25"/>
                                        </p:tgtEl>
                                        <p:attrNameLst>
                                          <p:attrName>ppt_x</p:attrName>
                                        </p:attrNameLst>
                                      </p:cBhvr>
                                      <p:tavLst>
                                        <p:tav tm="0">
                                          <p:val>
                                            <p:strVal val="1+#ppt_w/2"/>
                                          </p:val>
                                        </p:tav>
                                        <p:tav tm="100000">
                                          <p:val>
                                            <p:strVal val="#ppt_x"/>
                                          </p:val>
                                        </p:tav>
                                      </p:tavLst>
                                    </p:anim>
                                    <p:anim calcmode="lin" valueType="num">
                                      <p:cBhvr additive="base">
                                        <p:cTn dur="500" fill="hold" id="66"/>
                                        <p:tgtEl>
                                          <p:spTgt spid="25"/>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4">
                                  <p:stCondLst>
                                    <p:cond delay="3200"/>
                                  </p:stCondLst>
                                  <p:childTnLst>
                                    <p:set>
                                      <p:cBhvr>
                                        <p:cTn dur="1" fill="hold" id="68">
                                          <p:stCondLst>
                                            <p:cond delay="0"/>
                                          </p:stCondLst>
                                        </p:cTn>
                                        <p:tgtEl>
                                          <p:spTgt spid="29"/>
                                        </p:tgtEl>
                                        <p:attrNameLst>
                                          <p:attrName>style.visibility</p:attrName>
                                        </p:attrNameLst>
                                      </p:cBhvr>
                                      <p:to>
                                        <p:strVal val="visible"/>
                                      </p:to>
                                    </p:set>
                                    <p:anim calcmode="lin" valueType="num">
                                      <p:cBhvr additive="base">
                                        <p:cTn dur="500" fill="hold" id="69"/>
                                        <p:tgtEl>
                                          <p:spTgt spid="29"/>
                                        </p:tgtEl>
                                        <p:attrNameLst>
                                          <p:attrName>ppt_x</p:attrName>
                                        </p:attrNameLst>
                                      </p:cBhvr>
                                      <p:tavLst>
                                        <p:tav tm="0">
                                          <p:val>
                                            <p:strVal val="#ppt_x"/>
                                          </p:val>
                                        </p:tav>
                                        <p:tav tm="100000">
                                          <p:val>
                                            <p:strVal val="#ppt_x"/>
                                          </p:val>
                                        </p:tav>
                                      </p:tavLst>
                                    </p:anim>
                                    <p:anim calcmode="lin" valueType="num">
                                      <p:cBhvr additive="base">
                                        <p:cTn dur="500" fill="hold" id="70"/>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9"/>
      <p:bldP grpId="0" spid="20"/>
      <p:bldP grpId="0" spid="21"/>
      <p:bldP grpId="0" spid="22"/>
      <p:bldP grpId="0" spid="23"/>
      <p:bldP grpId="0" spid="24"/>
      <p:bldP grpId="0" spid="25"/>
      <p:bldP grpId="0" spid="26"/>
      <p:bldP grpId="0" spid="27"/>
      <p:bldP grpId="0" spid="28"/>
      <p:bldP grpId="0" spid="29"/>
      <p:bldP grpId="0" spid="30"/>
      <p:bldP grpId="0" spid="3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8 Forma libre"/>
          <p:cNvSpPr/>
          <p:nvPr/>
        </p:nvSpPr>
        <p:spPr bwMode="auto">
          <a:xfrm>
            <a:off x="2560063" y="1779201"/>
            <a:ext cx="1344932" cy="135721"/>
          </a:xfrm>
          <a:custGeom>
            <a:gdLst>
              <a:gd fmla="*/ 502285 w 502285" name="connsiteX0"/>
              <a:gd fmla="*/ 515488 h 515488" name="connsiteY0"/>
              <a:gd fmla="*/ 436119 w 502285" name="connsiteX1"/>
              <a:gd fmla="*/ 0 h 515488" name="connsiteY1"/>
              <a:gd fmla="*/ 0 w 502285" name="connsiteX2"/>
              <a:gd fmla="*/ 439 h 515488" name="connsiteY2"/>
              <a:gd fmla="*/ 0 w 1212057" name="connsiteX3"/>
              <a:gd fmla="*/ 0 h 623888" name="connsiteY3"/>
            </a:gdLst>
            <a:cxnLst>
              <a:cxn ang="0">
                <a:pos x="connsiteX0" y="connsiteY0"/>
              </a:cxn>
              <a:cxn ang="0">
                <a:pos x="connsiteX1" y="connsiteY1"/>
              </a:cxn>
              <a:cxn ang="0">
                <a:pos x="connsiteX2" y="connsiteY2"/>
              </a:cxn>
            </a:cxnLst>
            <a:rect b="b" l="l" r="r" t="t"/>
            <a:pathLst>
              <a:path h="515488" w="502284">
                <a:moveTo>
                  <a:pt x="502285" y="515488"/>
                </a:moveTo>
                <a:lnTo>
                  <a:pt x="436119" y="0"/>
                </a:lnTo>
                <a:lnTo>
                  <a:pt x="0" y="439"/>
                </a:lnTo>
              </a:path>
            </a:pathLst>
          </a:custGeom>
          <a:noFill/>
          <a:ln cap="rnd" w="12700">
            <a:solidFill>
              <a:schemeClr val="tx1">
                <a:lumMod val="65000"/>
                <a:lumOff val="35000"/>
              </a:schemeClr>
            </a:solidFill>
            <a:bevel/>
            <a:tailEnd len="med" type="oval" w="med"/>
          </a:ln>
          <a:extLst/>
        </p:spPr>
        <p:txBody>
          <a:bodyPr anchor="ctr" bIns="45090" lIns="90187" rIns="90187" rtlCol="0" tIns="45090"/>
          <a:lstStyle/>
          <a:p>
            <a:pPr algn="ctr" defTabSz="901667"/>
            <a:endParaRPr lang="es-SV" sz="700">
              <a:solidFill>
                <a:srgbClr val="FFFFFF">
                  <a:lumMod val="65000"/>
                </a:srgbClr>
              </a:solidFill>
            </a:endParaRPr>
          </a:p>
        </p:txBody>
      </p:sp>
      <p:sp>
        <p:nvSpPr>
          <p:cNvPr id="19" name="Textbox 1"/>
          <p:cNvSpPr/>
          <p:nvPr/>
        </p:nvSpPr>
        <p:spPr>
          <a:xfrm>
            <a:off x="509302" y="1456420"/>
            <a:ext cx="1974466" cy="821700"/>
          </a:xfrm>
          <a:prstGeom prst="rect">
            <a:avLst/>
          </a:prstGeom>
        </p:spPr>
        <p:txBody>
          <a:bodyPr bIns="45090" lIns="90187" rIns="90187" tIns="4509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此处添加详细文本描述，建议与标题相关并符合整体语言风格</a:t>
            </a:r>
          </a:p>
        </p:txBody>
      </p:sp>
      <p:sp>
        <p:nvSpPr>
          <p:cNvPr id="20" name="Textbox 1"/>
          <p:cNvSpPr/>
          <p:nvPr/>
        </p:nvSpPr>
        <p:spPr>
          <a:xfrm>
            <a:off x="503548" y="2994547"/>
            <a:ext cx="1975272" cy="821700"/>
          </a:xfrm>
          <a:prstGeom prst="rect">
            <a:avLst/>
          </a:prstGeom>
        </p:spPr>
        <p:txBody>
          <a:bodyPr bIns="45090" lIns="90187" rIns="90187" tIns="4509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此处添加详细文本描述，建议与标题相关并符合整体语言风格</a:t>
            </a:r>
          </a:p>
        </p:txBody>
      </p:sp>
      <p:sp>
        <p:nvSpPr>
          <p:cNvPr id="21" name="Textbox 1"/>
          <p:cNvSpPr/>
          <p:nvPr/>
        </p:nvSpPr>
        <p:spPr>
          <a:xfrm>
            <a:off x="6596824" y="1756313"/>
            <a:ext cx="1974466" cy="821700"/>
          </a:xfrm>
          <a:prstGeom prst="rect">
            <a:avLst/>
          </a:prstGeom>
        </p:spPr>
        <p:txBody>
          <a:bodyPr bIns="45090" lIns="90187" rIns="90187" tIns="4509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此处添加详细文本描述，建议与标题相关并符合整体语言风格</a:t>
            </a:r>
          </a:p>
        </p:txBody>
      </p:sp>
      <p:sp>
        <p:nvSpPr>
          <p:cNvPr id="22" name="Textbox 1"/>
          <p:cNvSpPr/>
          <p:nvPr/>
        </p:nvSpPr>
        <p:spPr>
          <a:xfrm>
            <a:off x="6596823" y="3354725"/>
            <a:ext cx="1975272" cy="821700"/>
          </a:xfrm>
          <a:prstGeom prst="rect">
            <a:avLst/>
          </a:prstGeom>
        </p:spPr>
        <p:txBody>
          <a:bodyPr bIns="45090" lIns="90187" rIns="90187" tIns="4509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此处添加详细文本描述，建议与标题相关并符合整体语言风格</a:t>
            </a:r>
          </a:p>
        </p:txBody>
      </p:sp>
      <p:sp>
        <p:nvSpPr>
          <p:cNvPr id="23" name="8 Forma libre"/>
          <p:cNvSpPr/>
          <p:nvPr/>
        </p:nvSpPr>
        <p:spPr bwMode="auto">
          <a:xfrm>
            <a:off x="2563265" y="3337730"/>
            <a:ext cx="1202706" cy="175733"/>
          </a:xfrm>
          <a:custGeom>
            <a:gdLst>
              <a:gd fmla="*/ 502285 w 502285" name="connsiteX0"/>
              <a:gd fmla="*/ 515488 h 515488" name="connsiteY0"/>
              <a:gd fmla="*/ 436119 w 502285" name="connsiteX1"/>
              <a:gd fmla="*/ 0 h 515488" name="connsiteY1"/>
              <a:gd fmla="*/ 0 w 502285" name="connsiteX2"/>
              <a:gd fmla="*/ 439 h 515488" name="connsiteY2"/>
              <a:gd fmla="*/ 0 w 1212057" name="connsiteX3"/>
              <a:gd fmla="*/ 0 h 623888" name="connsiteY3"/>
            </a:gdLst>
            <a:cxnLst>
              <a:cxn ang="0">
                <a:pos x="connsiteX0" y="connsiteY0"/>
              </a:cxn>
              <a:cxn ang="0">
                <a:pos x="connsiteX1" y="connsiteY1"/>
              </a:cxn>
              <a:cxn ang="0">
                <a:pos x="connsiteX2" y="connsiteY2"/>
              </a:cxn>
            </a:cxnLst>
            <a:rect b="b" l="l" r="r" t="t"/>
            <a:pathLst>
              <a:path h="515488" w="502284">
                <a:moveTo>
                  <a:pt x="502285" y="515488"/>
                </a:moveTo>
                <a:lnTo>
                  <a:pt x="436119" y="0"/>
                </a:lnTo>
                <a:lnTo>
                  <a:pt x="0" y="439"/>
                </a:lnTo>
              </a:path>
            </a:pathLst>
          </a:custGeom>
          <a:noFill/>
          <a:ln cap="rnd" w="12700">
            <a:solidFill>
              <a:schemeClr val="tx1">
                <a:lumMod val="65000"/>
                <a:lumOff val="35000"/>
              </a:schemeClr>
            </a:solidFill>
            <a:bevel/>
            <a:tailEnd len="med" type="oval" w="med"/>
          </a:ln>
          <a:extLst/>
        </p:spPr>
        <p:txBody>
          <a:bodyPr anchor="ctr" bIns="45090" lIns="90187" rIns="90187" rtlCol="0" tIns="45090"/>
          <a:lstStyle/>
          <a:p>
            <a:pPr algn="ctr" defTabSz="901667"/>
            <a:endParaRPr lang="es-SV" sz="700">
              <a:solidFill>
                <a:srgbClr val="FFFFFF">
                  <a:lumMod val="65000"/>
                </a:srgbClr>
              </a:solidFill>
            </a:endParaRPr>
          </a:p>
        </p:txBody>
      </p:sp>
      <p:sp>
        <p:nvSpPr>
          <p:cNvPr id="24" name="8 Forma libre"/>
          <p:cNvSpPr/>
          <p:nvPr/>
        </p:nvSpPr>
        <p:spPr bwMode="auto">
          <a:xfrm flipH="1">
            <a:off x="5391435" y="2080428"/>
            <a:ext cx="1205411" cy="516991"/>
          </a:xfrm>
          <a:custGeom>
            <a:gdLst>
              <a:gd fmla="*/ 502285 w 502285" name="connsiteX0"/>
              <a:gd fmla="*/ 515488 h 515488" name="connsiteY0"/>
              <a:gd fmla="*/ 436119 w 502285" name="connsiteX1"/>
              <a:gd fmla="*/ 0 h 515488" name="connsiteY1"/>
              <a:gd fmla="*/ 0 w 502285" name="connsiteX2"/>
              <a:gd fmla="*/ 439 h 515488" name="connsiteY2"/>
              <a:gd fmla="*/ 0 w 1212057" name="connsiteX3"/>
              <a:gd fmla="*/ 0 h 623888" name="connsiteY3"/>
            </a:gdLst>
            <a:cxnLst>
              <a:cxn ang="0">
                <a:pos x="connsiteX0" y="connsiteY0"/>
              </a:cxn>
              <a:cxn ang="0">
                <a:pos x="connsiteX1" y="connsiteY1"/>
              </a:cxn>
              <a:cxn ang="0">
                <a:pos x="connsiteX2" y="connsiteY2"/>
              </a:cxn>
            </a:cxnLst>
            <a:rect b="b" l="l" r="r" t="t"/>
            <a:pathLst>
              <a:path h="515488" w="502284">
                <a:moveTo>
                  <a:pt x="502285" y="515488"/>
                </a:moveTo>
                <a:lnTo>
                  <a:pt x="436119" y="0"/>
                </a:lnTo>
                <a:lnTo>
                  <a:pt x="0" y="439"/>
                </a:lnTo>
              </a:path>
            </a:pathLst>
          </a:custGeom>
          <a:noFill/>
          <a:ln cap="rnd" w="12700">
            <a:solidFill>
              <a:schemeClr val="tx1">
                <a:lumMod val="65000"/>
                <a:lumOff val="35000"/>
              </a:schemeClr>
            </a:solidFill>
            <a:bevel/>
            <a:tailEnd len="med" type="oval" w="med"/>
          </a:ln>
          <a:extLst/>
        </p:spPr>
        <p:txBody>
          <a:bodyPr anchor="ctr" bIns="45090" lIns="90187" rIns="90187" rtlCol="0" tIns="45090"/>
          <a:lstStyle/>
          <a:p>
            <a:pPr algn="ctr" defTabSz="901667"/>
            <a:endParaRPr lang="es-SV" sz="700">
              <a:solidFill>
                <a:srgbClr val="FFFFFF">
                  <a:lumMod val="65000"/>
                </a:srgbClr>
              </a:solidFill>
            </a:endParaRPr>
          </a:p>
        </p:txBody>
      </p:sp>
      <p:sp>
        <p:nvSpPr>
          <p:cNvPr id="25" name="8 Forma libre"/>
          <p:cNvSpPr/>
          <p:nvPr/>
        </p:nvSpPr>
        <p:spPr bwMode="auto">
          <a:xfrm flipH="1" flipV="1">
            <a:off x="5401927" y="3367297"/>
            <a:ext cx="1194897" cy="268696"/>
          </a:xfrm>
          <a:custGeom>
            <a:gdLst>
              <a:gd fmla="*/ 502285 w 502285" name="connsiteX0"/>
              <a:gd fmla="*/ 515488 h 515488" name="connsiteY0"/>
              <a:gd fmla="*/ 436119 w 502285" name="connsiteX1"/>
              <a:gd fmla="*/ 0 h 515488" name="connsiteY1"/>
              <a:gd fmla="*/ 0 w 502285" name="connsiteX2"/>
              <a:gd fmla="*/ 439 h 515488" name="connsiteY2"/>
              <a:gd fmla="*/ 0 w 1212057" name="connsiteX3"/>
              <a:gd fmla="*/ 0 h 623888" name="connsiteY3"/>
            </a:gdLst>
            <a:cxnLst>
              <a:cxn ang="0">
                <a:pos x="connsiteX0" y="connsiteY0"/>
              </a:cxn>
              <a:cxn ang="0">
                <a:pos x="connsiteX1" y="connsiteY1"/>
              </a:cxn>
              <a:cxn ang="0">
                <a:pos x="connsiteX2" y="connsiteY2"/>
              </a:cxn>
            </a:cxnLst>
            <a:rect b="b" l="l" r="r" t="t"/>
            <a:pathLst>
              <a:path h="515488" w="502284">
                <a:moveTo>
                  <a:pt x="502285" y="515488"/>
                </a:moveTo>
                <a:lnTo>
                  <a:pt x="436119" y="0"/>
                </a:lnTo>
                <a:lnTo>
                  <a:pt x="0" y="439"/>
                </a:lnTo>
              </a:path>
            </a:pathLst>
          </a:custGeom>
          <a:noFill/>
          <a:ln cap="rnd" w="12700">
            <a:solidFill>
              <a:schemeClr val="tx1">
                <a:lumMod val="65000"/>
                <a:lumOff val="35000"/>
              </a:schemeClr>
            </a:solidFill>
            <a:bevel/>
            <a:tailEnd len="med" type="oval" w="med"/>
          </a:ln>
          <a:extLst/>
        </p:spPr>
        <p:txBody>
          <a:bodyPr anchor="ctr" bIns="45090" lIns="90187" rIns="90187" rtlCol="0" tIns="45090"/>
          <a:lstStyle/>
          <a:p>
            <a:pPr algn="ctr" defTabSz="901667"/>
            <a:endParaRPr lang="es-SV" sz="700">
              <a:solidFill>
                <a:srgbClr val="FFFFFF">
                  <a:lumMod val="65000"/>
                </a:srgbClr>
              </a:solidFill>
            </a:endParaRPr>
          </a:p>
        </p:txBody>
      </p:sp>
      <p:grpSp>
        <p:nvGrpSpPr>
          <p:cNvPr id="2" name="111 Grupo"/>
          <p:cNvGrpSpPr>
            <a:grpSpLocks noChangeAspect="1"/>
          </p:cNvGrpSpPr>
          <p:nvPr/>
        </p:nvGrpSpPr>
        <p:grpSpPr>
          <a:xfrm>
            <a:off x="3764079" y="986814"/>
            <a:ext cx="2536224" cy="3274011"/>
            <a:chOff x="4256581" y="7790451"/>
            <a:chExt cx="4731664" cy="6106524"/>
          </a:xfrm>
        </p:grpSpPr>
        <p:sp>
          <p:nvSpPr>
            <p:cNvPr id="113" name="112 Elipse"/>
            <p:cNvSpPr>
              <a:spLocks noChangeAspect="1"/>
            </p:cNvSpPr>
            <p:nvPr/>
          </p:nvSpPr>
          <p:spPr bwMode="auto">
            <a:xfrm>
              <a:off x="4256581" y="10809782"/>
              <a:ext cx="3087193" cy="3087193"/>
            </a:xfrm>
            <a:prstGeom prst="ellipse">
              <a:avLst/>
            </a:prstGeom>
            <a:solidFill>
              <a:schemeClr val="bg1">
                <a:lumMod val="85000"/>
              </a:schemeClr>
            </a:solidFill>
            <a:ln>
              <a:noFill/>
            </a:ln>
            <a:extLst/>
          </p:spPr>
          <p:txBody>
            <a:bodyPr anchor="ctr" bIns="0" lIns="0" rIns="0" rtlCol="0" tIns="0"/>
            <a:lstStyle/>
            <a:p>
              <a:pPr algn="ctr" defTabSz="901667"/>
              <a:endParaRPr lang="es-SV">
                <a:solidFill>
                  <a:srgbClr val="000000"/>
                </a:solidFill>
              </a:endParaRPr>
            </a:p>
          </p:txBody>
        </p:sp>
        <p:sp>
          <p:nvSpPr>
            <p:cNvPr id="114" name="176 Rectángulo"/>
            <p:cNvSpPr/>
            <p:nvPr/>
          </p:nvSpPr>
          <p:spPr bwMode="auto">
            <a:xfrm>
              <a:off x="4595247" y="7803898"/>
              <a:ext cx="3762940" cy="2070230"/>
            </a:xfrm>
            <a:custGeom>
              <a:rect b="b" l="l" r="r" t="t"/>
              <a:pathLst>
                <a:path h="2070230" w="3762940">
                  <a:moveTo>
                    <a:pt x="186657" y="0"/>
                  </a:moveTo>
                  <a:lnTo>
                    <a:pt x="2704746" y="0"/>
                  </a:lnTo>
                  <a:cubicBezTo>
                    <a:pt x="2807834" y="0"/>
                    <a:pt x="2891403" y="83569"/>
                    <a:pt x="2891403" y="186657"/>
                  </a:cubicBezTo>
                  <a:cubicBezTo>
                    <a:pt x="2891403" y="279380"/>
                    <a:pt x="2823794" y="356312"/>
                    <a:pt x="2735087" y="370256"/>
                  </a:cubicBezTo>
                  <a:lnTo>
                    <a:pt x="2735087" y="373314"/>
                  </a:lnTo>
                  <a:lnTo>
                    <a:pt x="2704746" y="373314"/>
                  </a:lnTo>
                  <a:lnTo>
                    <a:pt x="2598029" y="373314"/>
                  </a:lnTo>
                  <a:cubicBezTo>
                    <a:pt x="2500795" y="373314"/>
                    <a:pt x="2421972" y="452137"/>
                    <a:pt x="2421972" y="549371"/>
                  </a:cubicBezTo>
                  <a:cubicBezTo>
                    <a:pt x="2421972" y="646605"/>
                    <a:pt x="2500795" y="725428"/>
                    <a:pt x="2598029" y="725428"/>
                  </a:cubicBezTo>
                  <a:lnTo>
                    <a:pt x="2735087" y="725428"/>
                  </a:lnTo>
                  <a:lnTo>
                    <a:pt x="3576283" y="725428"/>
                  </a:lnTo>
                  <a:cubicBezTo>
                    <a:pt x="3679371" y="725428"/>
                    <a:pt x="3762940" y="808997"/>
                    <a:pt x="3762940" y="912085"/>
                  </a:cubicBezTo>
                  <a:cubicBezTo>
                    <a:pt x="3762940" y="1015173"/>
                    <a:pt x="3679371" y="1098742"/>
                    <a:pt x="3576283" y="1098742"/>
                  </a:cubicBezTo>
                  <a:lnTo>
                    <a:pt x="2106938" y="1098742"/>
                  </a:lnTo>
                  <a:lnTo>
                    <a:pt x="1937913" y="1098742"/>
                  </a:lnTo>
                  <a:cubicBezTo>
                    <a:pt x="1840679" y="1098742"/>
                    <a:pt x="1761856" y="1177566"/>
                    <a:pt x="1761855" y="1274799"/>
                  </a:cubicBezTo>
                  <a:cubicBezTo>
                    <a:pt x="1761856" y="1372033"/>
                    <a:pt x="1840679" y="1450857"/>
                    <a:pt x="1937913" y="1450857"/>
                  </a:cubicBezTo>
                  <a:lnTo>
                    <a:pt x="2085023" y="1450857"/>
                  </a:lnTo>
                  <a:lnTo>
                    <a:pt x="2106938" y="1450857"/>
                  </a:lnTo>
                  <a:lnTo>
                    <a:pt x="2106938" y="1453066"/>
                  </a:lnTo>
                  <a:cubicBezTo>
                    <a:pt x="2199755" y="1463040"/>
                    <a:pt x="2271680" y="1541877"/>
                    <a:pt x="2271680" y="1637514"/>
                  </a:cubicBezTo>
                  <a:cubicBezTo>
                    <a:pt x="2271680" y="1740602"/>
                    <a:pt x="2188111" y="1824171"/>
                    <a:pt x="2085023" y="1824171"/>
                  </a:cubicBezTo>
                  <a:lnTo>
                    <a:pt x="1535541" y="1824171"/>
                  </a:lnTo>
                  <a:cubicBezTo>
                    <a:pt x="1456016" y="1828206"/>
                    <a:pt x="1393454" y="1894521"/>
                    <a:pt x="1393454" y="1975447"/>
                  </a:cubicBezTo>
                  <a:cubicBezTo>
                    <a:pt x="1393454" y="2011874"/>
                    <a:pt x="1406130" y="2045340"/>
                    <a:pt x="1429109" y="2070230"/>
                  </a:cubicBezTo>
                  <a:lnTo>
                    <a:pt x="1003067" y="2070230"/>
                  </a:lnTo>
                  <a:cubicBezTo>
                    <a:pt x="1026046" y="2045340"/>
                    <a:pt x="1038722" y="2011873"/>
                    <a:pt x="1038722" y="1975446"/>
                  </a:cubicBezTo>
                  <a:cubicBezTo>
                    <a:pt x="1038722" y="1894604"/>
                    <a:pt x="976291" y="1828343"/>
                    <a:pt x="896864" y="1824171"/>
                  </a:cubicBezTo>
                  <a:lnTo>
                    <a:pt x="649832" y="1824171"/>
                  </a:lnTo>
                  <a:cubicBezTo>
                    <a:pt x="546744" y="1824171"/>
                    <a:pt x="463175" y="1740602"/>
                    <a:pt x="463175" y="1637514"/>
                  </a:cubicBezTo>
                  <a:cubicBezTo>
                    <a:pt x="463175" y="1534426"/>
                    <a:pt x="546744" y="1450857"/>
                    <a:pt x="649832" y="1450857"/>
                  </a:cubicBezTo>
                  <a:lnTo>
                    <a:pt x="1154695" y="1450857"/>
                  </a:lnTo>
                  <a:cubicBezTo>
                    <a:pt x="1251927" y="1450855"/>
                    <a:pt x="1330748" y="1372032"/>
                    <a:pt x="1330748" y="1274800"/>
                  </a:cubicBezTo>
                  <a:lnTo>
                    <a:pt x="1330749" y="1274800"/>
                  </a:lnTo>
                  <a:cubicBezTo>
                    <a:pt x="1330749" y="1177566"/>
                    <a:pt x="1251925" y="1098742"/>
                    <a:pt x="1154691" y="1098742"/>
                  </a:cubicBezTo>
                  <a:lnTo>
                    <a:pt x="1054452" y="1098742"/>
                  </a:lnTo>
                  <a:lnTo>
                    <a:pt x="1014298" y="1098742"/>
                  </a:lnTo>
                  <a:cubicBezTo>
                    <a:pt x="911210" y="1098742"/>
                    <a:pt x="827641" y="1015173"/>
                    <a:pt x="827641" y="912085"/>
                  </a:cubicBezTo>
                  <a:cubicBezTo>
                    <a:pt x="827641" y="808997"/>
                    <a:pt x="911210" y="725428"/>
                    <a:pt x="1014298" y="725428"/>
                  </a:cubicBezTo>
                  <a:lnTo>
                    <a:pt x="1075790" y="725428"/>
                  </a:lnTo>
                  <a:cubicBezTo>
                    <a:pt x="1173022" y="725426"/>
                    <a:pt x="1251842" y="646604"/>
                    <a:pt x="1251842" y="549372"/>
                  </a:cubicBezTo>
                  <a:lnTo>
                    <a:pt x="1251843" y="549372"/>
                  </a:lnTo>
                  <a:cubicBezTo>
                    <a:pt x="1251843" y="452138"/>
                    <a:pt x="1173020" y="373315"/>
                    <a:pt x="1075786" y="373315"/>
                  </a:cubicBezTo>
                  <a:lnTo>
                    <a:pt x="1054452" y="373315"/>
                  </a:lnTo>
                  <a:lnTo>
                    <a:pt x="1054452" y="373314"/>
                  </a:lnTo>
                  <a:lnTo>
                    <a:pt x="186657" y="373314"/>
                  </a:lnTo>
                  <a:cubicBezTo>
                    <a:pt x="83569" y="373314"/>
                    <a:pt x="0" y="289745"/>
                    <a:pt x="0" y="186657"/>
                  </a:cubicBezTo>
                  <a:cubicBezTo>
                    <a:pt x="0" y="83569"/>
                    <a:pt x="83569" y="0"/>
                    <a:pt x="186657" y="0"/>
                  </a:cubicBezTo>
                  <a:close/>
                </a:path>
              </a:pathLst>
            </a:cu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15" name="114 Elipse"/>
            <p:cNvSpPr>
              <a:spLocks noChangeAspect="1"/>
            </p:cNvSpPr>
            <p:nvPr/>
          </p:nvSpPr>
          <p:spPr bwMode="auto">
            <a:xfrm>
              <a:off x="7727527" y="7790451"/>
              <a:ext cx="407133" cy="407133"/>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16" name="115 Elipse"/>
            <p:cNvSpPr>
              <a:spLocks noChangeAspect="1"/>
            </p:cNvSpPr>
            <p:nvPr/>
          </p:nvSpPr>
          <p:spPr bwMode="auto">
            <a:xfrm>
              <a:off x="4717163" y="8343959"/>
              <a:ext cx="407133" cy="407133"/>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17" name="116 Elipse"/>
            <p:cNvSpPr>
              <a:spLocks noChangeAspect="1"/>
            </p:cNvSpPr>
            <p:nvPr/>
          </p:nvSpPr>
          <p:spPr bwMode="auto">
            <a:xfrm>
              <a:off x="4374700" y="9235226"/>
              <a:ext cx="299299" cy="299299"/>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18" name="117 Elipse"/>
            <p:cNvSpPr>
              <a:spLocks noChangeAspect="1"/>
            </p:cNvSpPr>
            <p:nvPr/>
          </p:nvSpPr>
          <p:spPr bwMode="auto">
            <a:xfrm>
              <a:off x="8688946" y="8935927"/>
              <a:ext cx="299299" cy="299299"/>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19" name="118 Elipse"/>
            <p:cNvSpPr>
              <a:spLocks noChangeAspect="1"/>
            </p:cNvSpPr>
            <p:nvPr/>
          </p:nvSpPr>
          <p:spPr bwMode="auto">
            <a:xfrm>
              <a:off x="7671639" y="9974158"/>
              <a:ext cx="418111" cy="418111"/>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20" name="119 Elipse"/>
            <p:cNvSpPr>
              <a:spLocks noChangeAspect="1"/>
            </p:cNvSpPr>
            <p:nvPr/>
          </p:nvSpPr>
          <p:spPr bwMode="auto">
            <a:xfrm>
              <a:off x="7946381" y="10860967"/>
              <a:ext cx="169970" cy="169970"/>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21" name="120 Elipse"/>
            <p:cNvSpPr>
              <a:spLocks noChangeAspect="1"/>
            </p:cNvSpPr>
            <p:nvPr/>
          </p:nvSpPr>
          <p:spPr bwMode="auto">
            <a:xfrm>
              <a:off x="7171672" y="10271352"/>
              <a:ext cx="241834" cy="241834"/>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22" name="121 Elipse"/>
            <p:cNvSpPr>
              <a:spLocks noChangeAspect="1"/>
            </p:cNvSpPr>
            <p:nvPr/>
          </p:nvSpPr>
          <p:spPr bwMode="auto">
            <a:xfrm>
              <a:off x="5296576" y="11314289"/>
              <a:ext cx="241834" cy="241834"/>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23" name="122 Elipse"/>
            <p:cNvSpPr>
              <a:spLocks noChangeAspect="1"/>
            </p:cNvSpPr>
            <p:nvPr/>
          </p:nvSpPr>
          <p:spPr bwMode="auto">
            <a:xfrm>
              <a:off x="5623199" y="10533963"/>
              <a:ext cx="169970" cy="169970"/>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24" name="123 Elipse"/>
            <p:cNvSpPr>
              <a:spLocks noChangeAspect="1"/>
            </p:cNvSpPr>
            <p:nvPr/>
          </p:nvSpPr>
          <p:spPr bwMode="auto">
            <a:xfrm>
              <a:off x="5903716" y="11674329"/>
              <a:ext cx="169970" cy="169970"/>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25" name="124 Elipse"/>
            <p:cNvSpPr>
              <a:spLocks noChangeAspect="1"/>
            </p:cNvSpPr>
            <p:nvPr/>
          </p:nvSpPr>
          <p:spPr bwMode="auto">
            <a:xfrm>
              <a:off x="5059948" y="11931110"/>
              <a:ext cx="299299" cy="299299"/>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26" name="125 Rectángulo"/>
            <p:cNvSpPr/>
            <p:nvPr/>
          </p:nvSpPr>
          <p:spPr bwMode="auto">
            <a:xfrm>
              <a:off x="5442890" y="10182225"/>
              <a:ext cx="714575" cy="678742"/>
            </a:xfrm>
            <a:prstGeom prst="rect">
              <a:avLst/>
            </a:prstGeom>
            <a:solidFill>
              <a:schemeClr val="bg1">
                <a:lumMod val="85000"/>
              </a:schemeClr>
            </a:solidFill>
            <a:ln>
              <a:noFill/>
            </a:ln>
            <a:extLst/>
          </p:spPr>
          <p:txBody>
            <a:bodyPr anchor="ctr" bIns="0" lIns="0" rIns="0" rtlCol="0" tIns="0"/>
            <a:lstStyle/>
            <a:p>
              <a:pPr algn="ctr" defTabSz="901667"/>
              <a:endParaRPr lang="es-SV">
                <a:solidFill>
                  <a:srgbClr val="000000"/>
                </a:solidFill>
              </a:endParaRPr>
            </a:p>
          </p:txBody>
        </p:sp>
        <p:sp>
          <p:nvSpPr>
            <p:cNvPr id="127" name="126 Rectángulo"/>
            <p:cNvSpPr/>
            <p:nvPr/>
          </p:nvSpPr>
          <p:spPr bwMode="auto">
            <a:xfrm rot="2953758">
              <a:off x="6776264" y="10917079"/>
              <a:ext cx="451814" cy="429157"/>
            </a:xfrm>
            <a:prstGeom prst="rect">
              <a:avLst/>
            </a:prstGeom>
            <a:solidFill>
              <a:schemeClr val="bg1">
                <a:lumMod val="85000"/>
              </a:schemeClr>
            </a:solidFill>
            <a:ln>
              <a:noFill/>
            </a:ln>
            <a:extLst/>
          </p:spPr>
          <p:txBody>
            <a:bodyPr anchor="ctr" bIns="0" lIns="0" rIns="0" rtlCol="0" tIns="0"/>
            <a:lstStyle/>
            <a:p>
              <a:pPr algn="ctr" defTabSz="901667"/>
              <a:endParaRPr lang="es-SV">
                <a:solidFill>
                  <a:srgbClr val="000000"/>
                </a:solidFill>
              </a:endParaRPr>
            </a:p>
          </p:txBody>
        </p:sp>
        <p:sp>
          <p:nvSpPr>
            <p:cNvPr id="128" name="127 Acorde"/>
            <p:cNvSpPr>
              <a:spLocks noChangeAspect="1"/>
            </p:cNvSpPr>
            <p:nvPr/>
          </p:nvSpPr>
          <p:spPr bwMode="auto">
            <a:xfrm>
              <a:off x="4519479" y="11079688"/>
              <a:ext cx="2547380" cy="2547380"/>
            </a:xfrm>
            <a:prstGeom prst="chord">
              <a:avLst>
                <a:gd fmla="val 21530749" name="adj1"/>
                <a:gd fmla="val 10802399" name="adj2"/>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29" name="128 Elipse"/>
            <p:cNvSpPr>
              <a:spLocks noChangeAspect="1"/>
            </p:cNvSpPr>
            <p:nvPr/>
          </p:nvSpPr>
          <p:spPr bwMode="auto">
            <a:xfrm>
              <a:off x="5806552" y="12203728"/>
              <a:ext cx="299299" cy="299299"/>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30" name="129 Elipse"/>
            <p:cNvSpPr>
              <a:spLocks noChangeAspect="1"/>
            </p:cNvSpPr>
            <p:nvPr/>
          </p:nvSpPr>
          <p:spPr bwMode="auto">
            <a:xfrm>
              <a:off x="6304543" y="12080759"/>
              <a:ext cx="545238" cy="545234"/>
            </a:xfrm>
            <a:prstGeom prst="ellipse">
              <a:avLst/>
            </a:prstGeom>
            <a:solidFill>
              <a:schemeClr val="accent1"/>
            </a:solidFill>
            <a:ln>
              <a:noFill/>
            </a:ln>
            <a:extLst/>
          </p:spPr>
          <p:txBody>
            <a:bodyPr anchor="ctr" bIns="0" lIns="0" rIns="0" rtlCol="0" tIns="0"/>
            <a:lstStyle/>
            <a:p>
              <a:pPr algn="ctr" defTabSz="901667"/>
              <a:endParaRPr lang="es-SV">
                <a:solidFill>
                  <a:srgbClr val="000000"/>
                </a:solidFill>
              </a:endParaRPr>
            </a:p>
          </p:txBody>
        </p:sp>
        <p:sp>
          <p:nvSpPr>
            <p:cNvPr id="131" name="130 Elipse"/>
            <p:cNvSpPr>
              <a:spLocks noChangeAspect="1"/>
            </p:cNvSpPr>
            <p:nvPr/>
          </p:nvSpPr>
          <p:spPr bwMode="auto">
            <a:xfrm>
              <a:off x="5319213" y="12608741"/>
              <a:ext cx="305704" cy="305704"/>
            </a:xfrm>
            <a:prstGeom prst="ellipse">
              <a:avLst/>
            </a:prstGeom>
            <a:solidFill>
              <a:schemeClr val="bg1">
                <a:lumMod val="85000"/>
              </a:schemeClr>
            </a:solidFill>
            <a:ln>
              <a:noFill/>
            </a:ln>
            <a:extLst/>
          </p:spPr>
          <p:txBody>
            <a:bodyPr anchor="ctr" bIns="0" lIns="0" rIns="0" rtlCol="0" tIns="0"/>
            <a:lstStyle/>
            <a:p>
              <a:pPr algn="ctr" defTabSz="901667"/>
              <a:endParaRPr lang="es-SV">
                <a:solidFill>
                  <a:srgbClr val="000000"/>
                </a:solidFill>
              </a:endParaRPr>
            </a:p>
          </p:txBody>
        </p:sp>
        <p:sp>
          <p:nvSpPr>
            <p:cNvPr id="132" name="131 Elipse"/>
            <p:cNvSpPr>
              <a:spLocks noChangeAspect="1"/>
            </p:cNvSpPr>
            <p:nvPr/>
          </p:nvSpPr>
          <p:spPr bwMode="auto">
            <a:xfrm>
              <a:off x="4729227" y="12519759"/>
              <a:ext cx="241834" cy="241834"/>
            </a:xfrm>
            <a:prstGeom prst="ellipse">
              <a:avLst/>
            </a:prstGeom>
            <a:solidFill>
              <a:schemeClr val="bg1">
                <a:lumMod val="85000"/>
              </a:schemeClr>
            </a:solidFill>
            <a:ln>
              <a:noFill/>
            </a:ln>
            <a:extLst/>
          </p:spPr>
          <p:txBody>
            <a:bodyPr anchor="ctr" bIns="0" lIns="0" rIns="0" rtlCol="0" tIns="0"/>
            <a:lstStyle/>
            <a:p>
              <a:pPr algn="ctr" defTabSz="901667"/>
              <a:endParaRPr lang="es-SV">
                <a:solidFill>
                  <a:srgbClr val="000000"/>
                </a:solidFill>
              </a:endParaRPr>
            </a:p>
          </p:txBody>
        </p:sp>
        <p:sp>
          <p:nvSpPr>
            <p:cNvPr id="133" name="132 Elipse"/>
            <p:cNvSpPr>
              <a:spLocks noChangeAspect="1"/>
            </p:cNvSpPr>
            <p:nvPr/>
          </p:nvSpPr>
          <p:spPr bwMode="auto">
            <a:xfrm>
              <a:off x="6424044" y="12998447"/>
              <a:ext cx="241834" cy="241834"/>
            </a:xfrm>
            <a:prstGeom prst="ellipse">
              <a:avLst/>
            </a:prstGeom>
            <a:solidFill>
              <a:schemeClr val="bg1">
                <a:lumMod val="85000"/>
              </a:schemeClr>
            </a:solidFill>
            <a:ln>
              <a:noFill/>
            </a:ln>
            <a:extLst/>
          </p:spPr>
          <p:txBody>
            <a:bodyPr anchor="ctr" bIns="0" lIns="0" rIns="0" rtlCol="0" tIns="0"/>
            <a:lstStyle/>
            <a:p>
              <a:pPr algn="ctr" defTabSz="901667"/>
              <a:endParaRPr lang="es-SV">
                <a:solidFill>
                  <a:srgbClr val="000000"/>
                </a:solidFill>
              </a:endParaRPr>
            </a:p>
          </p:txBody>
        </p:sp>
        <p:sp>
          <p:nvSpPr>
            <p:cNvPr id="134" name="133 Elipse"/>
            <p:cNvSpPr>
              <a:spLocks noChangeAspect="1"/>
            </p:cNvSpPr>
            <p:nvPr/>
          </p:nvSpPr>
          <p:spPr bwMode="auto">
            <a:xfrm>
              <a:off x="5486046" y="13226044"/>
              <a:ext cx="156952" cy="156952"/>
            </a:xfrm>
            <a:prstGeom prst="ellipse">
              <a:avLst/>
            </a:prstGeom>
            <a:solidFill>
              <a:schemeClr val="bg1">
                <a:lumMod val="85000"/>
              </a:schemeClr>
            </a:solidFill>
            <a:ln>
              <a:noFill/>
            </a:ln>
            <a:extLst/>
          </p:spPr>
          <p:txBody>
            <a:bodyPr anchor="ctr" bIns="0" lIns="0" rIns="0" rtlCol="0" tIns="0"/>
            <a:lstStyle/>
            <a:p>
              <a:pPr algn="ctr" defTabSz="901667"/>
              <a:endParaRPr lang="es-SV">
                <a:solidFill>
                  <a:srgbClr val="000000"/>
                </a:solidFill>
              </a:endParaRPr>
            </a:p>
          </p:txBody>
        </p:sp>
        <p:sp>
          <p:nvSpPr>
            <p:cNvPr id="135" name="134 Elipse"/>
            <p:cNvSpPr>
              <a:spLocks noChangeAspect="1"/>
            </p:cNvSpPr>
            <p:nvPr/>
          </p:nvSpPr>
          <p:spPr bwMode="auto">
            <a:xfrm>
              <a:off x="6602273" y="12603133"/>
              <a:ext cx="91787" cy="91787"/>
            </a:xfrm>
            <a:prstGeom prst="ellipse">
              <a:avLst/>
            </a:prstGeom>
            <a:solidFill>
              <a:schemeClr val="bg1">
                <a:lumMod val="85000"/>
              </a:schemeClr>
            </a:solidFill>
            <a:ln>
              <a:noFill/>
            </a:ln>
            <a:extLst/>
          </p:spPr>
          <p:txBody>
            <a:bodyPr anchor="ctr" bIns="0" lIns="0" rIns="0" rtlCol="0" tIns="0"/>
            <a:lstStyle/>
            <a:p>
              <a:pPr algn="ctr" defTabSz="901667"/>
              <a:endParaRPr lang="es-SV">
                <a:solidFill>
                  <a:srgbClr val="000000"/>
                </a:solidFill>
              </a:endParaRPr>
            </a:p>
          </p:txBody>
        </p:sp>
        <p:sp>
          <p:nvSpPr>
            <p:cNvPr id="136" name="135 Rectángulo"/>
            <p:cNvSpPr/>
            <p:nvPr/>
          </p:nvSpPr>
          <p:spPr bwMode="auto">
            <a:xfrm>
              <a:off x="5443833" y="10182225"/>
              <a:ext cx="714575" cy="92426"/>
            </a:xfrm>
            <a:prstGeom prst="rect">
              <a:avLst/>
            </a:prstGeom>
            <a:solidFill>
              <a:schemeClr val="tx1">
                <a:alpha val="15000"/>
              </a:schemeClr>
            </a:solidFill>
            <a:ln>
              <a:noFill/>
            </a:ln>
            <a:extLst/>
          </p:spPr>
          <p:txBody>
            <a:bodyPr anchor="ctr" bIns="0" lIns="0" rIns="0" rtlCol="0" tIns="0"/>
            <a:lstStyle/>
            <a:p>
              <a:pPr algn="ctr" defTabSz="901667"/>
              <a:endParaRPr lang="es-SV">
                <a:solidFill>
                  <a:srgbClr val="000000"/>
                </a:solidFill>
              </a:endParaRPr>
            </a:p>
          </p:txBody>
        </p:sp>
        <p:sp>
          <p:nvSpPr>
            <p:cNvPr id="137" name="136 Rectángulo"/>
            <p:cNvSpPr/>
            <p:nvPr/>
          </p:nvSpPr>
          <p:spPr bwMode="auto">
            <a:xfrm rot="2953758">
              <a:off x="6906991" y="10975358"/>
              <a:ext cx="451814" cy="86657"/>
            </a:xfrm>
            <a:prstGeom prst="rect">
              <a:avLst/>
            </a:prstGeom>
            <a:solidFill>
              <a:schemeClr val="tx1">
                <a:alpha val="15000"/>
              </a:schemeClr>
            </a:solidFill>
            <a:ln>
              <a:noFill/>
            </a:ln>
            <a:extLst/>
          </p:spPr>
          <p:txBody>
            <a:bodyPr anchor="ctr" bIns="0" lIns="0" rIns="0" rtlCol="0" tIns="0"/>
            <a:lstStyle/>
            <a:p>
              <a:pPr algn="ctr" defTabSz="901667"/>
              <a:endParaRPr lang="es-SV">
                <a:solidFill>
                  <a:srgbClr val="000000"/>
                </a:solidFill>
              </a:endParaRPr>
            </a:p>
          </p:txBody>
        </p:sp>
        <p:sp>
          <p:nvSpPr>
            <p:cNvPr id="138" name="137 Rectángulo"/>
            <p:cNvSpPr/>
            <p:nvPr/>
          </p:nvSpPr>
          <p:spPr bwMode="auto">
            <a:xfrm rot="2953758">
              <a:off x="6941212" y="10830521"/>
              <a:ext cx="594463" cy="194805"/>
            </a:xfrm>
            <a:prstGeom prst="rect">
              <a:avLst/>
            </a:prstGeom>
            <a:solidFill>
              <a:schemeClr val="bg1">
                <a:lumMod val="85000"/>
              </a:schemeClr>
            </a:solidFill>
            <a:ln>
              <a:noFill/>
            </a:ln>
            <a:extLst/>
          </p:spPr>
          <p:txBody>
            <a:bodyPr anchor="ctr" bIns="0" lIns="0" rIns="0" rtlCol="0" tIns="0"/>
            <a:lstStyle/>
            <a:p>
              <a:pPr algn="ctr" defTabSz="901667"/>
              <a:endParaRPr lang="es-SV">
                <a:solidFill>
                  <a:srgbClr val="000000"/>
                </a:solidFill>
              </a:endParaRPr>
            </a:p>
          </p:txBody>
        </p:sp>
        <p:sp>
          <p:nvSpPr>
            <p:cNvPr id="139" name="138 Rectángulo"/>
            <p:cNvSpPr/>
            <p:nvPr/>
          </p:nvSpPr>
          <p:spPr bwMode="auto">
            <a:xfrm>
              <a:off x="5330085" y="9874128"/>
              <a:ext cx="940184" cy="308097"/>
            </a:xfrm>
            <a:prstGeom prst="rect">
              <a:avLst/>
            </a:prstGeom>
            <a:solidFill>
              <a:schemeClr val="bg1">
                <a:lumMod val="85000"/>
              </a:schemeClr>
            </a:solidFill>
            <a:ln>
              <a:noFill/>
            </a:ln>
            <a:extLst/>
          </p:spPr>
          <p:txBody>
            <a:bodyPr anchor="ctr" bIns="0" lIns="0" rIns="0" rtlCol="0" tIns="0"/>
            <a:lstStyle/>
            <a:p>
              <a:pPr algn="ctr" defTabSz="901667"/>
              <a:endParaRPr lang="es-SV">
                <a:solidFill>
                  <a:srgbClr val="000000"/>
                </a:solidFill>
              </a:endParaRPr>
            </a:p>
          </p:txBody>
        </p:sp>
      </p:grpSp>
    </p:spTree>
    <p:extLst>
      <p:ext uri="{BB962C8B-B14F-4D97-AF65-F5344CB8AC3E}">
        <p14:creationId val="1981209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250" fill="hold" id="7"/>
                                        <p:tgtEl>
                                          <p:spTgt spid="2"/>
                                        </p:tgtEl>
                                        <p:attrNameLst>
                                          <p:attrName>ppt_x</p:attrName>
                                        </p:attrNameLst>
                                      </p:cBhvr>
                                      <p:tavLst>
                                        <p:tav tm="0">
                                          <p:val>
                                            <p:strVal val="#ppt_x"/>
                                          </p:val>
                                        </p:tav>
                                        <p:tav tm="100000">
                                          <p:val>
                                            <p:strVal val="#ppt_x"/>
                                          </p:val>
                                        </p:tav>
                                      </p:tavLst>
                                    </p:anim>
                                    <p:anim calcmode="lin" valueType="num">
                                      <p:cBhvr additive="base">
                                        <p:cTn dur="125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250"/>
                            </p:stCondLst>
                            <p:childTnLst>
                              <p:par>
                                <p:cTn fill="hold" grpId="0" id="10" nodeType="afterEffect" presetClass="entr" presetID="2" presetSubtype="8">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additive="base">
                                        <p:cTn dur="1000" fill="hold" id="12"/>
                                        <p:tgtEl>
                                          <p:spTgt spid="19"/>
                                        </p:tgtEl>
                                        <p:attrNameLst>
                                          <p:attrName>ppt_x</p:attrName>
                                        </p:attrNameLst>
                                      </p:cBhvr>
                                      <p:tavLst>
                                        <p:tav tm="0">
                                          <p:val>
                                            <p:strVal val="0-#ppt_w/2"/>
                                          </p:val>
                                        </p:tav>
                                        <p:tav tm="100000">
                                          <p:val>
                                            <p:strVal val="#ppt_x"/>
                                          </p:val>
                                        </p:tav>
                                      </p:tavLst>
                                    </p:anim>
                                    <p:anim calcmode="lin" valueType="num">
                                      <p:cBhvr additive="base">
                                        <p:cTn dur="1000" fill="hold" id="13"/>
                                        <p:tgtEl>
                                          <p:spTgt spid="19"/>
                                        </p:tgtEl>
                                        <p:attrNameLst>
                                          <p:attrName>ppt_y</p:attrName>
                                        </p:attrNameLst>
                                      </p:cBhvr>
                                      <p:tavLst>
                                        <p:tav tm="0">
                                          <p:val>
                                            <p:strVal val="#ppt_y"/>
                                          </p:val>
                                        </p:tav>
                                        <p:tav tm="100000">
                                          <p:val>
                                            <p:strVal val="#ppt_y"/>
                                          </p:val>
                                        </p:tav>
                                      </p:tavLst>
                                    </p:anim>
                                  </p:childTnLst>
                                </p:cTn>
                              </p:par>
                              <p:par>
                                <p:cTn fill="hold" grpId="0" id="14" nodeType="withEffect" presetClass="entr" presetID="22" presetSubtype="2">
                                  <p:stCondLst>
                                    <p:cond delay="0"/>
                                  </p:stCondLst>
                                  <p:childTnLst>
                                    <p:set>
                                      <p:cBhvr>
                                        <p:cTn dur="1" fill="hold" id="15">
                                          <p:stCondLst>
                                            <p:cond delay="0"/>
                                          </p:stCondLst>
                                        </p:cTn>
                                        <p:tgtEl>
                                          <p:spTgt spid="18"/>
                                        </p:tgtEl>
                                        <p:attrNameLst>
                                          <p:attrName>style.visibility</p:attrName>
                                        </p:attrNameLst>
                                      </p:cBhvr>
                                      <p:to>
                                        <p:strVal val="visible"/>
                                      </p:to>
                                    </p:set>
                                    <p:animEffect filter="wipe(right)" transition="in">
                                      <p:cBhvr>
                                        <p:cTn dur="750" id="16"/>
                                        <p:tgtEl>
                                          <p:spTgt spid="18"/>
                                        </p:tgtEl>
                                      </p:cBhvr>
                                    </p:animEffect>
                                  </p:childTnLst>
                                </p:cTn>
                              </p:par>
                            </p:childTnLst>
                          </p:cTn>
                        </p:par>
                        <p:par>
                          <p:cTn fill="hold" id="17" nodeType="afterGroup">
                            <p:stCondLst>
                              <p:cond delay="2250"/>
                            </p:stCondLst>
                            <p:childTnLst>
                              <p:par>
                                <p:cTn fill="hold" grpId="0" id="18" nodeType="afterEffect" presetClass="entr" presetID="2" presetSubtype="8">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additive="base">
                                        <p:cTn dur="1000" fill="hold" id="20"/>
                                        <p:tgtEl>
                                          <p:spTgt spid="20"/>
                                        </p:tgtEl>
                                        <p:attrNameLst>
                                          <p:attrName>ppt_x</p:attrName>
                                        </p:attrNameLst>
                                      </p:cBhvr>
                                      <p:tavLst>
                                        <p:tav tm="0">
                                          <p:val>
                                            <p:strVal val="0-#ppt_w/2"/>
                                          </p:val>
                                        </p:tav>
                                        <p:tav tm="100000">
                                          <p:val>
                                            <p:strVal val="#ppt_x"/>
                                          </p:val>
                                        </p:tav>
                                      </p:tavLst>
                                    </p:anim>
                                    <p:anim calcmode="lin" valueType="num">
                                      <p:cBhvr additive="base">
                                        <p:cTn dur="1000" fill="hold" id="21"/>
                                        <p:tgtEl>
                                          <p:spTgt spid="20"/>
                                        </p:tgtEl>
                                        <p:attrNameLst>
                                          <p:attrName>ppt_y</p:attrName>
                                        </p:attrNameLst>
                                      </p:cBhvr>
                                      <p:tavLst>
                                        <p:tav tm="0">
                                          <p:val>
                                            <p:strVal val="#ppt_y"/>
                                          </p:val>
                                        </p:tav>
                                        <p:tav tm="100000">
                                          <p:val>
                                            <p:strVal val="#ppt_y"/>
                                          </p:val>
                                        </p:tav>
                                      </p:tavLst>
                                    </p:anim>
                                  </p:childTnLst>
                                </p:cTn>
                              </p:par>
                              <p:par>
                                <p:cTn fill="hold" grpId="0" id="22" nodeType="withEffect" presetClass="entr" presetID="22" presetSubtype="2">
                                  <p:stCondLst>
                                    <p:cond delay="0"/>
                                  </p:stCondLst>
                                  <p:childTnLst>
                                    <p:set>
                                      <p:cBhvr>
                                        <p:cTn dur="1" fill="hold" id="23">
                                          <p:stCondLst>
                                            <p:cond delay="0"/>
                                          </p:stCondLst>
                                        </p:cTn>
                                        <p:tgtEl>
                                          <p:spTgt spid="23"/>
                                        </p:tgtEl>
                                        <p:attrNameLst>
                                          <p:attrName>style.visibility</p:attrName>
                                        </p:attrNameLst>
                                      </p:cBhvr>
                                      <p:to>
                                        <p:strVal val="visible"/>
                                      </p:to>
                                    </p:set>
                                    <p:animEffect filter="wipe(right)" transition="in">
                                      <p:cBhvr>
                                        <p:cTn dur="750" id="24"/>
                                        <p:tgtEl>
                                          <p:spTgt spid="23"/>
                                        </p:tgtEl>
                                      </p:cBhvr>
                                    </p:animEffect>
                                  </p:childTnLst>
                                </p:cTn>
                              </p:par>
                            </p:childTnLst>
                          </p:cTn>
                        </p:par>
                        <p:par>
                          <p:cTn fill="hold" id="25" nodeType="afterGroup">
                            <p:stCondLst>
                              <p:cond delay="3250"/>
                            </p:stCondLst>
                            <p:childTnLst>
                              <p:par>
                                <p:cTn fill="hold" grpId="0" id="26" nodeType="afterEffect" presetClass="entr" presetID="2" presetSubtype="2">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additive="base">
                                        <p:cTn dur="1000" fill="hold" id="28"/>
                                        <p:tgtEl>
                                          <p:spTgt spid="21"/>
                                        </p:tgtEl>
                                        <p:attrNameLst>
                                          <p:attrName>ppt_x</p:attrName>
                                        </p:attrNameLst>
                                      </p:cBhvr>
                                      <p:tavLst>
                                        <p:tav tm="0">
                                          <p:val>
                                            <p:strVal val="1+#ppt_w/2"/>
                                          </p:val>
                                        </p:tav>
                                        <p:tav tm="100000">
                                          <p:val>
                                            <p:strVal val="#ppt_x"/>
                                          </p:val>
                                        </p:tav>
                                      </p:tavLst>
                                    </p:anim>
                                    <p:anim calcmode="lin" valueType="num">
                                      <p:cBhvr additive="base">
                                        <p:cTn dur="1000" fill="hold" id="29"/>
                                        <p:tgtEl>
                                          <p:spTgt spid="21"/>
                                        </p:tgtEl>
                                        <p:attrNameLst>
                                          <p:attrName>ppt_y</p:attrName>
                                        </p:attrNameLst>
                                      </p:cBhvr>
                                      <p:tavLst>
                                        <p:tav tm="0">
                                          <p:val>
                                            <p:strVal val="#ppt_y"/>
                                          </p:val>
                                        </p:tav>
                                        <p:tav tm="100000">
                                          <p:val>
                                            <p:strVal val="#ppt_y"/>
                                          </p:val>
                                        </p:tav>
                                      </p:tavLst>
                                    </p:anim>
                                  </p:childTnLst>
                                </p:cTn>
                              </p:par>
                              <p:par>
                                <p:cTn fill="hold" grpId="0" id="30" nodeType="withEffect" presetClass="entr" presetID="22" presetSubtype="8">
                                  <p:stCondLst>
                                    <p:cond delay="0"/>
                                  </p:stCondLst>
                                  <p:childTnLst>
                                    <p:set>
                                      <p:cBhvr>
                                        <p:cTn dur="1" fill="hold" id="31">
                                          <p:stCondLst>
                                            <p:cond delay="0"/>
                                          </p:stCondLst>
                                        </p:cTn>
                                        <p:tgtEl>
                                          <p:spTgt spid="24"/>
                                        </p:tgtEl>
                                        <p:attrNameLst>
                                          <p:attrName>style.visibility</p:attrName>
                                        </p:attrNameLst>
                                      </p:cBhvr>
                                      <p:to>
                                        <p:strVal val="visible"/>
                                      </p:to>
                                    </p:set>
                                    <p:animEffect filter="wipe(left)" transition="in">
                                      <p:cBhvr>
                                        <p:cTn dur="750" id="32"/>
                                        <p:tgtEl>
                                          <p:spTgt spid="24"/>
                                        </p:tgtEl>
                                      </p:cBhvr>
                                    </p:animEffect>
                                  </p:childTnLst>
                                </p:cTn>
                              </p:par>
                            </p:childTnLst>
                          </p:cTn>
                        </p:par>
                        <p:par>
                          <p:cTn fill="hold" id="33" nodeType="afterGroup">
                            <p:stCondLst>
                              <p:cond delay="4250"/>
                            </p:stCondLst>
                            <p:childTnLst>
                              <p:par>
                                <p:cTn fill="hold" grpId="0" id="34" nodeType="afterEffect" presetClass="entr" presetID="2" presetSubtype="2">
                                  <p:stCondLst>
                                    <p:cond delay="0"/>
                                  </p:stCondLst>
                                  <p:childTnLst>
                                    <p:set>
                                      <p:cBhvr>
                                        <p:cTn dur="1" fill="hold" id="35">
                                          <p:stCondLst>
                                            <p:cond delay="0"/>
                                          </p:stCondLst>
                                        </p:cTn>
                                        <p:tgtEl>
                                          <p:spTgt spid="22"/>
                                        </p:tgtEl>
                                        <p:attrNameLst>
                                          <p:attrName>style.visibility</p:attrName>
                                        </p:attrNameLst>
                                      </p:cBhvr>
                                      <p:to>
                                        <p:strVal val="visible"/>
                                      </p:to>
                                    </p:set>
                                    <p:anim calcmode="lin" valueType="num">
                                      <p:cBhvr additive="base">
                                        <p:cTn dur="1000" fill="hold" id="36"/>
                                        <p:tgtEl>
                                          <p:spTgt spid="22"/>
                                        </p:tgtEl>
                                        <p:attrNameLst>
                                          <p:attrName>ppt_x</p:attrName>
                                        </p:attrNameLst>
                                      </p:cBhvr>
                                      <p:tavLst>
                                        <p:tav tm="0">
                                          <p:val>
                                            <p:strVal val="1+#ppt_w/2"/>
                                          </p:val>
                                        </p:tav>
                                        <p:tav tm="100000">
                                          <p:val>
                                            <p:strVal val="#ppt_x"/>
                                          </p:val>
                                        </p:tav>
                                      </p:tavLst>
                                    </p:anim>
                                    <p:anim calcmode="lin" valueType="num">
                                      <p:cBhvr additive="base">
                                        <p:cTn dur="1000" fill="hold" id="37"/>
                                        <p:tgtEl>
                                          <p:spTgt spid="22"/>
                                        </p:tgtEl>
                                        <p:attrNameLst>
                                          <p:attrName>ppt_y</p:attrName>
                                        </p:attrNameLst>
                                      </p:cBhvr>
                                      <p:tavLst>
                                        <p:tav tm="0">
                                          <p:val>
                                            <p:strVal val="#ppt_y"/>
                                          </p:val>
                                        </p:tav>
                                        <p:tav tm="100000">
                                          <p:val>
                                            <p:strVal val="#ppt_y"/>
                                          </p:val>
                                        </p:tav>
                                      </p:tavLst>
                                    </p:anim>
                                  </p:childTnLst>
                                </p:cTn>
                              </p:par>
                              <p:par>
                                <p:cTn fill="hold" grpId="0" id="38" nodeType="withEffect" presetClass="entr" presetID="22" presetSubtype="8">
                                  <p:stCondLst>
                                    <p:cond delay="0"/>
                                  </p:stCondLst>
                                  <p:childTnLst>
                                    <p:set>
                                      <p:cBhvr>
                                        <p:cTn dur="1" fill="hold" id="39">
                                          <p:stCondLst>
                                            <p:cond delay="0"/>
                                          </p:stCondLst>
                                        </p:cTn>
                                        <p:tgtEl>
                                          <p:spTgt spid="25"/>
                                        </p:tgtEl>
                                        <p:attrNameLst>
                                          <p:attrName>style.visibility</p:attrName>
                                        </p:attrNameLst>
                                      </p:cBhvr>
                                      <p:to>
                                        <p:strVal val="visible"/>
                                      </p:to>
                                    </p:set>
                                    <p:animEffect filter="wipe(left)" transition="in">
                                      <p:cBhvr>
                                        <p:cTn dur="750" id="40"/>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8" name="Straight Connector 51"/>
          <p:cNvCxnSpPr/>
          <p:nvPr/>
        </p:nvCxnSpPr>
        <p:spPr>
          <a:xfrm flipH="1">
            <a:off x="6380323" y="4130821"/>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8"/>
          <p:cNvCxnSpPr>
            <a:stCxn id="123" idx="6"/>
          </p:cNvCxnSpPr>
          <p:nvPr/>
        </p:nvCxnSpPr>
        <p:spPr>
          <a:xfrm>
            <a:off x="5782863" y="2093073"/>
            <a:ext cx="94347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81"/>
          <p:cNvCxnSpPr>
            <a:endCxn id="93" idx="2"/>
          </p:cNvCxnSpPr>
          <p:nvPr/>
        </p:nvCxnSpPr>
        <p:spPr>
          <a:xfrm flipV="1">
            <a:off x="2598552" y="3797194"/>
            <a:ext cx="780909" cy="164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Elbow Connector 62"/>
          <p:cNvCxnSpPr>
            <a:stCxn id="88" idx="6"/>
          </p:cNvCxnSpPr>
          <p:nvPr/>
        </p:nvCxnSpPr>
        <p:spPr>
          <a:xfrm flipV="1">
            <a:off x="6111148" y="2788080"/>
            <a:ext cx="783412" cy="166776"/>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84"/>
          <p:cNvCxnSpPr>
            <a:endCxn id="82" idx="2"/>
          </p:cNvCxnSpPr>
          <p:nvPr/>
        </p:nvCxnSpPr>
        <p:spPr>
          <a:xfrm flipV="1">
            <a:off x="2263179" y="2954857"/>
            <a:ext cx="816222" cy="102854"/>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59"/>
          <p:cNvCxnSpPr>
            <a:stCxn id="116" idx="6"/>
          </p:cNvCxnSpPr>
          <p:nvPr/>
        </p:nvCxnSpPr>
        <p:spPr>
          <a:xfrm flipV="1">
            <a:off x="5782864" y="3524672"/>
            <a:ext cx="972268" cy="272522"/>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86"/>
          <p:cNvCxnSpPr/>
          <p:nvPr/>
        </p:nvCxnSpPr>
        <p:spPr>
          <a:xfrm flipV="1">
            <a:off x="2598552" y="2132481"/>
            <a:ext cx="783989" cy="218001"/>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57"/>
          <p:cNvCxnSpPr/>
          <p:nvPr/>
        </p:nvCxnSpPr>
        <p:spPr>
          <a:xfrm flipH="1" flipV="1" rot="5400000">
            <a:off x="5415982" y="3511645"/>
            <a:ext cx="93972" cy="1776712"/>
          </a:xfrm>
          <a:prstGeom prst="bentConnector4">
            <a:avLst>
              <a:gd fmla="val -220011" name="adj1"/>
              <a:gd fmla="val 59334" name="adj2"/>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88"/>
          <p:cNvCxnSpPr>
            <a:endCxn id="59" idx="0"/>
          </p:cNvCxnSpPr>
          <p:nvPr/>
        </p:nvCxnSpPr>
        <p:spPr>
          <a:xfrm flipV="1">
            <a:off x="2863544" y="1425816"/>
            <a:ext cx="1711067" cy="180820"/>
          </a:xfrm>
          <a:prstGeom prst="bentConnector4">
            <a:avLst>
              <a:gd fmla="val 40308" name="adj1"/>
              <a:gd fmla="val 214339" name="adj2"/>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77"/>
          <p:cNvCxnSpPr/>
          <p:nvPr/>
        </p:nvCxnSpPr>
        <p:spPr>
          <a:xfrm flipH="1">
            <a:off x="2863544" y="1374387"/>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27"/>
          <p:cNvGrpSpPr/>
          <p:nvPr/>
        </p:nvGrpSpPr>
        <p:grpSpPr>
          <a:xfrm>
            <a:off x="932305" y="1326939"/>
            <a:ext cx="1803491" cy="559393"/>
            <a:chOff x="1242914" y="1916832"/>
            <a:chExt cx="2404341" cy="745627"/>
          </a:xfrm>
        </p:grpSpPr>
        <p:sp>
          <p:nvSpPr>
            <p:cNvPr id="29" name="Content Placeholder 2"/>
            <p:cNvSpPr txBox="1"/>
            <p:nvPr/>
          </p:nvSpPr>
          <p:spPr>
            <a:xfrm>
              <a:off x="1242914" y="2141521"/>
              <a:ext cx="2404341" cy="52093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lnSpc>
                  <a:spcPts val="1350"/>
                </a:lnSpc>
                <a:buNone/>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点击输入详细的内容文本，点击输入详细的内容文本</a:t>
              </a:r>
            </a:p>
          </p:txBody>
        </p:sp>
        <p:sp>
          <p:nvSpPr>
            <p:cNvPr id="30" name="TextBox 29"/>
            <p:cNvSpPr txBox="1"/>
            <p:nvPr/>
          </p:nvSpPr>
          <p:spPr>
            <a:xfrm>
              <a:off x="2177262" y="1916832"/>
              <a:ext cx="1462849" cy="365647"/>
            </a:xfrm>
            <a:prstGeom prst="rect">
              <a:avLst/>
            </a:prstGeom>
            <a:noFill/>
          </p:spPr>
          <p:txBody>
            <a:bodyPr rtlCol="0" wrap="non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grpSp>
      <p:grpSp>
        <p:nvGrpSpPr>
          <p:cNvPr id="3" name="组合 30"/>
          <p:cNvGrpSpPr/>
          <p:nvPr/>
        </p:nvGrpSpPr>
        <p:grpSpPr>
          <a:xfrm>
            <a:off x="6466393" y="4083373"/>
            <a:ext cx="1816371" cy="559393"/>
            <a:chOff x="8429990" y="5590943"/>
            <a:chExt cx="2421513" cy="745627"/>
          </a:xfrm>
        </p:grpSpPr>
        <p:sp>
          <p:nvSpPr>
            <p:cNvPr id="32" name="Content Placeholder 2"/>
            <p:cNvSpPr txBox="1"/>
            <p:nvPr/>
          </p:nvSpPr>
          <p:spPr>
            <a:xfrm>
              <a:off x="8447161" y="5815632"/>
              <a:ext cx="2404342" cy="52093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ts val="1350"/>
                </a:lnSpc>
                <a:buNone/>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点击输入详细的内容文本，点击输入详细的内容文本。</a:t>
              </a:r>
            </a:p>
          </p:txBody>
        </p:sp>
        <p:sp>
          <p:nvSpPr>
            <p:cNvPr id="33" name="TextBox 32"/>
            <p:cNvSpPr txBox="1"/>
            <p:nvPr/>
          </p:nvSpPr>
          <p:spPr>
            <a:xfrm>
              <a:off x="8437132" y="5590943"/>
              <a:ext cx="1462850" cy="365647"/>
            </a:xfrm>
            <a:prstGeom prst="rect">
              <a:avLst/>
            </a:prstGeom>
            <a:noFill/>
          </p:spPr>
          <p:txBody>
            <a:bodyPr rtlCol="0" wrap="non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grpSp>
      <p:cxnSp>
        <p:nvCxnSpPr>
          <p:cNvPr id="34" name="Straight Connector 60"/>
          <p:cNvCxnSpPr/>
          <p:nvPr/>
        </p:nvCxnSpPr>
        <p:spPr>
          <a:xfrm flipH="1">
            <a:off x="6760411" y="3319098"/>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78"/>
          <p:cNvCxnSpPr/>
          <p:nvPr/>
        </p:nvCxnSpPr>
        <p:spPr>
          <a:xfrm flipH="1">
            <a:off x="2598551" y="2118232"/>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35"/>
          <p:cNvGrpSpPr/>
          <p:nvPr/>
        </p:nvGrpSpPr>
        <p:grpSpPr>
          <a:xfrm>
            <a:off x="724848" y="2070784"/>
            <a:ext cx="1803491" cy="559393"/>
            <a:chOff x="1136962" y="2908319"/>
            <a:chExt cx="2404343" cy="745627"/>
          </a:xfrm>
        </p:grpSpPr>
        <p:sp>
          <p:nvSpPr>
            <p:cNvPr id="37" name="Content Placeholder 2"/>
            <p:cNvSpPr txBox="1"/>
            <p:nvPr/>
          </p:nvSpPr>
          <p:spPr>
            <a:xfrm>
              <a:off x="1136962" y="3133008"/>
              <a:ext cx="2404343" cy="52093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lnSpc>
                  <a:spcPts val="1350"/>
                </a:lnSpc>
                <a:buNone/>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点击输入详细的内容文本，点击输入详细的内容文本</a:t>
              </a:r>
            </a:p>
          </p:txBody>
        </p:sp>
        <p:sp>
          <p:nvSpPr>
            <p:cNvPr id="38" name="TextBox 37"/>
            <p:cNvSpPr txBox="1"/>
            <p:nvPr/>
          </p:nvSpPr>
          <p:spPr>
            <a:xfrm>
              <a:off x="2071311" y="2908319"/>
              <a:ext cx="1462850" cy="365647"/>
            </a:xfrm>
            <a:prstGeom prst="rect">
              <a:avLst/>
            </a:prstGeom>
            <a:noFill/>
          </p:spPr>
          <p:txBody>
            <a:bodyPr rtlCol="0" wrap="non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grpSp>
      <p:grpSp>
        <p:nvGrpSpPr>
          <p:cNvPr id="5" name="组合 38"/>
          <p:cNvGrpSpPr/>
          <p:nvPr/>
        </p:nvGrpSpPr>
        <p:grpSpPr>
          <a:xfrm>
            <a:off x="6843392" y="3271772"/>
            <a:ext cx="1803492" cy="559393"/>
            <a:chOff x="9123337" y="4509142"/>
            <a:chExt cx="2404344" cy="745627"/>
          </a:xfrm>
        </p:grpSpPr>
        <p:sp>
          <p:nvSpPr>
            <p:cNvPr id="40" name="Content Placeholder 2"/>
            <p:cNvSpPr txBox="1"/>
            <p:nvPr/>
          </p:nvSpPr>
          <p:spPr>
            <a:xfrm>
              <a:off x="9123338" y="4733831"/>
              <a:ext cx="2404343" cy="52093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ts val="1350"/>
                </a:lnSpc>
                <a:buNone/>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点击输入详细的内容文本，点击输入详细的内容文本。</a:t>
              </a:r>
            </a:p>
          </p:txBody>
        </p:sp>
        <p:sp>
          <p:nvSpPr>
            <p:cNvPr id="41" name="TextBox 40"/>
            <p:cNvSpPr txBox="1"/>
            <p:nvPr/>
          </p:nvSpPr>
          <p:spPr>
            <a:xfrm>
              <a:off x="9130481" y="4509141"/>
              <a:ext cx="1462850" cy="365647"/>
            </a:xfrm>
            <a:prstGeom prst="rect">
              <a:avLst/>
            </a:prstGeom>
            <a:noFill/>
          </p:spPr>
          <p:txBody>
            <a:bodyPr rtlCol="0" wrap="non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grpSp>
      <p:cxnSp>
        <p:nvCxnSpPr>
          <p:cNvPr id="42" name="Straight Connector 63"/>
          <p:cNvCxnSpPr/>
          <p:nvPr/>
        </p:nvCxnSpPr>
        <p:spPr>
          <a:xfrm flipH="1">
            <a:off x="6894560" y="2555830"/>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79"/>
          <p:cNvCxnSpPr/>
          <p:nvPr/>
        </p:nvCxnSpPr>
        <p:spPr>
          <a:xfrm flipH="1">
            <a:off x="2263180" y="2825462"/>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组合 43"/>
          <p:cNvGrpSpPr/>
          <p:nvPr/>
        </p:nvGrpSpPr>
        <p:grpSpPr>
          <a:xfrm>
            <a:off x="395536" y="2882022"/>
            <a:ext cx="1803491" cy="566514"/>
            <a:chOff x="697937" y="3841509"/>
            <a:chExt cx="2404342" cy="755119"/>
          </a:xfrm>
        </p:grpSpPr>
        <p:sp>
          <p:nvSpPr>
            <p:cNvPr id="45" name="Content Placeholder 2"/>
            <p:cNvSpPr txBox="1"/>
            <p:nvPr/>
          </p:nvSpPr>
          <p:spPr>
            <a:xfrm>
              <a:off x="697937" y="4075690"/>
              <a:ext cx="2404342" cy="52093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lnSpc>
                  <a:spcPts val="1350"/>
                </a:lnSpc>
                <a:buNone/>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点击输入详细的内容文本，点击输入详细的内容文本</a:t>
              </a:r>
            </a:p>
          </p:txBody>
        </p:sp>
        <p:sp>
          <p:nvSpPr>
            <p:cNvPr id="46" name="TextBox 45"/>
            <p:cNvSpPr txBox="1"/>
            <p:nvPr/>
          </p:nvSpPr>
          <p:spPr>
            <a:xfrm>
              <a:off x="1632285" y="3841509"/>
              <a:ext cx="1462850" cy="365647"/>
            </a:xfrm>
            <a:prstGeom prst="rect">
              <a:avLst/>
            </a:prstGeom>
            <a:noFill/>
          </p:spPr>
          <p:txBody>
            <a:bodyPr rtlCol="0" wrap="non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grpSp>
      <p:grpSp>
        <p:nvGrpSpPr>
          <p:cNvPr id="7" name="组合 46"/>
          <p:cNvGrpSpPr/>
          <p:nvPr/>
        </p:nvGrpSpPr>
        <p:grpSpPr>
          <a:xfrm>
            <a:off x="6980977" y="2508383"/>
            <a:ext cx="1803491" cy="559393"/>
            <a:chOff x="9116018" y="3491604"/>
            <a:chExt cx="2404343" cy="745627"/>
          </a:xfrm>
        </p:grpSpPr>
        <p:sp>
          <p:nvSpPr>
            <p:cNvPr id="48" name="Content Placeholder 2"/>
            <p:cNvSpPr txBox="1"/>
            <p:nvPr/>
          </p:nvSpPr>
          <p:spPr>
            <a:xfrm>
              <a:off x="9116019" y="3716293"/>
              <a:ext cx="2404342" cy="52093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ts val="1350"/>
                </a:lnSpc>
                <a:buNone/>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点击输入详细的内容文本，点击输入详细的内容文本。</a:t>
              </a:r>
            </a:p>
          </p:txBody>
        </p:sp>
        <p:sp>
          <p:nvSpPr>
            <p:cNvPr id="49" name="TextBox 48"/>
            <p:cNvSpPr txBox="1"/>
            <p:nvPr/>
          </p:nvSpPr>
          <p:spPr>
            <a:xfrm>
              <a:off x="9123161" y="3491604"/>
              <a:ext cx="1462850" cy="365647"/>
            </a:xfrm>
            <a:prstGeom prst="rect">
              <a:avLst/>
            </a:prstGeom>
            <a:noFill/>
          </p:spPr>
          <p:txBody>
            <a:bodyPr rtlCol="0" wrap="non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grpSp>
      <p:cxnSp>
        <p:nvCxnSpPr>
          <p:cNvPr id="50" name="Straight Connector 66"/>
          <p:cNvCxnSpPr/>
          <p:nvPr/>
        </p:nvCxnSpPr>
        <p:spPr>
          <a:xfrm flipH="1">
            <a:off x="6726333" y="1875289"/>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80"/>
          <p:cNvCxnSpPr/>
          <p:nvPr/>
        </p:nvCxnSpPr>
        <p:spPr>
          <a:xfrm flipH="1">
            <a:off x="2598551" y="3577086"/>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组合 51"/>
          <p:cNvGrpSpPr/>
          <p:nvPr/>
        </p:nvGrpSpPr>
        <p:grpSpPr>
          <a:xfrm>
            <a:off x="724847" y="3516884"/>
            <a:ext cx="1803491" cy="559393"/>
            <a:chOff x="1136962" y="4835857"/>
            <a:chExt cx="2404342" cy="745627"/>
          </a:xfrm>
        </p:grpSpPr>
        <p:sp>
          <p:nvSpPr>
            <p:cNvPr id="53" name="Content Placeholder 2"/>
            <p:cNvSpPr txBox="1"/>
            <p:nvPr/>
          </p:nvSpPr>
          <p:spPr>
            <a:xfrm>
              <a:off x="1136962" y="5060546"/>
              <a:ext cx="2404342" cy="52093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lnSpc>
                  <a:spcPts val="1350"/>
                </a:lnSpc>
                <a:buNone/>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点击输入详细的内容文本，点击输入详细的内容文本</a:t>
              </a:r>
            </a:p>
          </p:txBody>
        </p:sp>
        <p:sp>
          <p:nvSpPr>
            <p:cNvPr id="54" name="TextBox 53"/>
            <p:cNvSpPr txBox="1"/>
            <p:nvPr/>
          </p:nvSpPr>
          <p:spPr>
            <a:xfrm>
              <a:off x="2071310" y="4835857"/>
              <a:ext cx="1462850" cy="365647"/>
            </a:xfrm>
            <a:prstGeom prst="rect">
              <a:avLst/>
            </a:prstGeom>
            <a:noFill/>
          </p:spPr>
          <p:txBody>
            <a:bodyPr rtlCol="0" wrap="non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grpSp>
      <p:grpSp>
        <p:nvGrpSpPr>
          <p:cNvPr id="9" name="组合 54"/>
          <p:cNvGrpSpPr/>
          <p:nvPr/>
        </p:nvGrpSpPr>
        <p:grpSpPr>
          <a:xfrm>
            <a:off x="6812347" y="1824181"/>
            <a:ext cx="1803491" cy="559393"/>
            <a:chOff x="8891207" y="2579616"/>
            <a:chExt cx="2404343" cy="745627"/>
          </a:xfrm>
        </p:grpSpPr>
        <p:sp>
          <p:nvSpPr>
            <p:cNvPr id="56" name="Content Placeholder 2"/>
            <p:cNvSpPr txBox="1"/>
            <p:nvPr/>
          </p:nvSpPr>
          <p:spPr>
            <a:xfrm>
              <a:off x="8891208" y="2804305"/>
              <a:ext cx="2404342" cy="52093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ts val="1350"/>
                </a:lnSpc>
                <a:buNone/>
                <a:defRPr/>
              </a:pPr>
              <a:r>
                <a:rPr altLang="en-US" kern="0"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点击输入详细的内容文本，点击输入详细的内容文本。</a:t>
              </a:r>
            </a:p>
          </p:txBody>
        </p:sp>
        <p:sp>
          <p:nvSpPr>
            <p:cNvPr id="57" name="TextBox 56"/>
            <p:cNvSpPr txBox="1"/>
            <p:nvPr/>
          </p:nvSpPr>
          <p:spPr>
            <a:xfrm>
              <a:off x="8898350" y="2579616"/>
              <a:ext cx="1462850" cy="365647"/>
            </a:xfrm>
            <a:prstGeom prst="rect">
              <a:avLst/>
            </a:prstGeom>
            <a:noFill/>
          </p:spPr>
          <p:txBody>
            <a:bodyPr rtlCol="0" wrap="non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grpSp>
      <p:grpSp>
        <p:nvGrpSpPr>
          <p:cNvPr id="10" name="组合 57"/>
          <p:cNvGrpSpPr/>
          <p:nvPr/>
        </p:nvGrpSpPr>
        <p:grpSpPr>
          <a:xfrm>
            <a:off x="4242947" y="1425816"/>
            <a:ext cx="663330" cy="667255"/>
            <a:chOff x="5656526" y="2048627"/>
            <a:chExt cx="884325" cy="889399"/>
          </a:xfrm>
        </p:grpSpPr>
        <p:sp>
          <p:nvSpPr>
            <p:cNvPr id="59" name="Oval 5"/>
            <p:cNvSpPr/>
            <p:nvPr/>
          </p:nvSpPr>
          <p:spPr>
            <a:xfrm>
              <a:off x="5656526" y="2048627"/>
              <a:ext cx="884325" cy="88939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6600">
                <a:solidFill>
                  <a:schemeClr val="bg1">
                    <a:lumMod val="50000"/>
                  </a:schemeClr>
                </a:solidFill>
                <a:cs typeface="+mn-ea"/>
                <a:sym typeface="+mn-lt"/>
              </a:endParaRPr>
            </a:p>
          </p:txBody>
        </p:sp>
        <p:grpSp>
          <p:nvGrpSpPr>
            <p:cNvPr id="11" name="Group 99"/>
            <p:cNvGrpSpPr/>
            <p:nvPr/>
          </p:nvGrpSpPr>
          <p:grpSpPr>
            <a:xfrm>
              <a:off x="5915685" y="2322835"/>
              <a:ext cx="380500" cy="367529"/>
              <a:chOff x="5099140" y="1309474"/>
              <a:chExt cx="439257" cy="424283"/>
            </a:xfrm>
            <a:solidFill>
              <a:schemeClr val="bg1"/>
            </a:solidFill>
          </p:grpSpPr>
          <p:sp>
            <p:nvSpPr>
              <p:cNvPr id="61" name="Rectangle 18"/>
              <p:cNvSpPr>
                <a:spLocks noChangeArrowheads="1"/>
              </p:cNvSpPr>
              <p:nvPr/>
            </p:nvSpPr>
            <p:spPr bwMode="auto">
              <a:xfrm>
                <a:off x="5256374" y="1479187"/>
                <a:ext cx="47421"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62" name="Rectangle 19"/>
              <p:cNvSpPr>
                <a:spLocks noChangeArrowheads="1"/>
              </p:cNvSpPr>
              <p:nvPr/>
            </p:nvSpPr>
            <p:spPr bwMode="auto">
              <a:xfrm>
                <a:off x="5331247" y="1479187"/>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63" name="Rectangle 20"/>
              <p:cNvSpPr>
                <a:spLocks noChangeArrowheads="1"/>
              </p:cNvSpPr>
              <p:nvPr/>
            </p:nvSpPr>
            <p:spPr bwMode="auto">
              <a:xfrm>
                <a:off x="5408617" y="1479187"/>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64" name="Rectangle 21"/>
              <p:cNvSpPr>
                <a:spLocks noChangeArrowheads="1"/>
              </p:cNvSpPr>
              <p:nvPr/>
            </p:nvSpPr>
            <p:spPr bwMode="auto">
              <a:xfrm>
                <a:off x="5256374" y="1546573"/>
                <a:ext cx="47421"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65" name="Rectangle 22"/>
              <p:cNvSpPr>
                <a:spLocks noChangeArrowheads="1"/>
              </p:cNvSpPr>
              <p:nvPr/>
            </p:nvSpPr>
            <p:spPr bwMode="auto">
              <a:xfrm>
                <a:off x="5331247"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66" name="Rectangle 23"/>
              <p:cNvSpPr>
                <a:spLocks noChangeArrowheads="1"/>
              </p:cNvSpPr>
              <p:nvPr/>
            </p:nvSpPr>
            <p:spPr bwMode="auto">
              <a:xfrm>
                <a:off x="5408617"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67" name="Rectangle 24"/>
              <p:cNvSpPr>
                <a:spLocks noChangeArrowheads="1"/>
              </p:cNvSpPr>
              <p:nvPr/>
            </p:nvSpPr>
            <p:spPr bwMode="auto">
              <a:xfrm>
                <a:off x="5256374" y="1618951"/>
                <a:ext cx="47421"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68" name="Rectangle 25"/>
              <p:cNvSpPr>
                <a:spLocks noChangeArrowheads="1"/>
              </p:cNvSpPr>
              <p:nvPr/>
            </p:nvSpPr>
            <p:spPr bwMode="auto">
              <a:xfrm>
                <a:off x="5179005"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69" name="Rectangle 26"/>
              <p:cNvSpPr>
                <a:spLocks noChangeArrowheads="1"/>
              </p:cNvSpPr>
              <p:nvPr/>
            </p:nvSpPr>
            <p:spPr bwMode="auto">
              <a:xfrm>
                <a:off x="5179005"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70" name="Rectangle 27"/>
              <p:cNvSpPr>
                <a:spLocks noChangeArrowheads="1"/>
              </p:cNvSpPr>
              <p:nvPr/>
            </p:nvSpPr>
            <p:spPr bwMode="auto">
              <a:xfrm>
                <a:off x="5331247"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71" name="Rectangle 28"/>
              <p:cNvSpPr>
                <a:spLocks noChangeArrowheads="1"/>
              </p:cNvSpPr>
              <p:nvPr/>
            </p:nvSpPr>
            <p:spPr bwMode="auto">
              <a:xfrm>
                <a:off x="5408617"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72" name="Freeform 29"/>
              <p:cNvSpPr>
                <a:spLocks noEditPoints="1"/>
              </p:cNvSpPr>
              <p:nvPr/>
            </p:nvSpPr>
            <p:spPr bwMode="auto">
              <a:xfrm>
                <a:off x="5099140" y="1339424"/>
                <a:ext cx="439257" cy="394333"/>
              </a:xfrm>
              <a:custGeom>
                <a:gdLst>
                  <a:gd fmla="*/ 174 w 176" name="T0"/>
                  <a:gd fmla="*/ 0 h 158" name="T1"/>
                  <a:gd fmla="*/ 150 w 176" name="T2"/>
                  <a:gd fmla="*/ 0 h 158" name="T3"/>
                  <a:gd fmla="*/ 150 w 176" name="T4"/>
                  <a:gd fmla="*/ 16 h 158" name="T5"/>
                  <a:gd fmla="*/ 126 w 176" name="T6"/>
                  <a:gd fmla="*/ 16 h 158" name="T7"/>
                  <a:gd fmla="*/ 126 w 176" name="T8"/>
                  <a:gd fmla="*/ 0 h 158" name="T9"/>
                  <a:gd fmla="*/ 52 w 176" name="T10"/>
                  <a:gd fmla="*/ 0 h 158" name="T11"/>
                  <a:gd fmla="*/ 52 w 176" name="T12"/>
                  <a:gd fmla="*/ 16 h 158" name="T13"/>
                  <a:gd fmla="*/ 28 w 176" name="T14"/>
                  <a:gd fmla="*/ 16 h 158" name="T15"/>
                  <a:gd fmla="*/ 28 w 176" name="T16"/>
                  <a:gd fmla="*/ 0 h 158" name="T17"/>
                  <a:gd fmla="*/ 0 w 176" name="T18"/>
                  <a:gd fmla="*/ 0 h 158" name="T19"/>
                  <a:gd fmla="*/ 0 w 176" name="T20"/>
                  <a:gd fmla="*/ 158 h 158" name="T21"/>
                  <a:gd fmla="*/ 13 w 176" name="T22"/>
                  <a:gd fmla="*/ 158 h 158" name="T23"/>
                  <a:gd fmla="*/ 162 w 176" name="T24"/>
                  <a:gd fmla="*/ 158 h 158" name="T25"/>
                  <a:gd fmla="*/ 176 w 176" name="T26"/>
                  <a:gd fmla="*/ 158 h 158" name="T27"/>
                  <a:gd fmla="*/ 174 w 176" name="T28"/>
                  <a:gd fmla="*/ 0 h 158" name="T29"/>
                  <a:gd fmla="*/ 162 w 176" name="T30"/>
                  <a:gd fmla="*/ 144 h 158" name="T31"/>
                  <a:gd fmla="*/ 13 w 176" name="T32"/>
                  <a:gd fmla="*/ 144 h 158" name="T33"/>
                  <a:gd fmla="*/ 13 w 176" name="T34"/>
                  <a:gd fmla="*/ 44 h 158" name="T35"/>
                  <a:gd fmla="*/ 162 w 176" name="T36"/>
                  <a:gd fmla="*/ 44 h 158" name="T37"/>
                  <a:gd fmla="*/ 162 w 176" name="T38"/>
                  <a:gd fmla="*/ 144 h 15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73" name="Rectangle 30"/>
              <p:cNvSpPr>
                <a:spLocks noChangeArrowheads="1"/>
              </p:cNvSpPr>
              <p:nvPr/>
            </p:nvSpPr>
            <p:spPr bwMode="auto">
              <a:xfrm>
                <a:off x="5181500" y="1309474"/>
                <a:ext cx="37438" cy="5989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74" name="Rectangle 31"/>
              <p:cNvSpPr>
                <a:spLocks noChangeArrowheads="1"/>
              </p:cNvSpPr>
              <p:nvPr/>
            </p:nvSpPr>
            <p:spPr bwMode="auto">
              <a:xfrm>
                <a:off x="5428583" y="1309474"/>
                <a:ext cx="34941" cy="5989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grpSp>
      </p:grpSp>
      <p:grpSp>
        <p:nvGrpSpPr>
          <p:cNvPr id="12" name="组合 74"/>
          <p:cNvGrpSpPr/>
          <p:nvPr/>
        </p:nvGrpSpPr>
        <p:grpSpPr>
          <a:xfrm>
            <a:off x="3375575" y="1770251"/>
            <a:ext cx="663330" cy="667255"/>
            <a:chOff x="4500180" y="2507731"/>
            <a:chExt cx="884325" cy="889399"/>
          </a:xfrm>
        </p:grpSpPr>
        <p:sp>
          <p:nvSpPr>
            <p:cNvPr id="76" name="Oval 10"/>
            <p:cNvSpPr/>
            <p:nvPr/>
          </p:nvSpPr>
          <p:spPr>
            <a:xfrm>
              <a:off x="4500180" y="2507731"/>
              <a:ext cx="884325" cy="88939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6600">
                <a:solidFill>
                  <a:schemeClr val="bg1">
                    <a:lumMod val="50000"/>
                  </a:schemeClr>
                </a:solidFill>
                <a:cs typeface="+mn-ea"/>
                <a:sym typeface="+mn-lt"/>
              </a:endParaRPr>
            </a:p>
          </p:txBody>
        </p:sp>
        <p:grpSp>
          <p:nvGrpSpPr>
            <p:cNvPr id="13" name="Group 114"/>
            <p:cNvGrpSpPr/>
            <p:nvPr/>
          </p:nvGrpSpPr>
          <p:grpSpPr>
            <a:xfrm>
              <a:off x="4718531" y="2704856"/>
              <a:ext cx="457320" cy="466345"/>
              <a:chOff x="7160655" y="2178006"/>
              <a:chExt cx="379359" cy="386846"/>
            </a:xfrm>
            <a:solidFill>
              <a:schemeClr val="bg1"/>
            </a:solidFill>
          </p:grpSpPr>
          <p:sp>
            <p:nvSpPr>
              <p:cNvPr id="78"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79"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80"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grpSp>
      </p:grpSp>
      <p:grpSp>
        <p:nvGrpSpPr>
          <p:cNvPr id="14" name="组合 80"/>
          <p:cNvGrpSpPr/>
          <p:nvPr/>
        </p:nvGrpSpPr>
        <p:grpSpPr>
          <a:xfrm>
            <a:off x="3079402" y="2621228"/>
            <a:ext cx="663330" cy="667255"/>
            <a:chOff x="4105334" y="3642018"/>
            <a:chExt cx="884325" cy="889399"/>
          </a:xfrm>
        </p:grpSpPr>
        <p:sp>
          <p:nvSpPr>
            <p:cNvPr id="82" name="Oval 9"/>
            <p:cNvSpPr/>
            <p:nvPr/>
          </p:nvSpPr>
          <p:spPr>
            <a:xfrm>
              <a:off x="4105334" y="3642018"/>
              <a:ext cx="884325" cy="88939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6600">
                <a:solidFill>
                  <a:schemeClr val="bg1">
                    <a:lumMod val="50000"/>
                  </a:schemeClr>
                </a:solidFill>
                <a:cs typeface="+mn-ea"/>
                <a:sym typeface="+mn-lt"/>
              </a:endParaRPr>
            </a:p>
          </p:txBody>
        </p:sp>
        <p:grpSp>
          <p:nvGrpSpPr>
            <p:cNvPr id="15" name="Group 118"/>
            <p:cNvGrpSpPr/>
            <p:nvPr/>
          </p:nvGrpSpPr>
          <p:grpSpPr>
            <a:xfrm>
              <a:off x="4302288" y="3841509"/>
              <a:ext cx="490415" cy="490415"/>
              <a:chOff x="6352022" y="2360197"/>
              <a:chExt cx="406813" cy="406813"/>
            </a:xfrm>
            <a:solidFill>
              <a:schemeClr val="bg1"/>
            </a:solidFill>
          </p:grpSpPr>
          <p:sp>
            <p:nvSpPr>
              <p:cNvPr id="84" name="Freeform 39"/>
              <p:cNvSpPr>
                <a:spLocks noEditPoints="1"/>
              </p:cNvSpPr>
              <p:nvPr/>
            </p:nvSpPr>
            <p:spPr bwMode="auto">
              <a:xfrm>
                <a:off x="6352022" y="2360197"/>
                <a:ext cx="406813" cy="406813"/>
              </a:xfrm>
              <a:custGeom>
                <a:gdLst>
                  <a:gd fmla="*/ 61 w 122" name="T0"/>
                  <a:gd fmla="*/ 0 h 122" name="T1"/>
                  <a:gd fmla="*/ 0 w 122" name="T2"/>
                  <a:gd fmla="*/ 61 h 122" name="T3"/>
                  <a:gd fmla="*/ 61 w 122" name="T4"/>
                  <a:gd fmla="*/ 122 h 122" name="T5"/>
                  <a:gd fmla="*/ 122 w 122" name="T6"/>
                  <a:gd fmla="*/ 61 h 122" name="T7"/>
                  <a:gd fmla="*/ 61 w 122" name="T8"/>
                  <a:gd fmla="*/ 0 h 122" name="T9"/>
                  <a:gd fmla="*/ 65 w 122" name="T10"/>
                  <a:gd fmla="*/ 109 h 122" name="T11"/>
                  <a:gd fmla="*/ 65 w 122" name="T12"/>
                  <a:gd fmla="*/ 102 h 122" name="T13"/>
                  <a:gd fmla="*/ 58 w 122" name="T14"/>
                  <a:gd fmla="*/ 102 h 122" name="T15"/>
                  <a:gd fmla="*/ 58 w 122" name="T16"/>
                  <a:gd fmla="*/ 109 h 122" name="T17"/>
                  <a:gd fmla="*/ 30 w 122" name="T18"/>
                  <a:gd fmla="*/ 97 h 122" name="T19"/>
                  <a:gd fmla="*/ 29 w 122" name="T20"/>
                  <a:gd fmla="*/ 97 h 122" name="T21"/>
                  <a:gd fmla="*/ 27 w 122" name="T22"/>
                  <a:gd fmla="*/ 95 h 122" name="T23"/>
                  <a:gd fmla="*/ 25 w 122" name="T24"/>
                  <a:gd fmla="*/ 93 h 122" name="T25"/>
                  <a:gd fmla="*/ 25 w 122" name="T26"/>
                  <a:gd fmla="*/ 92 h 122" name="T27"/>
                  <a:gd fmla="*/ 13 w 122" name="T28"/>
                  <a:gd fmla="*/ 64 h 122" name="T29"/>
                  <a:gd fmla="*/ 20 w 122" name="T30"/>
                  <a:gd fmla="*/ 64 h 122" name="T31"/>
                  <a:gd fmla="*/ 20 w 122" name="T32"/>
                  <a:gd fmla="*/ 57 h 122" name="T33"/>
                  <a:gd fmla="*/ 13 w 122" name="T34"/>
                  <a:gd fmla="*/ 57 h 122" name="T35"/>
                  <a:gd fmla="*/ 58 w 122" name="T36"/>
                  <a:gd fmla="*/ 13 h 122" name="T37"/>
                  <a:gd fmla="*/ 58 w 122" name="T38"/>
                  <a:gd fmla="*/ 20 h 122" name="T39"/>
                  <a:gd fmla="*/ 65 w 122" name="T40"/>
                  <a:gd fmla="*/ 20 h 122" name="T41"/>
                  <a:gd fmla="*/ 65 w 122" name="T42"/>
                  <a:gd fmla="*/ 13 h 122" name="T43"/>
                  <a:gd fmla="*/ 83 w 122" name="T44"/>
                  <a:gd fmla="*/ 18 h 122" name="T45"/>
                  <a:gd fmla="*/ 83 w 122" name="T46"/>
                  <a:gd fmla="*/ 18 h 122" name="T47"/>
                  <a:gd fmla="*/ 87 w 122" name="T48"/>
                  <a:gd fmla="*/ 20 h 122" name="T49"/>
                  <a:gd fmla="*/ 88 w 122" name="T50"/>
                  <a:gd fmla="*/ 21 h 122" name="T51"/>
                  <a:gd fmla="*/ 90 w 122" name="T52"/>
                  <a:gd fmla="*/ 23 h 122" name="T53"/>
                  <a:gd fmla="*/ 91 w 122" name="T54"/>
                  <a:gd fmla="*/ 24 h 122" name="T55"/>
                  <a:gd fmla="*/ 94 w 122" name="T56"/>
                  <a:gd fmla="*/ 25 h 122" name="T57"/>
                  <a:gd fmla="*/ 95 w 122" name="T58"/>
                  <a:gd fmla="*/ 27 h 122" name="T59"/>
                  <a:gd fmla="*/ 97 w 122" name="T60"/>
                  <a:gd fmla="*/ 28 h 122" name="T61"/>
                  <a:gd fmla="*/ 98 w 122" name="T62"/>
                  <a:gd fmla="*/ 31 h 122" name="T63"/>
                  <a:gd fmla="*/ 99 w 122" name="T64"/>
                  <a:gd fmla="*/ 32 h 122" name="T65"/>
                  <a:gd fmla="*/ 101 w 122" name="T66"/>
                  <a:gd fmla="*/ 34 h 122" name="T67"/>
                  <a:gd fmla="*/ 102 w 122" name="T68"/>
                  <a:gd fmla="*/ 35 h 122" name="T69"/>
                  <a:gd fmla="*/ 104 w 122" name="T70"/>
                  <a:gd fmla="*/ 39 h 122" name="T71"/>
                  <a:gd fmla="*/ 104 w 122" name="T72"/>
                  <a:gd fmla="*/ 39 h 122" name="T73"/>
                  <a:gd fmla="*/ 109 w 122" name="T74"/>
                  <a:gd fmla="*/ 57 h 122" name="T75"/>
                  <a:gd fmla="*/ 102 w 122" name="T76"/>
                  <a:gd fmla="*/ 57 h 122" name="T77"/>
                  <a:gd fmla="*/ 102 w 122" name="T78"/>
                  <a:gd fmla="*/ 64 h 122" name="T79"/>
                  <a:gd fmla="*/ 109 w 122" name="T80"/>
                  <a:gd fmla="*/ 64 h 122" name="T81"/>
                  <a:gd fmla="*/ 65 w 122" name="T82"/>
                  <a:gd fmla="*/ 109 h 12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2" w="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85" name="Freeform 40"/>
              <p:cNvSpPr>
                <a:spLocks noEditPoints="1"/>
              </p:cNvSpPr>
              <p:nvPr/>
            </p:nvSpPr>
            <p:spPr bwMode="auto">
              <a:xfrm>
                <a:off x="6506761" y="2460029"/>
                <a:ext cx="119797" cy="177201"/>
              </a:xfrm>
              <a:custGeom>
                <a:gdLst>
                  <a:gd fmla="*/ 8 w 36" name="T0"/>
                  <a:gd fmla="*/ 29 h 53" name="T1"/>
                  <a:gd fmla="*/ 8 w 36" name="T2"/>
                  <a:gd fmla="*/ 29 h 53" name="T3"/>
                  <a:gd fmla="*/ 0 w 36" name="T4"/>
                  <a:gd fmla="*/ 53 h 53" name="T5"/>
                  <a:gd fmla="*/ 19 w 36" name="T6"/>
                  <a:gd fmla="*/ 36 h 53" name="T7"/>
                  <a:gd fmla="*/ 19 w 36" name="T8"/>
                  <a:gd fmla="*/ 36 h 53" name="T9"/>
                  <a:gd fmla="*/ 22 w 36" name="T10"/>
                  <a:gd fmla="*/ 33 h 53" name="T11"/>
                  <a:gd fmla="*/ 36 w 36" name="T12"/>
                  <a:gd fmla="*/ 0 h 53" name="T13"/>
                  <a:gd fmla="*/ 11 w 36" name="T14"/>
                  <a:gd fmla="*/ 25 h 53" name="T15"/>
                  <a:gd fmla="*/ 8 w 36" name="T16"/>
                  <a:gd fmla="*/ 29 h 53" name="T17"/>
                  <a:gd fmla="*/ 15 w 36" name="T18"/>
                  <a:gd fmla="*/ 28 h 53" name="T19"/>
                  <a:gd fmla="*/ 18 w 36" name="T20"/>
                  <a:gd fmla="*/ 31 h 53" name="T21"/>
                  <a:gd fmla="*/ 15 w 36" name="T22"/>
                  <a:gd fmla="*/ 34 h 53" name="T23"/>
                  <a:gd fmla="*/ 12 w 36" name="T24"/>
                  <a:gd fmla="*/ 31 h 53" name="T25"/>
                  <a:gd fmla="*/ 15 w 36" name="T26"/>
                  <a:gd fmla="*/ 28 h 5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36">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86" name="Oval 41"/>
              <p:cNvSpPr>
                <a:spLocks noChangeArrowheads="1"/>
              </p:cNvSpPr>
              <p:nvPr/>
            </p:nvSpPr>
            <p:spPr bwMode="auto">
              <a:xfrm>
                <a:off x="6551685" y="2557365"/>
                <a:ext cx="9983" cy="998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grpSp>
      </p:grpSp>
      <p:grpSp>
        <p:nvGrpSpPr>
          <p:cNvPr id="16" name="组合 86"/>
          <p:cNvGrpSpPr/>
          <p:nvPr/>
        </p:nvGrpSpPr>
        <p:grpSpPr>
          <a:xfrm>
            <a:off x="5447819" y="2621228"/>
            <a:ext cx="663330" cy="667255"/>
            <a:chOff x="7262812" y="3642018"/>
            <a:chExt cx="884325" cy="889399"/>
          </a:xfrm>
        </p:grpSpPr>
        <p:sp>
          <p:nvSpPr>
            <p:cNvPr id="88" name="Oval 8"/>
            <p:cNvSpPr/>
            <p:nvPr/>
          </p:nvSpPr>
          <p:spPr>
            <a:xfrm>
              <a:off x="7262812" y="3642018"/>
              <a:ext cx="884325" cy="88939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6600">
                <a:solidFill>
                  <a:schemeClr val="bg1">
                    <a:lumMod val="50000"/>
                  </a:schemeClr>
                </a:solidFill>
                <a:cs typeface="+mn-ea"/>
                <a:sym typeface="+mn-lt"/>
              </a:endParaRPr>
            </a:p>
          </p:txBody>
        </p:sp>
        <p:grpSp>
          <p:nvGrpSpPr>
            <p:cNvPr id="17" name="Group 126"/>
            <p:cNvGrpSpPr/>
            <p:nvPr/>
          </p:nvGrpSpPr>
          <p:grpSpPr>
            <a:xfrm>
              <a:off x="7458862" y="3906191"/>
              <a:ext cx="559614" cy="391129"/>
              <a:chOff x="7999238" y="1399322"/>
              <a:chExt cx="464215" cy="324452"/>
            </a:xfrm>
            <a:solidFill>
              <a:schemeClr val="bg1"/>
            </a:solidFill>
          </p:grpSpPr>
          <p:sp>
            <p:nvSpPr>
              <p:cNvPr id="90" name="Freeform 57"/>
              <p:cNvSpPr>
                <a:spLocks noEditPoints="1"/>
              </p:cNvSpPr>
              <p:nvPr/>
            </p:nvSpPr>
            <p:spPr bwMode="auto">
              <a:xfrm>
                <a:off x="7999238" y="1399322"/>
                <a:ext cx="331940" cy="324452"/>
              </a:xfrm>
              <a:custGeom>
                <a:gdLst>
                  <a:gd fmla="*/ 86 w 100" name="T0"/>
                  <a:gd fmla="*/ 60 h 97" name="T1"/>
                  <a:gd fmla="*/ 100 w 100" name="T2"/>
                  <a:gd fmla="*/ 54 h 97" name="T3"/>
                  <a:gd fmla="*/ 100 w 100" name="T4"/>
                  <a:gd fmla="*/ 43 h 97" name="T5"/>
                  <a:gd fmla="*/ 86 w 100" name="T6"/>
                  <a:gd fmla="*/ 38 h 97" name="T7"/>
                  <a:gd fmla="*/ 83 w 100" name="T8"/>
                  <a:gd fmla="*/ 32 h 97" name="T9"/>
                  <a:gd fmla="*/ 89 w 100" name="T10"/>
                  <a:gd fmla="*/ 18 h 97" name="T11"/>
                  <a:gd fmla="*/ 81 w 100" name="T12"/>
                  <a:gd fmla="*/ 11 h 97" name="T13"/>
                  <a:gd fmla="*/ 67 w 100" name="T14"/>
                  <a:gd fmla="*/ 16 h 97" name="T15"/>
                  <a:gd fmla="*/ 61 w 100" name="T16"/>
                  <a:gd fmla="*/ 14 h 97" name="T17"/>
                  <a:gd fmla="*/ 55 w 100" name="T18"/>
                  <a:gd fmla="*/ 0 h 97" name="T19"/>
                  <a:gd fmla="*/ 44 w 100" name="T20"/>
                  <a:gd fmla="*/ 0 h 97" name="T21"/>
                  <a:gd fmla="*/ 39 w 100" name="T22"/>
                  <a:gd fmla="*/ 14 h 97" name="T23"/>
                  <a:gd fmla="*/ 33 w 100" name="T24"/>
                  <a:gd fmla="*/ 16 h 97" name="T25"/>
                  <a:gd fmla="*/ 19 w 100" name="T26"/>
                  <a:gd fmla="*/ 11 h 97" name="T27"/>
                  <a:gd fmla="*/ 11 w 100" name="T28"/>
                  <a:gd fmla="*/ 19 h 97" name="T29"/>
                  <a:gd fmla="*/ 17 w 100" name="T30"/>
                  <a:gd fmla="*/ 32 h 97" name="T31"/>
                  <a:gd fmla="*/ 14 w 100" name="T32"/>
                  <a:gd fmla="*/ 38 h 97" name="T33"/>
                  <a:gd fmla="*/ 0 w 100" name="T34"/>
                  <a:gd fmla="*/ 44 h 97" name="T35"/>
                  <a:gd fmla="*/ 0 w 100" name="T36"/>
                  <a:gd fmla="*/ 54 h 97" name="T37"/>
                  <a:gd fmla="*/ 14 w 100" name="T38"/>
                  <a:gd fmla="*/ 60 h 97" name="T39"/>
                  <a:gd fmla="*/ 17 w 100" name="T40"/>
                  <a:gd fmla="*/ 66 h 97" name="T41"/>
                  <a:gd fmla="*/ 11 w 100" name="T42"/>
                  <a:gd fmla="*/ 80 h 97" name="T43"/>
                  <a:gd fmla="*/ 19 w 100" name="T44"/>
                  <a:gd fmla="*/ 87 h 97" name="T45"/>
                  <a:gd fmla="*/ 33 w 100" name="T46"/>
                  <a:gd fmla="*/ 82 h 97" name="T47"/>
                  <a:gd fmla="*/ 39 w 100" name="T48"/>
                  <a:gd fmla="*/ 84 h 97" name="T49"/>
                  <a:gd fmla="*/ 45 w 100" name="T50"/>
                  <a:gd fmla="*/ 97 h 97" name="T51"/>
                  <a:gd fmla="*/ 56 w 100" name="T52"/>
                  <a:gd fmla="*/ 97 h 97" name="T53"/>
                  <a:gd fmla="*/ 61 w 100" name="T54"/>
                  <a:gd fmla="*/ 84 h 97" name="T55"/>
                  <a:gd fmla="*/ 67 w 100" name="T56"/>
                  <a:gd fmla="*/ 82 h 97" name="T57"/>
                  <a:gd fmla="*/ 81 w 100" name="T58"/>
                  <a:gd fmla="*/ 87 h 97" name="T59"/>
                  <a:gd fmla="*/ 89 w 100" name="T60"/>
                  <a:gd fmla="*/ 79 h 97" name="T61"/>
                  <a:gd fmla="*/ 83 w 100" name="T62"/>
                  <a:gd fmla="*/ 66 h 97" name="T63"/>
                  <a:gd fmla="*/ 86 w 100" name="T64"/>
                  <a:gd fmla="*/ 60 h 97" name="T65"/>
                  <a:gd fmla="*/ 50 w 100" name="T66"/>
                  <a:gd fmla="*/ 64 h 97" name="T67"/>
                  <a:gd fmla="*/ 34 w 100" name="T68"/>
                  <a:gd fmla="*/ 49 h 97" name="T69"/>
                  <a:gd fmla="*/ 50 w 100" name="T70"/>
                  <a:gd fmla="*/ 33 h 97" name="T71"/>
                  <a:gd fmla="*/ 66 w 100" name="T72"/>
                  <a:gd fmla="*/ 49 h 97" name="T73"/>
                  <a:gd fmla="*/ 50 w 100"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100">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91" name="Freeform 58"/>
              <p:cNvSpPr>
                <a:spLocks noEditPoints="1"/>
              </p:cNvSpPr>
              <p:nvPr/>
            </p:nvSpPr>
            <p:spPr bwMode="auto">
              <a:xfrm>
                <a:off x="8308715" y="1564044"/>
                <a:ext cx="154738" cy="154738"/>
              </a:xfrm>
              <a:custGeom>
                <a:gdLst>
                  <a:gd fmla="*/ 41 w 47" name="T0"/>
                  <a:gd fmla="*/ 22 h 47" name="T1"/>
                  <a:gd fmla="*/ 41 w 47" name="T2"/>
                  <a:gd fmla="*/ 19 h 47" name="T3"/>
                  <a:gd fmla="*/ 45 w 47" name="T4"/>
                  <a:gd fmla="*/ 13 h 47" name="T5"/>
                  <a:gd fmla="*/ 42 w 47" name="T6"/>
                  <a:gd fmla="*/ 9 h 47" name="T7"/>
                  <a:gd fmla="*/ 35 w 47" name="T8"/>
                  <a:gd fmla="*/ 10 h 47" name="T9"/>
                  <a:gd fmla="*/ 33 w 47" name="T10"/>
                  <a:gd fmla="*/ 8 h 47" name="T11"/>
                  <a:gd fmla="*/ 32 w 47" name="T12"/>
                  <a:gd fmla="*/ 1 h 47" name="T13"/>
                  <a:gd fmla="*/ 27 w 47" name="T14"/>
                  <a:gd fmla="*/ 0 h 47" name="T15"/>
                  <a:gd fmla="*/ 23 w 47" name="T16"/>
                  <a:gd fmla="*/ 6 h 47" name="T17"/>
                  <a:gd fmla="*/ 20 w 47" name="T18"/>
                  <a:gd fmla="*/ 6 h 47" name="T19"/>
                  <a:gd fmla="*/ 14 w 47" name="T20"/>
                  <a:gd fmla="*/ 2 h 47" name="T21"/>
                  <a:gd fmla="*/ 9 w 47" name="T22"/>
                  <a:gd fmla="*/ 5 h 47" name="T23"/>
                  <a:gd fmla="*/ 10 w 47" name="T24"/>
                  <a:gd fmla="*/ 12 h 47" name="T25"/>
                  <a:gd fmla="*/ 9 w 47" name="T26"/>
                  <a:gd fmla="*/ 14 h 47" name="T27"/>
                  <a:gd fmla="*/ 2 w 47" name="T28"/>
                  <a:gd fmla="*/ 16 h 47" name="T29"/>
                  <a:gd fmla="*/ 1 w 47" name="T30"/>
                  <a:gd fmla="*/ 21 h 47" name="T31"/>
                  <a:gd fmla="*/ 6 w 47" name="T32"/>
                  <a:gd fmla="*/ 25 h 47" name="T33"/>
                  <a:gd fmla="*/ 7 w 47" name="T34"/>
                  <a:gd fmla="*/ 28 h 47" name="T35"/>
                  <a:gd fmla="*/ 3 w 47" name="T36"/>
                  <a:gd fmla="*/ 34 h 47" name="T37"/>
                  <a:gd fmla="*/ 5 w 47" name="T38"/>
                  <a:gd fmla="*/ 38 h 47" name="T39"/>
                  <a:gd fmla="*/ 12 w 47" name="T40"/>
                  <a:gd fmla="*/ 37 h 47" name="T41"/>
                  <a:gd fmla="*/ 14 w 47" name="T42"/>
                  <a:gd fmla="*/ 39 h 47" name="T43"/>
                  <a:gd fmla="*/ 16 w 47" name="T44"/>
                  <a:gd fmla="*/ 46 h 47" name="T45"/>
                  <a:gd fmla="*/ 21 w 47" name="T46"/>
                  <a:gd fmla="*/ 47 h 47" name="T47"/>
                  <a:gd fmla="*/ 25 w 47" name="T48"/>
                  <a:gd fmla="*/ 41 h 47" name="T49"/>
                  <a:gd fmla="*/ 28 w 47" name="T50"/>
                  <a:gd fmla="*/ 41 h 47" name="T51"/>
                  <a:gd fmla="*/ 33 w 47" name="T52"/>
                  <a:gd fmla="*/ 45 h 47" name="T53"/>
                  <a:gd fmla="*/ 38 w 47" name="T54"/>
                  <a:gd fmla="*/ 42 h 47" name="T55"/>
                  <a:gd fmla="*/ 37 w 47" name="T56"/>
                  <a:gd fmla="*/ 35 h 47" name="T57"/>
                  <a:gd fmla="*/ 39 w 47" name="T58"/>
                  <a:gd fmla="*/ 33 h 47" name="T59"/>
                  <a:gd fmla="*/ 46 w 47" name="T60"/>
                  <a:gd fmla="*/ 31 h 47" name="T61"/>
                  <a:gd fmla="*/ 47 w 47" name="T62"/>
                  <a:gd fmla="*/ 26 h 47" name="T63"/>
                  <a:gd fmla="*/ 41 w 47" name="T64"/>
                  <a:gd fmla="*/ 22 h 47" name="T65"/>
                  <a:gd fmla="*/ 31 w 47" name="T66"/>
                  <a:gd fmla="*/ 25 h 47" name="T67"/>
                  <a:gd fmla="*/ 22 w 47" name="T68"/>
                  <a:gd fmla="*/ 31 h 47" name="T69"/>
                  <a:gd fmla="*/ 16 w 47" name="T70"/>
                  <a:gd fmla="*/ 22 h 47" name="T71"/>
                  <a:gd fmla="*/ 25 w 47" name="T72"/>
                  <a:gd fmla="*/ 16 h 47" name="T73"/>
                  <a:gd fmla="*/ 31 w 47" name="T74"/>
                  <a:gd fmla="*/ 25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grpSp>
      </p:grpSp>
      <p:grpSp>
        <p:nvGrpSpPr>
          <p:cNvPr id="28" name="组合 91"/>
          <p:cNvGrpSpPr/>
          <p:nvPr/>
        </p:nvGrpSpPr>
        <p:grpSpPr>
          <a:xfrm>
            <a:off x="3379461" y="3463566"/>
            <a:ext cx="663330" cy="667255"/>
            <a:chOff x="4505361" y="4764788"/>
            <a:chExt cx="884325" cy="889399"/>
          </a:xfrm>
        </p:grpSpPr>
        <p:sp>
          <p:nvSpPr>
            <p:cNvPr id="93" name="Oval 7"/>
            <p:cNvSpPr/>
            <p:nvPr/>
          </p:nvSpPr>
          <p:spPr>
            <a:xfrm>
              <a:off x="4505361" y="4764788"/>
              <a:ext cx="884325" cy="88939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6600">
                <a:solidFill>
                  <a:schemeClr val="bg1">
                    <a:lumMod val="50000"/>
                  </a:schemeClr>
                </a:solidFill>
                <a:cs typeface="+mn-ea"/>
                <a:sym typeface="+mn-lt"/>
              </a:endParaRPr>
            </a:p>
          </p:txBody>
        </p:sp>
        <p:grpSp>
          <p:nvGrpSpPr>
            <p:cNvPr id="31" name="Group 130"/>
            <p:cNvGrpSpPr/>
            <p:nvPr/>
          </p:nvGrpSpPr>
          <p:grpSpPr>
            <a:xfrm>
              <a:off x="4786178" y="5001072"/>
              <a:ext cx="342989" cy="433252"/>
              <a:chOff x="3526798" y="4057329"/>
              <a:chExt cx="284519" cy="359394"/>
            </a:xfrm>
            <a:solidFill>
              <a:schemeClr val="bg1"/>
            </a:solidFill>
          </p:grpSpPr>
          <p:sp>
            <p:nvSpPr>
              <p:cNvPr id="95" name="Freeform 107"/>
              <p:cNvSpPr/>
              <p:nvPr/>
            </p:nvSpPr>
            <p:spPr bwMode="auto">
              <a:xfrm>
                <a:off x="3561739" y="4092269"/>
                <a:ext cx="214637" cy="289511"/>
              </a:xfrm>
              <a:custGeom>
                <a:gdLst>
                  <a:gd fmla="*/ 0 w 86" name="T0"/>
                  <a:gd fmla="*/ 10 h 116" name="T1"/>
                  <a:gd fmla="*/ 76 w 86" name="T2"/>
                  <a:gd fmla="*/ 10 h 116" name="T3"/>
                  <a:gd fmla="*/ 76 w 86" name="T4"/>
                  <a:gd fmla="*/ 116 h 116" name="T5"/>
                  <a:gd fmla="*/ 86 w 86" name="T6"/>
                  <a:gd fmla="*/ 116 h 116" name="T7"/>
                  <a:gd fmla="*/ 86 w 86" name="T8"/>
                  <a:gd fmla="*/ 0 h 116" name="T9"/>
                  <a:gd fmla="*/ 0 w 86" name="T10"/>
                  <a:gd fmla="*/ 0 h 116" name="T11"/>
                  <a:gd fmla="*/ 0 w 86" name="T12"/>
                  <a:gd fmla="*/ 10 h 116" name="T13"/>
                </a:gdLst>
                <a:cxnLst>
                  <a:cxn ang="0">
                    <a:pos x="T0" y="T1"/>
                  </a:cxn>
                  <a:cxn ang="0">
                    <a:pos x="T2" y="T3"/>
                  </a:cxn>
                  <a:cxn ang="0">
                    <a:pos x="T4" y="T5"/>
                  </a:cxn>
                  <a:cxn ang="0">
                    <a:pos x="T6" y="T7"/>
                  </a:cxn>
                  <a:cxn ang="0">
                    <a:pos x="T8" y="T9"/>
                  </a:cxn>
                  <a:cxn ang="0">
                    <a:pos x="T10" y="T11"/>
                  </a:cxn>
                  <a:cxn ang="0">
                    <a:pos x="T12" y="T13"/>
                  </a:cxn>
                </a:cxnLst>
                <a:rect b="b" l="0" r="r" t="0"/>
                <a:pathLst>
                  <a:path h="115" w="8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96" name="Freeform 108"/>
              <p:cNvSpPr/>
              <p:nvPr/>
            </p:nvSpPr>
            <p:spPr bwMode="auto">
              <a:xfrm>
                <a:off x="3599175" y="4057329"/>
                <a:ext cx="212142" cy="284519"/>
              </a:xfrm>
              <a:custGeom>
                <a:gdLst>
                  <a:gd fmla="*/ 0 w 85" name="T0"/>
                  <a:gd fmla="*/ 0 h 114" name="T1"/>
                  <a:gd fmla="*/ 0 w 85" name="T2"/>
                  <a:gd fmla="*/ 9 h 114" name="T3"/>
                  <a:gd fmla="*/ 76 w 85" name="T4"/>
                  <a:gd fmla="*/ 9 h 114" name="T5"/>
                  <a:gd fmla="*/ 76 w 85" name="T6"/>
                  <a:gd fmla="*/ 114 h 114" name="T7"/>
                  <a:gd fmla="*/ 85 w 85" name="T8"/>
                  <a:gd fmla="*/ 114 h 114" name="T9"/>
                  <a:gd fmla="*/ 85 w 85" name="T10"/>
                  <a:gd fmla="*/ 0 h 114" name="T11"/>
                  <a:gd fmla="*/ 0 w 85" name="T12"/>
                  <a:gd fmla="*/ 0 h 114" name="T13"/>
                </a:gdLst>
                <a:cxnLst>
                  <a:cxn ang="0">
                    <a:pos x="T0" y="T1"/>
                  </a:cxn>
                  <a:cxn ang="0">
                    <a:pos x="T2" y="T3"/>
                  </a:cxn>
                  <a:cxn ang="0">
                    <a:pos x="T4" y="T5"/>
                  </a:cxn>
                  <a:cxn ang="0">
                    <a:pos x="T6" y="T7"/>
                  </a:cxn>
                  <a:cxn ang="0">
                    <a:pos x="T8" y="T9"/>
                  </a:cxn>
                  <a:cxn ang="0">
                    <a:pos x="T10" y="T11"/>
                  </a:cxn>
                  <a:cxn ang="0">
                    <a:pos x="T12" y="T13"/>
                  </a:cxn>
                </a:cxnLst>
                <a:rect b="b" l="0" r="r" t="0"/>
                <a:pathLst>
                  <a:path h="114" w="85">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97" name="Freeform 109"/>
              <p:cNvSpPr/>
              <p:nvPr/>
            </p:nvSpPr>
            <p:spPr bwMode="auto">
              <a:xfrm>
                <a:off x="3526798" y="4129707"/>
                <a:ext cx="212142" cy="287016"/>
              </a:xfrm>
              <a:custGeom>
                <a:gdLst>
                  <a:gd fmla="*/ 0 w 85" name="T0"/>
                  <a:gd fmla="*/ 0 h 115" name="T1"/>
                  <a:gd fmla="*/ 0 w 85" name="T2"/>
                  <a:gd fmla="*/ 115 h 115" name="T3"/>
                  <a:gd fmla="*/ 85 w 85" name="T4"/>
                  <a:gd fmla="*/ 115 h 115" name="T5"/>
                  <a:gd fmla="*/ 85 w 85" name="T6"/>
                  <a:gd fmla="*/ 105 h 115" name="T7"/>
                  <a:gd fmla="*/ 85 w 85" name="T8"/>
                  <a:gd fmla="*/ 0 h 115" name="T9"/>
                  <a:gd fmla="*/ 10 w 85" name="T10"/>
                  <a:gd fmla="*/ 0 h 115" name="T11"/>
                  <a:gd fmla="*/ 0 w 85" name="T12"/>
                  <a:gd fmla="*/ 0 h 115" name="T13"/>
                </a:gdLst>
                <a:cxnLst>
                  <a:cxn ang="0">
                    <a:pos x="T0" y="T1"/>
                  </a:cxn>
                  <a:cxn ang="0">
                    <a:pos x="T2" y="T3"/>
                  </a:cxn>
                  <a:cxn ang="0">
                    <a:pos x="T4" y="T5"/>
                  </a:cxn>
                  <a:cxn ang="0">
                    <a:pos x="T6" y="T7"/>
                  </a:cxn>
                  <a:cxn ang="0">
                    <a:pos x="T8" y="T9"/>
                  </a:cxn>
                  <a:cxn ang="0">
                    <a:pos x="T10" y="T11"/>
                  </a:cxn>
                  <a:cxn ang="0">
                    <a:pos x="T12" y="T13"/>
                  </a:cxn>
                </a:cxnLst>
                <a:rect b="b" l="0" r="r" t="0"/>
                <a:pathLst>
                  <a:path h="115" w="8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grpSp>
      </p:grpSp>
      <p:grpSp>
        <p:nvGrpSpPr>
          <p:cNvPr id="36" name="组合 97"/>
          <p:cNvGrpSpPr/>
          <p:nvPr/>
        </p:nvGrpSpPr>
        <p:grpSpPr>
          <a:xfrm>
            <a:off x="4242947" y="3787996"/>
            <a:ext cx="663330" cy="667255"/>
            <a:chOff x="5656526" y="5197228"/>
            <a:chExt cx="884325" cy="889399"/>
          </a:xfrm>
        </p:grpSpPr>
        <p:sp>
          <p:nvSpPr>
            <p:cNvPr id="99" name="Oval 6"/>
            <p:cNvSpPr/>
            <p:nvPr/>
          </p:nvSpPr>
          <p:spPr>
            <a:xfrm>
              <a:off x="5656526" y="5197228"/>
              <a:ext cx="884325" cy="88939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6600">
                <a:solidFill>
                  <a:schemeClr val="bg1">
                    <a:lumMod val="50000"/>
                  </a:schemeClr>
                </a:solidFill>
                <a:cs typeface="+mn-ea"/>
                <a:sym typeface="+mn-lt"/>
              </a:endParaRPr>
            </a:p>
          </p:txBody>
        </p:sp>
        <p:grpSp>
          <p:nvGrpSpPr>
            <p:cNvPr id="39" name="Group 146"/>
            <p:cNvGrpSpPr/>
            <p:nvPr/>
          </p:nvGrpSpPr>
          <p:grpSpPr>
            <a:xfrm>
              <a:off x="5838436" y="5395441"/>
              <a:ext cx="520500" cy="517492"/>
              <a:chOff x="6559551" y="1588"/>
              <a:chExt cx="274637" cy="273050"/>
            </a:xfrm>
            <a:solidFill>
              <a:schemeClr val="bg1"/>
            </a:solidFill>
          </p:grpSpPr>
          <p:sp>
            <p:nvSpPr>
              <p:cNvPr id="101" name="Freeform 126"/>
              <p:cNvSpPr>
                <a:spLocks noEditPoints="1"/>
              </p:cNvSpPr>
              <p:nvPr/>
            </p:nvSpPr>
            <p:spPr bwMode="auto">
              <a:xfrm>
                <a:off x="6704013" y="65088"/>
                <a:ext cx="130175" cy="209550"/>
              </a:xfrm>
              <a:custGeom>
                <a:gdLst>
                  <a:gd fmla="*/ 0 w 82" name="T0"/>
                  <a:gd fmla="*/ 34 h 132" name="T1"/>
                  <a:gd fmla="*/ 0 w 82" name="T2"/>
                  <a:gd fmla="*/ 132 h 132" name="T3"/>
                  <a:gd fmla="*/ 82 w 82" name="T4"/>
                  <a:gd fmla="*/ 99 h 132" name="T5"/>
                  <a:gd fmla="*/ 82 w 82" name="T6"/>
                  <a:gd fmla="*/ 0 h 132" name="T7"/>
                  <a:gd fmla="*/ 0 w 82" name="T8"/>
                  <a:gd fmla="*/ 34 h 132" name="T9"/>
                  <a:gd fmla="*/ 76 w 82" name="T10"/>
                  <a:gd fmla="*/ 10 h 132" name="T11"/>
                  <a:gd fmla="*/ 76 w 82" name="T12"/>
                  <a:gd fmla="*/ 94 h 132" name="T13"/>
                  <a:gd fmla="*/ 5 w 82" name="T14"/>
                  <a:gd fmla="*/ 66 h 132" name="T15"/>
                  <a:gd fmla="*/ 5 w 82" name="T16"/>
                  <a:gd fmla="*/ 38 h 132" name="T17"/>
                  <a:gd fmla="*/ 76 w 82" name="T18"/>
                  <a:gd fmla="*/ 10 h 132" name="T19"/>
                  <a:gd fmla="*/ 5 w 82" name="T20"/>
                  <a:gd fmla="*/ 70 h 132" name="T21"/>
                  <a:gd fmla="*/ 73 w 82" name="T22"/>
                  <a:gd fmla="*/ 96 h 132" name="T23"/>
                  <a:gd fmla="*/ 5 w 82" name="T24"/>
                  <a:gd fmla="*/ 124 h 132" name="T25"/>
                  <a:gd fmla="*/ 5 w 82" name="T26"/>
                  <a:gd fmla="*/ 70 h 1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2" w="8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02" name="Freeform 127"/>
              <p:cNvSpPr/>
              <p:nvPr/>
            </p:nvSpPr>
            <p:spPr bwMode="auto">
              <a:xfrm>
                <a:off x="6559551" y="65088"/>
                <a:ext cx="128588" cy="209550"/>
              </a:xfrm>
              <a:custGeom>
                <a:gdLst>
                  <a:gd fmla="*/ 0 w 81" name="T0"/>
                  <a:gd fmla="*/ 99 h 132" name="T1"/>
                  <a:gd fmla="*/ 81 w 81" name="T2"/>
                  <a:gd fmla="*/ 132 h 132" name="T3"/>
                  <a:gd fmla="*/ 81 w 81" name="T4"/>
                  <a:gd fmla="*/ 34 h 132" name="T5"/>
                  <a:gd fmla="*/ 0 w 81" name="T6"/>
                  <a:gd fmla="*/ 0 h 132" name="T7"/>
                  <a:gd fmla="*/ 0 w 81" name="T8"/>
                  <a:gd fmla="*/ 99 h 132" name="T9"/>
                </a:gdLst>
                <a:cxnLst>
                  <a:cxn ang="0">
                    <a:pos x="T0" y="T1"/>
                  </a:cxn>
                  <a:cxn ang="0">
                    <a:pos x="T2" y="T3"/>
                  </a:cxn>
                  <a:cxn ang="0">
                    <a:pos x="T4" y="T5"/>
                  </a:cxn>
                  <a:cxn ang="0">
                    <a:pos x="T6" y="T7"/>
                  </a:cxn>
                  <a:cxn ang="0">
                    <a:pos x="T8" y="T9"/>
                  </a:cxn>
                </a:cxnLst>
                <a:rect b="b" l="0" r="r" t="0"/>
                <a:pathLst>
                  <a:path h="132" w="81">
                    <a:moveTo>
                      <a:pt x="0" y="99"/>
                    </a:moveTo>
                    <a:lnTo>
                      <a:pt x="81" y="132"/>
                    </a:lnTo>
                    <a:lnTo>
                      <a:pt x="81" y="34"/>
                    </a:lnTo>
                    <a:lnTo>
                      <a:pt x="0" y="0"/>
                    </a:lnTo>
                    <a:lnTo>
                      <a:pt x="0" y="9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03" name="Freeform 128"/>
              <p:cNvSpPr>
                <a:spLocks noEditPoints="1"/>
              </p:cNvSpPr>
              <p:nvPr/>
            </p:nvSpPr>
            <p:spPr bwMode="auto">
              <a:xfrm>
                <a:off x="6567488" y="1588"/>
                <a:ext cx="263525" cy="104775"/>
              </a:xfrm>
              <a:custGeom>
                <a:gdLst>
                  <a:gd fmla="*/ 82 w 166" name="T0"/>
                  <a:gd fmla="*/ 0 h 66" name="T1"/>
                  <a:gd fmla="*/ 0 w 166" name="T2"/>
                  <a:gd fmla="*/ 32 h 66" name="T3"/>
                  <a:gd fmla="*/ 80 w 166" name="T4"/>
                  <a:gd fmla="*/ 66 h 66" name="T5"/>
                  <a:gd fmla="*/ 166 w 166" name="T6"/>
                  <a:gd fmla="*/ 32 h 66" name="T7"/>
                  <a:gd fmla="*/ 82 w 166" name="T8"/>
                  <a:gd fmla="*/ 0 h 66" name="T9"/>
                  <a:gd fmla="*/ 82 w 166" name="T10"/>
                  <a:gd fmla="*/ 6 h 66" name="T11"/>
                  <a:gd fmla="*/ 151 w 166" name="T12"/>
                  <a:gd fmla="*/ 32 h 66" name="T13"/>
                  <a:gd fmla="*/ 82 w 166" name="T14"/>
                  <a:gd fmla="*/ 59 h 66" name="T15"/>
                  <a:gd fmla="*/ 82 w 166" name="T16"/>
                  <a:gd fmla="*/ 6 h 66" name="T17"/>
                  <a:gd fmla="*/ 78 w 166" name="T18"/>
                  <a:gd fmla="*/ 7 h 66" name="T19"/>
                  <a:gd fmla="*/ 78 w 166" name="T20"/>
                  <a:gd fmla="*/ 59 h 66" name="T21"/>
                  <a:gd fmla="*/ 15 w 166" name="T22"/>
                  <a:gd fmla="*/ 32 h 66" name="T23"/>
                  <a:gd fmla="*/ 78 w 166" name="T24"/>
                  <a:gd fmla="*/ 7 h 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6" w="1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grpSp>
      </p:grpSp>
      <p:grpSp>
        <p:nvGrpSpPr>
          <p:cNvPr id="44" name="组合 103"/>
          <p:cNvGrpSpPr/>
          <p:nvPr/>
        </p:nvGrpSpPr>
        <p:grpSpPr>
          <a:xfrm>
            <a:off x="5119534" y="3463566"/>
            <a:ext cx="663330" cy="667255"/>
            <a:chOff x="6825156" y="4764788"/>
            <a:chExt cx="884325" cy="889399"/>
          </a:xfrm>
        </p:grpSpPr>
        <p:sp>
          <p:nvSpPr>
            <p:cNvPr id="105" name="Freeform 110"/>
            <p:cNvSpPr/>
            <p:nvPr/>
          </p:nvSpPr>
          <p:spPr bwMode="auto">
            <a:xfrm>
              <a:off x="7398106" y="5136463"/>
              <a:ext cx="123357" cy="123357"/>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06" name="Freeform 111"/>
            <p:cNvSpPr/>
            <p:nvPr/>
          </p:nvSpPr>
          <p:spPr bwMode="auto">
            <a:xfrm>
              <a:off x="7371027" y="5103367"/>
              <a:ext cx="132381" cy="138399"/>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07" name="Freeform 112"/>
            <p:cNvSpPr/>
            <p:nvPr/>
          </p:nvSpPr>
          <p:spPr bwMode="auto">
            <a:xfrm>
              <a:off x="7346958" y="5085314"/>
              <a:ext cx="126365" cy="126365"/>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08" name="Freeform 113"/>
            <p:cNvSpPr/>
            <p:nvPr/>
          </p:nvSpPr>
          <p:spPr bwMode="auto">
            <a:xfrm>
              <a:off x="7313863" y="5208671"/>
              <a:ext cx="84243" cy="84243"/>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09" name="Freeform 114"/>
            <p:cNvSpPr/>
            <p:nvPr/>
          </p:nvSpPr>
          <p:spPr bwMode="auto">
            <a:xfrm>
              <a:off x="7292802" y="5277870"/>
              <a:ext cx="42122" cy="39114"/>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10" name="Freeform 115"/>
            <p:cNvSpPr/>
            <p:nvPr/>
          </p:nvSpPr>
          <p:spPr bwMode="auto">
            <a:xfrm>
              <a:off x="7470315" y="5055229"/>
              <a:ext cx="84243" cy="84243"/>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11" name="Freeform 116"/>
            <p:cNvSpPr/>
            <p:nvPr/>
          </p:nvSpPr>
          <p:spPr bwMode="auto">
            <a:xfrm>
              <a:off x="7085204" y="5013107"/>
              <a:ext cx="336971" cy="409180"/>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12" name="Rectangle 117"/>
            <p:cNvSpPr>
              <a:spLocks noChangeArrowheads="1"/>
            </p:cNvSpPr>
            <p:nvPr/>
          </p:nvSpPr>
          <p:spPr bwMode="auto">
            <a:xfrm>
              <a:off x="7145378" y="5151506"/>
              <a:ext cx="132381" cy="21061"/>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13" name="Rectangle 118"/>
            <p:cNvSpPr>
              <a:spLocks noChangeArrowheads="1"/>
            </p:cNvSpPr>
            <p:nvPr/>
          </p:nvSpPr>
          <p:spPr bwMode="auto">
            <a:xfrm>
              <a:off x="7145378" y="5199645"/>
              <a:ext cx="132381" cy="21061"/>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14" name="Rectangle 119"/>
            <p:cNvSpPr>
              <a:spLocks noChangeArrowheads="1"/>
            </p:cNvSpPr>
            <p:nvPr/>
          </p:nvSpPr>
          <p:spPr bwMode="auto">
            <a:xfrm>
              <a:off x="7145378" y="5253801"/>
              <a:ext cx="132381" cy="1805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15" name="Rectangle 120"/>
            <p:cNvSpPr>
              <a:spLocks noChangeArrowheads="1"/>
            </p:cNvSpPr>
            <p:nvPr/>
          </p:nvSpPr>
          <p:spPr bwMode="auto">
            <a:xfrm>
              <a:off x="7145378" y="5304949"/>
              <a:ext cx="132381" cy="21061"/>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sp>
          <p:nvSpPr>
            <p:cNvPr id="116" name="Oval 11"/>
            <p:cNvSpPr/>
            <p:nvPr/>
          </p:nvSpPr>
          <p:spPr>
            <a:xfrm>
              <a:off x="6825156" y="4764788"/>
              <a:ext cx="884325" cy="88939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6600">
                <a:solidFill>
                  <a:schemeClr val="bg1">
                    <a:lumMod val="50000"/>
                  </a:schemeClr>
                </a:solidFill>
                <a:cs typeface="+mn-ea"/>
                <a:sym typeface="+mn-lt"/>
              </a:endParaRPr>
            </a:p>
          </p:txBody>
        </p:sp>
        <p:sp>
          <p:nvSpPr>
            <p:cNvPr id="117" name="Freeform 21"/>
            <p:cNvSpPr>
              <a:spLocks noEditPoints="1"/>
            </p:cNvSpPr>
            <p:nvPr/>
          </p:nvSpPr>
          <p:spPr bwMode="auto">
            <a:xfrm>
              <a:off x="7013072" y="4983896"/>
              <a:ext cx="508391" cy="452558"/>
            </a:xfrm>
            <a:custGeom>
              <a:gdLst>
                <a:gd fmla="*/ 62 w 401" name="T0"/>
                <a:gd fmla="*/ 116 h 357" name="T1"/>
                <a:gd fmla="*/ 117 w 401" name="T2"/>
                <a:gd fmla="*/ 135 h 357" name="T3"/>
                <a:gd fmla="*/ 124 w 401" name="T4"/>
                <a:gd fmla="*/ 133 h 357" name="T5"/>
                <a:gd fmla="*/ 155 w 401" name="T6"/>
                <a:gd fmla="*/ 106 h 357" name="T7"/>
                <a:gd fmla="*/ 156 w 401" name="T8"/>
                <a:gd fmla="*/ 100 h 357" name="T9"/>
                <a:gd fmla="*/ 141 w 401" name="T10"/>
                <a:gd fmla="*/ 81 h 357" name="T11"/>
                <a:gd fmla="*/ 219 w 401" name="T12"/>
                <a:gd fmla="*/ 1 h 357" name="T13"/>
                <a:gd fmla="*/ 160 w 401" name="T14"/>
                <a:gd fmla="*/ 1 h 357" name="T15"/>
                <a:gd fmla="*/ 86 w 401" name="T16"/>
                <a:gd fmla="*/ 39 h 357" name="T17"/>
                <a:gd fmla="*/ 55 w 401" name="T18"/>
                <a:gd fmla="*/ 63 h 357" name="T19"/>
                <a:gd fmla="*/ 43 w 401" name="T20"/>
                <a:gd fmla="*/ 90 h 357" name="T21"/>
                <a:gd fmla="*/ 18 w 401" name="T22"/>
                <a:gd fmla="*/ 98 h 357" name="T23"/>
                <a:gd fmla="*/ 3 w 401" name="T24"/>
                <a:gd fmla="*/ 110 h 357" name="T25"/>
                <a:gd fmla="*/ 2 w 401" name="T26"/>
                <a:gd fmla="*/ 120 h 357" name="T27"/>
                <a:gd fmla="*/ 30 w 401" name="T28"/>
                <a:gd fmla="*/ 150 h 357" name="T29"/>
                <a:gd fmla="*/ 41 w 401" name="T30"/>
                <a:gd fmla="*/ 152 h 357" name="T31"/>
                <a:gd fmla="*/ 55 w 401" name="T32"/>
                <a:gd fmla="*/ 139 h 357" name="T33"/>
                <a:gd fmla="*/ 62 w 401" name="T34"/>
                <a:gd fmla="*/ 116 h 357" name="T35"/>
                <a:gd fmla="*/ 177 w 401" name="T36"/>
                <a:gd fmla="*/ 126 h 357" name="T37"/>
                <a:gd fmla="*/ 169 w 401" name="T38"/>
                <a:gd fmla="*/ 125 h 357" name="T39"/>
                <a:gd fmla="*/ 140 w 401" name="T40"/>
                <a:gd fmla="*/ 150 h 357" name="T41"/>
                <a:gd fmla="*/ 139 w 401" name="T42"/>
                <a:gd fmla="*/ 158 h 357" name="T43"/>
                <a:gd fmla="*/ 305 w 401" name="T44"/>
                <a:gd fmla="*/ 347 h 357" name="T45"/>
                <a:gd fmla="*/ 320 w 401" name="T46"/>
                <a:gd fmla="*/ 348 h 357" name="T47"/>
                <a:gd fmla="*/ 340 w 401" name="T48"/>
                <a:gd fmla="*/ 332 h 357" name="T49"/>
                <a:gd fmla="*/ 341 w 401" name="T50"/>
                <a:gd fmla="*/ 317 h 357" name="T51"/>
                <a:gd fmla="*/ 177 w 401" name="T52"/>
                <a:gd fmla="*/ 126 h 357" name="T53"/>
                <a:gd fmla="*/ 398 w 401" name="T54"/>
                <a:gd fmla="*/ 46 h 357" name="T55"/>
                <a:gd fmla="*/ 389 w 401" name="T56"/>
                <a:gd fmla="*/ 42 h 357" name="T57"/>
                <a:gd fmla="*/ 369 w 401" name="T58"/>
                <a:gd fmla="*/ 72 h 357" name="T59"/>
                <a:gd fmla="*/ 331 w 401" name="T60"/>
                <a:gd fmla="*/ 80 h 357" name="T61"/>
                <a:gd fmla="*/ 320 w 401" name="T62"/>
                <a:gd fmla="*/ 45 h 357" name="T63"/>
                <a:gd fmla="*/ 338 w 401" name="T64"/>
                <a:gd fmla="*/ 13 h 357" name="T65"/>
                <a:gd fmla="*/ 330 w 401" name="T66"/>
                <a:gd fmla="*/ 6 h 357" name="T67"/>
                <a:gd fmla="*/ 274 w 401" name="T68"/>
                <a:gd fmla="*/ 51 h 357" name="T69"/>
                <a:gd fmla="*/ 257 w 401" name="T70"/>
                <a:gd fmla="*/ 121 h 357" name="T71"/>
                <a:gd fmla="*/ 230 w 401" name="T72"/>
                <a:gd fmla="*/ 149 h 357" name="T73"/>
                <a:gd fmla="*/ 257 w 401" name="T74"/>
                <a:gd fmla="*/ 181 h 357" name="T75"/>
                <a:gd fmla="*/ 290 w 401" name="T76"/>
                <a:gd fmla="*/ 149 h 357" name="T77"/>
                <a:gd fmla="*/ 330 w 401" name="T78"/>
                <a:gd fmla="*/ 137 h 357" name="T79"/>
                <a:gd fmla="*/ 391 w 401" name="T80"/>
                <a:gd fmla="*/ 112 h 357" name="T81"/>
                <a:gd fmla="*/ 398 w 401" name="T82"/>
                <a:gd fmla="*/ 46 h 357" name="T83"/>
                <a:gd fmla="*/ 55 w 401" name="T84"/>
                <a:gd fmla="*/ 319 h 357" name="T85"/>
                <a:gd fmla="*/ 55 w 401" name="T86"/>
                <a:gd fmla="*/ 334 h 357" name="T87"/>
                <a:gd fmla="*/ 74 w 401" name="T88"/>
                <a:gd fmla="*/ 353 h 357" name="T89"/>
                <a:gd fmla="*/ 89 w 401" name="T90"/>
                <a:gd fmla="*/ 351 h 357" name="T91"/>
                <a:gd fmla="*/ 187 w 401" name="T92"/>
                <a:gd fmla="*/ 254 h 357" name="T93"/>
                <a:gd fmla="*/ 157 w 401" name="T94"/>
                <a:gd fmla="*/ 220 h 357" name="T95"/>
                <a:gd fmla="*/ 55 w 401" name="T96"/>
                <a:gd fmla="*/ 319 h 35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7" w="401">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solidFill>
                  <a:schemeClr val="bg1">
                    <a:lumMod val="50000"/>
                  </a:schemeClr>
                </a:solidFill>
                <a:cs typeface="+mn-ea"/>
                <a:sym typeface="+mn-lt"/>
              </a:endParaRPr>
            </a:p>
          </p:txBody>
        </p:sp>
      </p:grpSp>
      <p:grpSp>
        <p:nvGrpSpPr>
          <p:cNvPr id="47" name="组合 117"/>
          <p:cNvGrpSpPr/>
          <p:nvPr/>
        </p:nvGrpSpPr>
        <p:grpSpPr>
          <a:xfrm>
            <a:off x="3839971" y="2215868"/>
            <a:ext cx="1469279" cy="1477974"/>
            <a:chOff x="5119295" y="3101705"/>
            <a:chExt cx="1958784" cy="1970024"/>
          </a:xfrm>
        </p:grpSpPr>
        <p:sp>
          <p:nvSpPr>
            <p:cNvPr id="119" name="Oval 3"/>
            <p:cNvSpPr/>
            <p:nvPr/>
          </p:nvSpPr>
          <p:spPr>
            <a:xfrm>
              <a:off x="5119295" y="3101705"/>
              <a:ext cx="1958784" cy="1970024"/>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6600">
                <a:solidFill>
                  <a:schemeClr val="bg1">
                    <a:lumMod val="50000"/>
                  </a:schemeClr>
                </a:solidFill>
                <a:cs typeface="+mn-ea"/>
                <a:sym typeface="+mn-lt"/>
              </a:endParaRPr>
            </a:p>
          </p:txBody>
        </p:sp>
        <p:sp>
          <p:nvSpPr>
            <p:cNvPr id="120" name="Text Box 10"/>
            <p:cNvSpPr txBox="1">
              <a:spLocks noChangeArrowheads="1"/>
            </p:cNvSpPr>
            <p:nvPr/>
          </p:nvSpPr>
          <p:spPr bwMode="auto">
            <a:xfrm>
              <a:off x="5206937" y="4316693"/>
              <a:ext cx="1827854" cy="304706"/>
            </a:xfrm>
            <a:prstGeom prst="rect">
              <a:avLst/>
            </a:prstGeom>
            <a:noFill/>
            <a:ln w="9525">
              <a:noFill/>
              <a:miter lim="800000"/>
            </a:ln>
          </p:spPr>
          <p:txBody>
            <a:bodyPr bIns="22860" lIns="45720" rIns="45720" tIns="22860" wrap="square">
              <a:spAutoFit/>
            </a:bodyPr>
            <a:lstStyle/>
            <a:p>
              <a:pPr algn="ctr" defTabSz="890984" lvl="0"/>
              <a:r>
                <a:rPr altLang="en-US" lang="zh-CN" sz="12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121" name="KSO_Shape"/>
            <p:cNvSpPr>
              <a:spLocks noChangeAspect="1"/>
            </p:cNvSpPr>
            <p:nvPr/>
          </p:nvSpPr>
          <p:spPr bwMode="auto">
            <a:xfrm>
              <a:off x="5794811" y="3427507"/>
              <a:ext cx="607752" cy="828003"/>
            </a:xfrm>
            <a:custGeom>
              <a:gdLst>
                <a:gd fmla="*/ 659720 w 1122363" name="T0"/>
                <a:gd fmla="*/ 1061049 h 1531938" name="T1"/>
                <a:gd fmla="*/ 657679 w 1122363" name="T2"/>
                <a:gd fmla="*/ 1105186 h 1531938" name="T3"/>
                <a:gd fmla="*/ 613002 w 1122363" name="T4"/>
                <a:gd fmla="*/ 1132121 h 1531938" name="T5"/>
                <a:gd fmla="*/ 496276 w 1122363" name="T6"/>
                <a:gd fmla="*/ 860262 h 1531938" name="T7"/>
                <a:gd fmla="*/ 478065 w 1122363" name="T8"/>
                <a:gd fmla="*/ 820434 h 1531938" name="T9"/>
                <a:gd fmla="*/ 495593 w 1122363" name="T10"/>
                <a:gd fmla="*/ 792738 h 1531938" name="T11"/>
                <a:gd fmla="*/ 513236 w 1122363" name="T12"/>
                <a:gd fmla="*/ 692440 h 1531938" name="T13"/>
                <a:gd fmla="*/ 428226 w 1122363" name="T14"/>
                <a:gd fmla="*/ 723969 h 1531938" name="T15"/>
                <a:gd fmla="*/ 379486 w 1122363" name="T16"/>
                <a:gd fmla="*/ 771377 h 1531938" name="T17"/>
                <a:gd fmla="*/ 359537 w 1122363" name="T18"/>
                <a:gd fmla="*/ 859614 h 1531938" name="T19"/>
                <a:gd fmla="*/ 388554 w 1122363" name="T20"/>
                <a:gd fmla="*/ 929250 h 1531938" name="T21"/>
                <a:gd fmla="*/ 452482 w 1122363" name="T22"/>
                <a:gd fmla="*/ 975751 h 1531938" name="T23"/>
                <a:gd fmla="*/ 515503 w 1122363" name="T24"/>
                <a:gd fmla="*/ 1131583 h 1531938" name="T25"/>
                <a:gd fmla="*/ 419611 w 1122363" name="T26"/>
                <a:gd fmla="*/ 1093929 h 1531938" name="T27"/>
                <a:gd fmla="*/ 452255 w 1122363" name="T28"/>
                <a:gd fmla="*/ 1208705 h 1531938" name="T29"/>
                <a:gd fmla="*/ 616608 w 1122363" name="T30"/>
                <a:gd fmla="*/ 1227305 h 1531938" name="T31"/>
                <a:gd fmla="*/ 701392 w 1122363" name="T32"/>
                <a:gd fmla="*/ 1200993 h 1531938" name="T33"/>
                <a:gd fmla="*/ 755799 w 1122363" name="T34"/>
                <a:gd fmla="*/ 1155627 h 1531938" name="T35"/>
                <a:gd fmla="*/ 783682 w 1122363" name="T36"/>
                <a:gd fmla="*/ 1087805 h 1531938" name="T37"/>
                <a:gd fmla="*/ 769174 w 1122363" name="T38"/>
                <a:gd fmla="*/ 1001156 h 1531938" name="T39"/>
                <a:gd fmla="*/ 693004 w 1122363" name="T40"/>
                <a:gd fmla="*/ 932199 h 1531938" name="T41"/>
                <a:gd fmla="*/ 624543 w 1122363" name="T42"/>
                <a:gd fmla="*/ 792018 h 1531938" name="T43"/>
                <a:gd fmla="*/ 756025 w 1122363" name="T44"/>
                <a:gd fmla="*/ 858933 h 1531938" name="T45"/>
                <a:gd fmla="*/ 653106 w 1122363" name="T46"/>
                <a:gd fmla="*/ 698791 h 1531938" name="T47"/>
                <a:gd fmla="*/ 617515 w 1122363" name="T48"/>
                <a:gd fmla="*/ 373743 h 1531938" name="T49"/>
                <a:gd fmla="*/ 768267 w 1122363" name="T50"/>
                <a:gd fmla="*/ 414573 h 1531938" name="T51"/>
                <a:gd fmla="*/ 889095 w 1122363" name="T52"/>
                <a:gd fmla="*/ 508707 h 1531938" name="T53"/>
                <a:gd fmla="*/ 986347 w 1122363" name="T54"/>
                <a:gd fmla="*/ 659549 h 1531938" name="T55"/>
                <a:gd fmla="*/ 1066143 w 1122363" name="T56"/>
                <a:gd fmla="*/ 870048 h 1531938" name="T57"/>
                <a:gd fmla="*/ 1122136 w 1122363" name="T58"/>
                <a:gd fmla="*/ 1120922 h 1531938" name="T59"/>
                <a:gd fmla="*/ 1088812 w 1122363" name="T60"/>
                <a:gd fmla="*/ 1284920 h 1531938" name="T61"/>
                <a:gd fmla="*/ 987253 w 1122363" name="T62"/>
                <a:gd fmla="*/ 1407408 h 1531938" name="T63"/>
                <a:gd fmla="*/ 836275 w 1122363" name="T64"/>
                <a:gd fmla="*/ 1488160 h 1531938" name="T65"/>
                <a:gd fmla="*/ 653786 w 1122363" name="T66"/>
                <a:gd fmla="*/ 1527401 h 1531938" name="T67"/>
                <a:gd fmla="*/ 459056 w 1122363" name="T68"/>
                <a:gd fmla="*/ 1525133 h 1531938" name="T69"/>
                <a:gd fmla="*/ 274754 w 1122363" name="T70"/>
                <a:gd fmla="*/ 1477952 h 1531938" name="T71"/>
                <a:gd fmla="*/ 122868 w 1122363" name="T72"/>
                <a:gd fmla="*/ 1387674 h 1531938" name="T73"/>
                <a:gd fmla="*/ 25163 w 1122363" name="T74"/>
                <a:gd fmla="*/ 1257020 h 1531938" name="T75"/>
                <a:gd fmla="*/ 2947 w 1122363" name="T76"/>
                <a:gd fmla="*/ 1087805 h 1531938" name="T77"/>
                <a:gd fmla="*/ 101785 w 1122363" name="T78"/>
                <a:gd fmla="*/ 770469 h 1531938" name="T79"/>
                <a:gd fmla="*/ 185436 w 1122363" name="T80"/>
                <a:gd fmla="*/ 597625 h 1531938" name="T81"/>
                <a:gd fmla="*/ 291076 w 1122363" name="T82"/>
                <a:gd fmla="*/ 468105 h 1531938" name="T83"/>
                <a:gd fmla="*/ 429359 w 1122363" name="T84"/>
                <a:gd fmla="*/ 390529 h 1531938" name="T85"/>
                <a:gd fmla="*/ 479174 w 1122363" name="T86"/>
                <a:gd fmla="*/ 1591 h 1531938" name="T87"/>
                <a:gd fmla="*/ 551894 w 1122363" name="T88"/>
                <a:gd fmla="*/ 29995 h 1531938" name="T89"/>
                <a:gd fmla="*/ 625293 w 1122363" name="T90"/>
                <a:gd fmla="*/ 25905 h 1531938" name="T91"/>
                <a:gd fmla="*/ 709340 w 1122363" name="T92"/>
                <a:gd fmla="*/ 227 h 1531938" name="T93"/>
                <a:gd fmla="*/ 758726 w 1122363" name="T94"/>
                <a:gd fmla="*/ 27496 h 1531938" name="T95"/>
                <a:gd fmla="*/ 796785 w 1122363" name="T96"/>
                <a:gd fmla="*/ 126571 h 1531938" name="T97"/>
                <a:gd fmla="*/ 842547 w 1122363" name="T98"/>
                <a:gd fmla="*/ 132706 h 1531938" name="T99"/>
                <a:gd fmla="*/ 877887 w 1122363" name="T100"/>
                <a:gd fmla="*/ 128389 h 1531938" name="T101"/>
                <a:gd fmla="*/ 854327 w 1122363" name="T102"/>
                <a:gd fmla="*/ 210421 h 1531938" name="T103"/>
                <a:gd fmla="*/ 786364 w 1122363" name="T104"/>
                <a:gd fmla="*/ 279955 h 1531938" name="T105"/>
                <a:gd fmla="*/ 671961 w 1122363" name="T106"/>
                <a:gd fmla="*/ 339492 h 1531938" name="T107"/>
                <a:gd fmla="*/ 528333 w 1122363" name="T108"/>
                <a:gd fmla="*/ 325403 h 1531938" name="T109"/>
                <a:gd fmla="*/ 445646 w 1122363" name="T110"/>
                <a:gd fmla="*/ 337219 h 1531938" name="T111"/>
                <a:gd fmla="*/ 251726 w 1122363" name="T112"/>
                <a:gd fmla="*/ 176563 h 1531938" name="T113"/>
                <a:gd fmla="*/ 329656 w 1122363" name="T114"/>
                <a:gd fmla="*/ 137024 h 1531938" name="T115"/>
                <a:gd fmla="*/ 389916 w 1122363" name="T116"/>
                <a:gd fmla="*/ 127934 h 1531938" name="T117"/>
                <a:gd fmla="*/ 417101 w 1122363" name="T118"/>
                <a:gd fmla="*/ 43857 h 153193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531938" w="1122363">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endParaRPr altLang="en-US" lang="zh-CN">
                <a:solidFill>
                  <a:schemeClr val="bg1">
                    <a:lumMod val="50000"/>
                  </a:schemeClr>
                </a:solidFill>
                <a:cs typeface="+mn-ea"/>
                <a:sym typeface="+mn-lt"/>
              </a:endParaRPr>
            </a:p>
          </p:txBody>
        </p:sp>
      </p:grpSp>
      <p:grpSp>
        <p:nvGrpSpPr>
          <p:cNvPr id="52" name="组合 121"/>
          <p:cNvGrpSpPr/>
          <p:nvPr/>
        </p:nvGrpSpPr>
        <p:grpSpPr>
          <a:xfrm>
            <a:off x="5119534" y="1759446"/>
            <a:ext cx="663330" cy="667255"/>
            <a:chOff x="6825156" y="2493329"/>
            <a:chExt cx="884325" cy="889399"/>
          </a:xfrm>
        </p:grpSpPr>
        <p:sp>
          <p:nvSpPr>
            <p:cNvPr id="123" name="Oval 4"/>
            <p:cNvSpPr/>
            <p:nvPr/>
          </p:nvSpPr>
          <p:spPr>
            <a:xfrm>
              <a:off x="6825156" y="2493329"/>
              <a:ext cx="884325" cy="88939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6600">
                <a:solidFill>
                  <a:schemeClr val="bg1">
                    <a:lumMod val="50000"/>
                  </a:schemeClr>
                </a:solidFill>
                <a:cs typeface="+mn-ea"/>
                <a:sym typeface="+mn-lt"/>
              </a:endParaRPr>
            </a:p>
          </p:txBody>
        </p:sp>
        <p:sp>
          <p:nvSpPr>
            <p:cNvPr id="124" name="Freeform 6"/>
            <p:cNvSpPr>
              <a:spLocks noEditPoints="1"/>
            </p:cNvSpPr>
            <p:nvPr/>
          </p:nvSpPr>
          <p:spPr bwMode="auto">
            <a:xfrm>
              <a:off x="7016216" y="2677016"/>
              <a:ext cx="530042" cy="522026"/>
            </a:xfrm>
            <a:custGeom>
              <a:gdLst>
                <a:gd fmla="*/ 63 w 63" name="T0"/>
                <a:gd fmla="*/ 52 h 62" name="T1"/>
                <a:gd fmla="*/ 0 w 63" name="T2"/>
                <a:gd fmla="*/ 52 h 62" name="T3"/>
                <a:gd fmla="*/ 5 w 63" name="T4"/>
                <a:gd fmla="*/ 48 h 62" name="T5"/>
                <a:gd fmla="*/ 58 w 63" name="T6"/>
                <a:gd fmla="*/ 48 h 62" name="T7"/>
                <a:gd fmla="*/ 16 w 63" name="T8"/>
                <a:gd fmla="*/ 2 h 62" name="T9"/>
                <a:gd fmla="*/ 16 w 63" name="T10"/>
                <a:gd fmla="*/ 14 h 62" name="T11"/>
                <a:gd fmla="*/ 16 w 63" name="T12"/>
                <a:gd fmla="*/ 2 h 62" name="T13"/>
                <a:gd fmla="*/ 41 w 63" name="T14"/>
                <a:gd fmla="*/ 8 h 62" name="T15"/>
                <a:gd fmla="*/ 52 w 63" name="T16"/>
                <a:gd fmla="*/ 8 h 62" name="T17"/>
                <a:gd fmla="*/ 41 w 63" name="T18"/>
                <a:gd fmla="*/ 35 h 62" name="T19"/>
                <a:gd fmla="*/ 45 w 63" name="T20"/>
                <a:gd fmla="*/ 50 h 62" name="T21"/>
                <a:gd fmla="*/ 48 w 63" name="T22"/>
                <a:gd fmla="*/ 50 h 62" name="T23"/>
                <a:gd fmla="*/ 53 w 63" name="T24"/>
                <a:gd fmla="*/ 33 h 62" name="T25"/>
                <a:gd fmla="*/ 56 w 63" name="T26"/>
                <a:gd fmla="*/ 20 h 62" name="T27"/>
                <a:gd fmla="*/ 43 w 63" name="T28"/>
                <a:gd fmla="*/ 15 h 62" name="T29"/>
                <a:gd fmla="*/ 44 w 63" name="T30"/>
                <a:gd fmla="*/ 20 h 62" name="T31"/>
                <a:gd fmla="*/ 41 w 63" name="T32"/>
                <a:gd fmla="*/ 35 h 62" name="T33"/>
                <a:gd fmla="*/ 38 w 63" name="T34"/>
                <a:gd fmla="*/ 6 h 62" name="T35"/>
                <a:gd fmla="*/ 25 w 63" name="T36"/>
                <a:gd fmla="*/ 6 h 62" name="T37"/>
                <a:gd fmla="*/ 38 w 63" name="T38"/>
                <a:gd fmla="*/ 34 h 62" name="T39"/>
                <a:gd fmla="*/ 41 w 63" name="T40"/>
                <a:gd fmla="*/ 20 h 62" name="T41"/>
                <a:gd fmla="*/ 28 w 63" name="T42"/>
                <a:gd fmla="*/ 14 h 62" name="T43"/>
                <a:gd fmla="*/ 22 w 63" name="T44"/>
                <a:gd fmla="*/ 29 h 62" name="T45"/>
                <a:gd fmla="*/ 25 w 63" name="T46"/>
                <a:gd fmla="*/ 52 h 62" name="T47"/>
                <a:gd fmla="*/ 31 w 63" name="T48"/>
                <a:gd fmla="*/ 41 h 62" name="T49"/>
                <a:gd fmla="*/ 38 w 63" name="T50"/>
                <a:gd fmla="*/ 52 h 62" name="T51"/>
                <a:gd fmla="*/ 22 w 63" name="T52"/>
                <a:gd fmla="*/ 35 h 62" name="T53"/>
                <a:gd fmla="*/ 19 w 63" name="T54"/>
                <a:gd fmla="*/ 20 h 62" name="T55"/>
                <a:gd fmla="*/ 19 w 63" name="T56"/>
                <a:gd fmla="*/ 15 h 62" name="T57"/>
                <a:gd fmla="*/ 7 w 63" name="T58"/>
                <a:gd fmla="*/ 20 h 62" name="T59"/>
                <a:gd fmla="*/ 10 w 63" name="T60"/>
                <a:gd fmla="*/ 33 h 62" name="T61"/>
                <a:gd fmla="*/ 14 w 63" name="T62"/>
                <a:gd fmla="*/ 50 h 62" name="T63"/>
                <a:gd fmla="*/ 17 w 63" name="T64"/>
                <a:gd fmla="*/ 50 h 62" name="T65"/>
                <a:gd fmla="*/ 22 w 63" name="T66"/>
                <a:gd fmla="*/ 35 h 6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2" w="62">
                  <a:moveTo>
                    <a:pt x="56" y="46"/>
                  </a:moveTo>
                  <a:cubicBezTo>
                    <a:pt x="60" y="48"/>
                    <a:pt x="63" y="50"/>
                    <a:pt x="63" y="52"/>
                  </a:cubicBezTo>
                  <a:cubicBezTo>
                    <a:pt x="63" y="58"/>
                    <a:pt x="49" y="62"/>
                    <a:pt x="31" y="62"/>
                  </a:cubicBezTo>
                  <a:cubicBezTo>
                    <a:pt x="14" y="62"/>
                    <a:pt x="0" y="58"/>
                    <a:pt x="0" y="52"/>
                  </a:cubicBezTo>
                  <a:cubicBezTo>
                    <a:pt x="0" y="50"/>
                    <a:pt x="2" y="48"/>
                    <a:pt x="7" y="46"/>
                  </a:cubicBezTo>
                  <a:cubicBezTo>
                    <a:pt x="6" y="47"/>
                    <a:pt x="5" y="48"/>
                    <a:pt x="5" y="48"/>
                  </a:cubicBezTo>
                  <a:cubicBezTo>
                    <a:pt x="5" y="52"/>
                    <a:pt x="17" y="55"/>
                    <a:pt x="31" y="55"/>
                  </a:cubicBezTo>
                  <a:cubicBezTo>
                    <a:pt x="46" y="55"/>
                    <a:pt x="58" y="52"/>
                    <a:pt x="58" y="48"/>
                  </a:cubicBezTo>
                  <a:cubicBezTo>
                    <a:pt x="58" y="48"/>
                    <a:pt x="57" y="47"/>
                    <a:pt x="56" y="46"/>
                  </a:cubicBezTo>
                  <a:close/>
                  <a:moveTo>
                    <a:pt x="16" y="2"/>
                  </a:moveTo>
                  <a:cubicBezTo>
                    <a:pt x="19" y="2"/>
                    <a:pt x="22" y="5"/>
                    <a:pt x="22" y="8"/>
                  </a:cubicBezTo>
                  <a:cubicBezTo>
                    <a:pt x="22" y="11"/>
                    <a:pt x="19" y="14"/>
                    <a:pt x="16" y="14"/>
                  </a:cubicBezTo>
                  <a:cubicBezTo>
                    <a:pt x="13" y="14"/>
                    <a:pt x="10" y="11"/>
                    <a:pt x="10" y="8"/>
                  </a:cubicBezTo>
                  <a:cubicBezTo>
                    <a:pt x="10" y="5"/>
                    <a:pt x="13" y="2"/>
                    <a:pt x="16" y="2"/>
                  </a:cubicBezTo>
                  <a:close/>
                  <a:moveTo>
                    <a:pt x="47" y="2"/>
                  </a:moveTo>
                  <a:cubicBezTo>
                    <a:pt x="43" y="2"/>
                    <a:pt x="41" y="5"/>
                    <a:pt x="41" y="8"/>
                  </a:cubicBezTo>
                  <a:cubicBezTo>
                    <a:pt x="41" y="11"/>
                    <a:pt x="43" y="14"/>
                    <a:pt x="47" y="14"/>
                  </a:cubicBezTo>
                  <a:cubicBezTo>
                    <a:pt x="50" y="14"/>
                    <a:pt x="52" y="11"/>
                    <a:pt x="52" y="8"/>
                  </a:cubicBezTo>
                  <a:cubicBezTo>
                    <a:pt x="52" y="5"/>
                    <a:pt x="50" y="2"/>
                    <a:pt x="47" y="2"/>
                  </a:cubicBezTo>
                  <a:close/>
                  <a:moveTo>
                    <a:pt x="41" y="35"/>
                  </a:moveTo>
                  <a:cubicBezTo>
                    <a:pt x="41" y="50"/>
                    <a:pt x="41" y="50"/>
                    <a:pt x="41" y="50"/>
                  </a:cubicBezTo>
                  <a:cubicBezTo>
                    <a:pt x="45" y="50"/>
                    <a:pt x="45" y="50"/>
                    <a:pt x="45" y="50"/>
                  </a:cubicBezTo>
                  <a:cubicBezTo>
                    <a:pt x="47" y="40"/>
                    <a:pt x="47" y="40"/>
                    <a:pt x="47" y="40"/>
                  </a:cubicBezTo>
                  <a:cubicBezTo>
                    <a:pt x="48" y="50"/>
                    <a:pt x="48" y="50"/>
                    <a:pt x="48" y="50"/>
                  </a:cubicBezTo>
                  <a:cubicBezTo>
                    <a:pt x="53" y="50"/>
                    <a:pt x="53" y="50"/>
                    <a:pt x="53" y="50"/>
                  </a:cubicBezTo>
                  <a:cubicBezTo>
                    <a:pt x="53" y="33"/>
                    <a:pt x="53" y="33"/>
                    <a:pt x="53" y="33"/>
                  </a:cubicBezTo>
                  <a:cubicBezTo>
                    <a:pt x="54" y="33"/>
                    <a:pt x="56" y="31"/>
                    <a:pt x="56" y="29"/>
                  </a:cubicBezTo>
                  <a:cubicBezTo>
                    <a:pt x="56" y="20"/>
                    <a:pt x="56" y="20"/>
                    <a:pt x="56" y="20"/>
                  </a:cubicBezTo>
                  <a:cubicBezTo>
                    <a:pt x="56" y="17"/>
                    <a:pt x="53" y="15"/>
                    <a:pt x="50" y="15"/>
                  </a:cubicBezTo>
                  <a:cubicBezTo>
                    <a:pt x="43" y="15"/>
                    <a:pt x="43" y="15"/>
                    <a:pt x="43" y="15"/>
                  </a:cubicBezTo>
                  <a:cubicBezTo>
                    <a:pt x="43" y="15"/>
                    <a:pt x="43" y="15"/>
                    <a:pt x="42" y="15"/>
                  </a:cubicBezTo>
                  <a:cubicBezTo>
                    <a:pt x="43" y="16"/>
                    <a:pt x="44" y="18"/>
                    <a:pt x="44" y="20"/>
                  </a:cubicBezTo>
                  <a:cubicBezTo>
                    <a:pt x="44" y="29"/>
                    <a:pt x="44" y="29"/>
                    <a:pt x="44" y="29"/>
                  </a:cubicBezTo>
                  <a:cubicBezTo>
                    <a:pt x="44" y="31"/>
                    <a:pt x="43" y="33"/>
                    <a:pt x="41" y="35"/>
                  </a:cubicBezTo>
                  <a:close/>
                  <a:moveTo>
                    <a:pt x="31" y="0"/>
                  </a:moveTo>
                  <a:cubicBezTo>
                    <a:pt x="35" y="0"/>
                    <a:pt x="38" y="3"/>
                    <a:pt x="38" y="6"/>
                  </a:cubicBezTo>
                  <a:cubicBezTo>
                    <a:pt x="38" y="10"/>
                    <a:pt x="35" y="13"/>
                    <a:pt x="31" y="13"/>
                  </a:cubicBezTo>
                  <a:cubicBezTo>
                    <a:pt x="28" y="13"/>
                    <a:pt x="25" y="10"/>
                    <a:pt x="25" y="6"/>
                  </a:cubicBezTo>
                  <a:cubicBezTo>
                    <a:pt x="25" y="3"/>
                    <a:pt x="28" y="0"/>
                    <a:pt x="31" y="0"/>
                  </a:cubicBezTo>
                  <a:close/>
                  <a:moveTo>
                    <a:pt x="38" y="34"/>
                  </a:moveTo>
                  <a:cubicBezTo>
                    <a:pt x="39" y="33"/>
                    <a:pt x="41" y="31"/>
                    <a:pt x="41" y="29"/>
                  </a:cubicBezTo>
                  <a:cubicBezTo>
                    <a:pt x="41" y="20"/>
                    <a:pt x="41" y="20"/>
                    <a:pt x="41" y="20"/>
                  </a:cubicBezTo>
                  <a:cubicBezTo>
                    <a:pt x="41" y="16"/>
                    <a:pt x="38" y="14"/>
                    <a:pt x="35" y="14"/>
                  </a:cubicBezTo>
                  <a:cubicBezTo>
                    <a:pt x="28" y="14"/>
                    <a:pt x="28" y="14"/>
                    <a:pt x="28" y="14"/>
                  </a:cubicBezTo>
                  <a:cubicBezTo>
                    <a:pt x="24" y="14"/>
                    <a:pt x="22" y="16"/>
                    <a:pt x="22" y="20"/>
                  </a:cubicBezTo>
                  <a:cubicBezTo>
                    <a:pt x="22" y="29"/>
                    <a:pt x="22" y="29"/>
                    <a:pt x="22" y="29"/>
                  </a:cubicBezTo>
                  <a:cubicBezTo>
                    <a:pt x="22" y="31"/>
                    <a:pt x="23" y="33"/>
                    <a:pt x="25" y="34"/>
                  </a:cubicBezTo>
                  <a:cubicBezTo>
                    <a:pt x="25" y="52"/>
                    <a:pt x="25" y="52"/>
                    <a:pt x="25" y="52"/>
                  </a:cubicBezTo>
                  <a:cubicBezTo>
                    <a:pt x="30" y="52"/>
                    <a:pt x="30" y="52"/>
                    <a:pt x="30" y="52"/>
                  </a:cubicBezTo>
                  <a:cubicBezTo>
                    <a:pt x="31" y="41"/>
                    <a:pt x="31" y="41"/>
                    <a:pt x="31" y="41"/>
                  </a:cubicBezTo>
                  <a:cubicBezTo>
                    <a:pt x="33" y="52"/>
                    <a:pt x="33" y="52"/>
                    <a:pt x="33" y="52"/>
                  </a:cubicBezTo>
                  <a:cubicBezTo>
                    <a:pt x="38" y="52"/>
                    <a:pt x="38" y="52"/>
                    <a:pt x="38" y="52"/>
                  </a:cubicBezTo>
                  <a:cubicBezTo>
                    <a:pt x="38" y="34"/>
                    <a:pt x="38" y="34"/>
                    <a:pt x="38" y="34"/>
                  </a:cubicBezTo>
                  <a:close/>
                  <a:moveTo>
                    <a:pt x="22" y="35"/>
                  </a:moveTo>
                  <a:cubicBezTo>
                    <a:pt x="20" y="33"/>
                    <a:pt x="19" y="31"/>
                    <a:pt x="19" y="29"/>
                  </a:cubicBezTo>
                  <a:cubicBezTo>
                    <a:pt x="19" y="20"/>
                    <a:pt x="19" y="20"/>
                    <a:pt x="19" y="20"/>
                  </a:cubicBezTo>
                  <a:cubicBezTo>
                    <a:pt x="19" y="18"/>
                    <a:pt x="19" y="16"/>
                    <a:pt x="20" y="15"/>
                  </a:cubicBezTo>
                  <a:cubicBezTo>
                    <a:pt x="20" y="15"/>
                    <a:pt x="19" y="15"/>
                    <a:pt x="19" y="15"/>
                  </a:cubicBezTo>
                  <a:cubicBezTo>
                    <a:pt x="12" y="15"/>
                    <a:pt x="12" y="15"/>
                    <a:pt x="12" y="15"/>
                  </a:cubicBezTo>
                  <a:cubicBezTo>
                    <a:pt x="9" y="15"/>
                    <a:pt x="7" y="17"/>
                    <a:pt x="7" y="20"/>
                  </a:cubicBezTo>
                  <a:cubicBezTo>
                    <a:pt x="7" y="29"/>
                    <a:pt x="7" y="29"/>
                    <a:pt x="7" y="29"/>
                  </a:cubicBezTo>
                  <a:cubicBezTo>
                    <a:pt x="7" y="31"/>
                    <a:pt x="8" y="33"/>
                    <a:pt x="10" y="33"/>
                  </a:cubicBezTo>
                  <a:cubicBezTo>
                    <a:pt x="10" y="50"/>
                    <a:pt x="10" y="50"/>
                    <a:pt x="10" y="50"/>
                  </a:cubicBezTo>
                  <a:cubicBezTo>
                    <a:pt x="14" y="50"/>
                    <a:pt x="14" y="50"/>
                    <a:pt x="14" y="50"/>
                  </a:cubicBezTo>
                  <a:cubicBezTo>
                    <a:pt x="16" y="40"/>
                    <a:pt x="16" y="40"/>
                    <a:pt x="16" y="40"/>
                  </a:cubicBezTo>
                  <a:cubicBezTo>
                    <a:pt x="17" y="50"/>
                    <a:pt x="17" y="50"/>
                    <a:pt x="17" y="50"/>
                  </a:cubicBezTo>
                  <a:cubicBezTo>
                    <a:pt x="22" y="50"/>
                    <a:pt x="22" y="50"/>
                    <a:pt x="22" y="50"/>
                  </a:cubicBezTo>
                  <a:lnTo>
                    <a:pt x="22" y="3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cs typeface="+mn-ea"/>
                <a:sym typeface="+mn-lt"/>
              </a:endParaRPr>
            </a:p>
          </p:txBody>
        </p:sp>
      </p:grpSp>
    </p:spTree>
    <p:extLst>
      <p:ext uri="{BB962C8B-B14F-4D97-AF65-F5344CB8AC3E}">
        <p14:creationId val="27293125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5"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750" id="7"/>
                                        <p:tgtEl>
                                          <p:spTgt spid="47"/>
                                        </p:tgtEl>
                                      </p:cBhvr>
                                    </p:animEffect>
                                    <p:anim calcmode="lin" valueType="num">
                                      <p:cBhvr>
                                        <p:cTn dur="750" fill="hold" id="8"/>
                                        <p:tgtEl>
                                          <p:spTgt spid="47"/>
                                        </p:tgtEl>
                                        <p:attrNameLst>
                                          <p:attrName>ppt_w</p:attrName>
                                        </p:attrNameLst>
                                      </p:cBhvr>
                                      <p:tavLst>
                                        <p:tav fmla="#ppt_w*sin(2.5*pi*$)" tm="0">
                                          <p:val>
                                            <p:fltVal val="0"/>
                                          </p:val>
                                        </p:tav>
                                        <p:tav tm="100000">
                                          <p:val>
                                            <p:fltVal val="1"/>
                                          </p:val>
                                        </p:tav>
                                      </p:tavLst>
                                    </p:anim>
                                    <p:anim calcmode="lin" valueType="num">
                                      <p:cBhvr>
                                        <p:cTn dur="750" fill="hold" id="9"/>
                                        <p:tgtEl>
                                          <p:spTgt spid="47"/>
                                        </p:tgtEl>
                                        <p:attrNameLst>
                                          <p:attrName>ppt_h</p:attrName>
                                        </p:attrNameLst>
                                      </p:cBhvr>
                                      <p:tavLst>
                                        <p:tav tm="0">
                                          <p:val>
                                            <p:strVal val="#ppt_h"/>
                                          </p:val>
                                        </p:tav>
                                        <p:tav tm="100000">
                                          <p:val>
                                            <p:strVal val="#ppt_h"/>
                                          </p:val>
                                        </p:tav>
                                      </p:tavLst>
                                    </p:anim>
                                  </p:childTnLst>
                                </p:cTn>
                              </p:par>
                            </p:childTnLst>
                          </p:cTn>
                        </p:par>
                        <p:par>
                          <p:cTn fill="hold" id="10" nodeType="afterGroup">
                            <p:stCondLst>
                              <p:cond delay="750"/>
                            </p:stCondLst>
                            <p:childTnLst>
                              <p:par>
                                <p:cTn fill="hold" id="11" nodeType="afterEffect" presetClass="entr" presetID="45"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750" id="13"/>
                                        <p:tgtEl>
                                          <p:spTgt spid="10"/>
                                        </p:tgtEl>
                                      </p:cBhvr>
                                    </p:animEffect>
                                    <p:anim calcmode="lin" valueType="num">
                                      <p:cBhvr>
                                        <p:cTn dur="750" fill="hold" id="14"/>
                                        <p:tgtEl>
                                          <p:spTgt spid="10"/>
                                        </p:tgtEl>
                                        <p:attrNameLst>
                                          <p:attrName>ppt_w</p:attrName>
                                        </p:attrNameLst>
                                      </p:cBhvr>
                                      <p:tavLst>
                                        <p:tav fmla="#ppt_w*sin(2.5*pi*$)" tm="0">
                                          <p:val>
                                            <p:fltVal val="0"/>
                                          </p:val>
                                        </p:tav>
                                        <p:tav tm="100000">
                                          <p:val>
                                            <p:fltVal val="1"/>
                                          </p:val>
                                        </p:tav>
                                      </p:tavLst>
                                    </p:anim>
                                    <p:anim calcmode="lin" valueType="num">
                                      <p:cBhvr>
                                        <p:cTn dur="750" fill="hold" id="15"/>
                                        <p:tgtEl>
                                          <p:spTgt spid="10"/>
                                        </p:tgtEl>
                                        <p:attrNameLst>
                                          <p:attrName>ppt_h</p:attrName>
                                        </p:attrNameLst>
                                      </p:cBhvr>
                                      <p:tavLst>
                                        <p:tav tm="0">
                                          <p:val>
                                            <p:strVal val="#ppt_h"/>
                                          </p:val>
                                        </p:tav>
                                        <p:tav tm="100000">
                                          <p:val>
                                            <p:strVal val="#ppt_h"/>
                                          </p:val>
                                        </p:tav>
                                      </p:tavLst>
                                    </p:anim>
                                  </p:childTnLst>
                                </p:cTn>
                              </p:par>
                              <p:par>
                                <p:cTn fill="hold" id="16" nodeType="withEffect" presetClass="entr" presetID="45" presetSubtype="0">
                                  <p:stCondLst>
                                    <p:cond delay="250"/>
                                  </p:stCondLst>
                                  <p:childTnLst>
                                    <p:set>
                                      <p:cBhvr>
                                        <p:cTn dur="1" fill="hold" id="17">
                                          <p:stCondLst>
                                            <p:cond delay="0"/>
                                          </p:stCondLst>
                                        </p:cTn>
                                        <p:tgtEl>
                                          <p:spTgt spid="52"/>
                                        </p:tgtEl>
                                        <p:attrNameLst>
                                          <p:attrName>style.visibility</p:attrName>
                                        </p:attrNameLst>
                                      </p:cBhvr>
                                      <p:to>
                                        <p:strVal val="visible"/>
                                      </p:to>
                                    </p:set>
                                    <p:animEffect filter="fade" transition="in">
                                      <p:cBhvr>
                                        <p:cTn dur="750" id="18"/>
                                        <p:tgtEl>
                                          <p:spTgt spid="52"/>
                                        </p:tgtEl>
                                      </p:cBhvr>
                                    </p:animEffect>
                                    <p:anim calcmode="lin" valueType="num">
                                      <p:cBhvr>
                                        <p:cTn dur="750" fill="hold" id="19"/>
                                        <p:tgtEl>
                                          <p:spTgt spid="52"/>
                                        </p:tgtEl>
                                        <p:attrNameLst>
                                          <p:attrName>ppt_w</p:attrName>
                                        </p:attrNameLst>
                                      </p:cBhvr>
                                      <p:tavLst>
                                        <p:tav fmla="#ppt_w*sin(2.5*pi*$)" tm="0">
                                          <p:val>
                                            <p:fltVal val="0"/>
                                          </p:val>
                                        </p:tav>
                                        <p:tav tm="100000">
                                          <p:val>
                                            <p:fltVal val="1"/>
                                          </p:val>
                                        </p:tav>
                                      </p:tavLst>
                                    </p:anim>
                                    <p:anim calcmode="lin" valueType="num">
                                      <p:cBhvr>
                                        <p:cTn dur="750" fill="hold" id="20"/>
                                        <p:tgtEl>
                                          <p:spTgt spid="52"/>
                                        </p:tgtEl>
                                        <p:attrNameLst>
                                          <p:attrName>ppt_h</p:attrName>
                                        </p:attrNameLst>
                                      </p:cBhvr>
                                      <p:tavLst>
                                        <p:tav tm="0">
                                          <p:val>
                                            <p:strVal val="#ppt_h"/>
                                          </p:val>
                                        </p:tav>
                                        <p:tav tm="100000">
                                          <p:val>
                                            <p:strVal val="#ppt_h"/>
                                          </p:val>
                                        </p:tav>
                                      </p:tavLst>
                                    </p:anim>
                                  </p:childTnLst>
                                </p:cTn>
                              </p:par>
                              <p:par>
                                <p:cTn fill="hold" id="21" nodeType="withEffect" presetClass="entr" presetID="45" presetSubtype="0">
                                  <p:stCondLst>
                                    <p:cond delay="500"/>
                                  </p:stCondLst>
                                  <p:childTnLst>
                                    <p:set>
                                      <p:cBhvr>
                                        <p:cTn dur="1" fill="hold" id="22">
                                          <p:stCondLst>
                                            <p:cond delay="0"/>
                                          </p:stCondLst>
                                        </p:cTn>
                                        <p:tgtEl>
                                          <p:spTgt spid="16"/>
                                        </p:tgtEl>
                                        <p:attrNameLst>
                                          <p:attrName>style.visibility</p:attrName>
                                        </p:attrNameLst>
                                      </p:cBhvr>
                                      <p:to>
                                        <p:strVal val="visible"/>
                                      </p:to>
                                    </p:set>
                                    <p:animEffect filter="fade" transition="in">
                                      <p:cBhvr>
                                        <p:cTn dur="750" id="23"/>
                                        <p:tgtEl>
                                          <p:spTgt spid="16"/>
                                        </p:tgtEl>
                                      </p:cBhvr>
                                    </p:animEffect>
                                    <p:anim calcmode="lin" valueType="num">
                                      <p:cBhvr>
                                        <p:cTn dur="750" fill="hold" id="24"/>
                                        <p:tgtEl>
                                          <p:spTgt spid="16"/>
                                        </p:tgtEl>
                                        <p:attrNameLst>
                                          <p:attrName>ppt_w</p:attrName>
                                        </p:attrNameLst>
                                      </p:cBhvr>
                                      <p:tavLst>
                                        <p:tav fmla="#ppt_w*sin(2.5*pi*$)" tm="0">
                                          <p:val>
                                            <p:fltVal val="0"/>
                                          </p:val>
                                        </p:tav>
                                        <p:tav tm="100000">
                                          <p:val>
                                            <p:fltVal val="1"/>
                                          </p:val>
                                        </p:tav>
                                      </p:tavLst>
                                    </p:anim>
                                    <p:anim calcmode="lin" valueType="num">
                                      <p:cBhvr>
                                        <p:cTn dur="750" fill="hold" id="25"/>
                                        <p:tgtEl>
                                          <p:spTgt spid="16"/>
                                        </p:tgtEl>
                                        <p:attrNameLst>
                                          <p:attrName>ppt_h</p:attrName>
                                        </p:attrNameLst>
                                      </p:cBhvr>
                                      <p:tavLst>
                                        <p:tav tm="0">
                                          <p:val>
                                            <p:strVal val="#ppt_h"/>
                                          </p:val>
                                        </p:tav>
                                        <p:tav tm="100000">
                                          <p:val>
                                            <p:strVal val="#ppt_h"/>
                                          </p:val>
                                        </p:tav>
                                      </p:tavLst>
                                    </p:anim>
                                  </p:childTnLst>
                                </p:cTn>
                              </p:par>
                              <p:par>
                                <p:cTn fill="hold" id="26" nodeType="withEffect" presetClass="entr" presetID="45" presetSubtype="0">
                                  <p:stCondLst>
                                    <p:cond delay="750"/>
                                  </p:stCondLst>
                                  <p:childTnLst>
                                    <p:set>
                                      <p:cBhvr>
                                        <p:cTn dur="1" fill="hold" id="27">
                                          <p:stCondLst>
                                            <p:cond delay="0"/>
                                          </p:stCondLst>
                                        </p:cTn>
                                        <p:tgtEl>
                                          <p:spTgt spid="44"/>
                                        </p:tgtEl>
                                        <p:attrNameLst>
                                          <p:attrName>style.visibility</p:attrName>
                                        </p:attrNameLst>
                                      </p:cBhvr>
                                      <p:to>
                                        <p:strVal val="visible"/>
                                      </p:to>
                                    </p:set>
                                    <p:animEffect filter="fade" transition="in">
                                      <p:cBhvr>
                                        <p:cTn dur="750" id="28"/>
                                        <p:tgtEl>
                                          <p:spTgt spid="44"/>
                                        </p:tgtEl>
                                      </p:cBhvr>
                                    </p:animEffect>
                                    <p:anim calcmode="lin" valueType="num">
                                      <p:cBhvr>
                                        <p:cTn dur="750" fill="hold" id="29"/>
                                        <p:tgtEl>
                                          <p:spTgt spid="44"/>
                                        </p:tgtEl>
                                        <p:attrNameLst>
                                          <p:attrName>ppt_w</p:attrName>
                                        </p:attrNameLst>
                                      </p:cBhvr>
                                      <p:tavLst>
                                        <p:tav fmla="#ppt_w*sin(2.5*pi*$)" tm="0">
                                          <p:val>
                                            <p:fltVal val="0"/>
                                          </p:val>
                                        </p:tav>
                                        <p:tav tm="100000">
                                          <p:val>
                                            <p:fltVal val="1"/>
                                          </p:val>
                                        </p:tav>
                                      </p:tavLst>
                                    </p:anim>
                                    <p:anim calcmode="lin" valueType="num">
                                      <p:cBhvr>
                                        <p:cTn dur="750" fill="hold" id="30"/>
                                        <p:tgtEl>
                                          <p:spTgt spid="44"/>
                                        </p:tgtEl>
                                        <p:attrNameLst>
                                          <p:attrName>ppt_h</p:attrName>
                                        </p:attrNameLst>
                                      </p:cBhvr>
                                      <p:tavLst>
                                        <p:tav tm="0">
                                          <p:val>
                                            <p:strVal val="#ppt_h"/>
                                          </p:val>
                                        </p:tav>
                                        <p:tav tm="100000">
                                          <p:val>
                                            <p:strVal val="#ppt_h"/>
                                          </p:val>
                                        </p:tav>
                                      </p:tavLst>
                                    </p:anim>
                                  </p:childTnLst>
                                </p:cTn>
                              </p:par>
                              <p:par>
                                <p:cTn fill="hold" id="31" nodeType="withEffect" presetClass="entr" presetID="45" presetSubtype="0">
                                  <p:stCondLst>
                                    <p:cond delay="1000"/>
                                  </p:stCondLst>
                                  <p:childTnLst>
                                    <p:set>
                                      <p:cBhvr>
                                        <p:cTn dur="1" fill="hold" id="32">
                                          <p:stCondLst>
                                            <p:cond delay="0"/>
                                          </p:stCondLst>
                                        </p:cTn>
                                        <p:tgtEl>
                                          <p:spTgt spid="36"/>
                                        </p:tgtEl>
                                        <p:attrNameLst>
                                          <p:attrName>style.visibility</p:attrName>
                                        </p:attrNameLst>
                                      </p:cBhvr>
                                      <p:to>
                                        <p:strVal val="visible"/>
                                      </p:to>
                                    </p:set>
                                    <p:animEffect filter="fade" transition="in">
                                      <p:cBhvr>
                                        <p:cTn dur="750" id="33"/>
                                        <p:tgtEl>
                                          <p:spTgt spid="36"/>
                                        </p:tgtEl>
                                      </p:cBhvr>
                                    </p:animEffect>
                                    <p:anim calcmode="lin" valueType="num">
                                      <p:cBhvr>
                                        <p:cTn dur="750" fill="hold" id="34"/>
                                        <p:tgtEl>
                                          <p:spTgt spid="36"/>
                                        </p:tgtEl>
                                        <p:attrNameLst>
                                          <p:attrName>ppt_w</p:attrName>
                                        </p:attrNameLst>
                                      </p:cBhvr>
                                      <p:tavLst>
                                        <p:tav fmla="#ppt_w*sin(2.5*pi*$)" tm="0">
                                          <p:val>
                                            <p:fltVal val="0"/>
                                          </p:val>
                                        </p:tav>
                                        <p:tav tm="100000">
                                          <p:val>
                                            <p:fltVal val="1"/>
                                          </p:val>
                                        </p:tav>
                                      </p:tavLst>
                                    </p:anim>
                                    <p:anim calcmode="lin" valueType="num">
                                      <p:cBhvr>
                                        <p:cTn dur="750" fill="hold" id="35"/>
                                        <p:tgtEl>
                                          <p:spTgt spid="36"/>
                                        </p:tgtEl>
                                        <p:attrNameLst>
                                          <p:attrName>ppt_h</p:attrName>
                                        </p:attrNameLst>
                                      </p:cBhvr>
                                      <p:tavLst>
                                        <p:tav tm="0">
                                          <p:val>
                                            <p:strVal val="#ppt_h"/>
                                          </p:val>
                                        </p:tav>
                                        <p:tav tm="100000">
                                          <p:val>
                                            <p:strVal val="#ppt_h"/>
                                          </p:val>
                                        </p:tav>
                                      </p:tavLst>
                                    </p:anim>
                                  </p:childTnLst>
                                </p:cTn>
                              </p:par>
                              <p:par>
                                <p:cTn fill="hold" id="36" nodeType="withEffect" presetClass="entr" presetID="45" presetSubtype="0">
                                  <p:stCondLst>
                                    <p:cond delay="1250"/>
                                  </p:stCondLst>
                                  <p:childTnLst>
                                    <p:set>
                                      <p:cBhvr>
                                        <p:cTn dur="1" fill="hold" id="37">
                                          <p:stCondLst>
                                            <p:cond delay="0"/>
                                          </p:stCondLst>
                                        </p:cTn>
                                        <p:tgtEl>
                                          <p:spTgt spid="28"/>
                                        </p:tgtEl>
                                        <p:attrNameLst>
                                          <p:attrName>style.visibility</p:attrName>
                                        </p:attrNameLst>
                                      </p:cBhvr>
                                      <p:to>
                                        <p:strVal val="visible"/>
                                      </p:to>
                                    </p:set>
                                    <p:animEffect filter="fade" transition="in">
                                      <p:cBhvr>
                                        <p:cTn dur="750" id="38"/>
                                        <p:tgtEl>
                                          <p:spTgt spid="28"/>
                                        </p:tgtEl>
                                      </p:cBhvr>
                                    </p:animEffect>
                                    <p:anim calcmode="lin" valueType="num">
                                      <p:cBhvr>
                                        <p:cTn dur="750" fill="hold" id="39"/>
                                        <p:tgtEl>
                                          <p:spTgt spid="28"/>
                                        </p:tgtEl>
                                        <p:attrNameLst>
                                          <p:attrName>ppt_w</p:attrName>
                                        </p:attrNameLst>
                                      </p:cBhvr>
                                      <p:tavLst>
                                        <p:tav fmla="#ppt_w*sin(2.5*pi*$)" tm="0">
                                          <p:val>
                                            <p:fltVal val="0"/>
                                          </p:val>
                                        </p:tav>
                                        <p:tav tm="100000">
                                          <p:val>
                                            <p:fltVal val="1"/>
                                          </p:val>
                                        </p:tav>
                                      </p:tavLst>
                                    </p:anim>
                                    <p:anim calcmode="lin" valueType="num">
                                      <p:cBhvr>
                                        <p:cTn dur="750" fill="hold" id="40"/>
                                        <p:tgtEl>
                                          <p:spTgt spid="28"/>
                                        </p:tgtEl>
                                        <p:attrNameLst>
                                          <p:attrName>ppt_h</p:attrName>
                                        </p:attrNameLst>
                                      </p:cBhvr>
                                      <p:tavLst>
                                        <p:tav tm="0">
                                          <p:val>
                                            <p:strVal val="#ppt_h"/>
                                          </p:val>
                                        </p:tav>
                                        <p:tav tm="100000">
                                          <p:val>
                                            <p:strVal val="#ppt_h"/>
                                          </p:val>
                                        </p:tav>
                                      </p:tavLst>
                                    </p:anim>
                                  </p:childTnLst>
                                </p:cTn>
                              </p:par>
                              <p:par>
                                <p:cTn fill="hold" id="41" nodeType="withEffect" presetClass="entr" presetID="45" presetSubtype="0">
                                  <p:stCondLst>
                                    <p:cond delay="1500"/>
                                  </p:stCondLst>
                                  <p:childTnLst>
                                    <p:set>
                                      <p:cBhvr>
                                        <p:cTn dur="1" fill="hold" id="42">
                                          <p:stCondLst>
                                            <p:cond delay="0"/>
                                          </p:stCondLst>
                                        </p:cTn>
                                        <p:tgtEl>
                                          <p:spTgt spid="14"/>
                                        </p:tgtEl>
                                        <p:attrNameLst>
                                          <p:attrName>style.visibility</p:attrName>
                                        </p:attrNameLst>
                                      </p:cBhvr>
                                      <p:to>
                                        <p:strVal val="visible"/>
                                      </p:to>
                                    </p:set>
                                    <p:animEffect filter="fade" transition="in">
                                      <p:cBhvr>
                                        <p:cTn dur="750" id="43"/>
                                        <p:tgtEl>
                                          <p:spTgt spid="14"/>
                                        </p:tgtEl>
                                      </p:cBhvr>
                                    </p:animEffect>
                                    <p:anim calcmode="lin" valueType="num">
                                      <p:cBhvr>
                                        <p:cTn dur="750" fill="hold" id="44"/>
                                        <p:tgtEl>
                                          <p:spTgt spid="14"/>
                                        </p:tgtEl>
                                        <p:attrNameLst>
                                          <p:attrName>ppt_w</p:attrName>
                                        </p:attrNameLst>
                                      </p:cBhvr>
                                      <p:tavLst>
                                        <p:tav fmla="#ppt_w*sin(2.5*pi*$)" tm="0">
                                          <p:val>
                                            <p:fltVal val="0"/>
                                          </p:val>
                                        </p:tav>
                                        <p:tav tm="100000">
                                          <p:val>
                                            <p:fltVal val="1"/>
                                          </p:val>
                                        </p:tav>
                                      </p:tavLst>
                                    </p:anim>
                                    <p:anim calcmode="lin" valueType="num">
                                      <p:cBhvr>
                                        <p:cTn dur="750" fill="hold" id="45"/>
                                        <p:tgtEl>
                                          <p:spTgt spid="14"/>
                                        </p:tgtEl>
                                        <p:attrNameLst>
                                          <p:attrName>ppt_h</p:attrName>
                                        </p:attrNameLst>
                                      </p:cBhvr>
                                      <p:tavLst>
                                        <p:tav tm="0">
                                          <p:val>
                                            <p:strVal val="#ppt_h"/>
                                          </p:val>
                                        </p:tav>
                                        <p:tav tm="100000">
                                          <p:val>
                                            <p:strVal val="#ppt_h"/>
                                          </p:val>
                                        </p:tav>
                                      </p:tavLst>
                                    </p:anim>
                                  </p:childTnLst>
                                </p:cTn>
                              </p:par>
                              <p:par>
                                <p:cTn fill="hold" id="46" nodeType="withEffect" presetClass="entr" presetID="45" presetSubtype="0">
                                  <p:stCondLst>
                                    <p:cond delay="1750"/>
                                  </p:stCondLst>
                                  <p:childTnLst>
                                    <p:set>
                                      <p:cBhvr>
                                        <p:cTn dur="1" fill="hold" id="47">
                                          <p:stCondLst>
                                            <p:cond delay="0"/>
                                          </p:stCondLst>
                                        </p:cTn>
                                        <p:tgtEl>
                                          <p:spTgt spid="12"/>
                                        </p:tgtEl>
                                        <p:attrNameLst>
                                          <p:attrName>style.visibility</p:attrName>
                                        </p:attrNameLst>
                                      </p:cBhvr>
                                      <p:to>
                                        <p:strVal val="visible"/>
                                      </p:to>
                                    </p:set>
                                    <p:animEffect filter="fade" transition="in">
                                      <p:cBhvr>
                                        <p:cTn dur="750" id="48"/>
                                        <p:tgtEl>
                                          <p:spTgt spid="12"/>
                                        </p:tgtEl>
                                      </p:cBhvr>
                                    </p:animEffect>
                                    <p:anim calcmode="lin" valueType="num">
                                      <p:cBhvr>
                                        <p:cTn dur="750" fill="hold" id="49"/>
                                        <p:tgtEl>
                                          <p:spTgt spid="12"/>
                                        </p:tgtEl>
                                        <p:attrNameLst>
                                          <p:attrName>ppt_w</p:attrName>
                                        </p:attrNameLst>
                                      </p:cBhvr>
                                      <p:tavLst>
                                        <p:tav fmla="#ppt_w*sin(2.5*pi*$)" tm="0">
                                          <p:val>
                                            <p:fltVal val="0"/>
                                          </p:val>
                                        </p:tav>
                                        <p:tav tm="100000">
                                          <p:val>
                                            <p:fltVal val="1"/>
                                          </p:val>
                                        </p:tav>
                                      </p:tavLst>
                                    </p:anim>
                                    <p:anim calcmode="lin" valueType="num">
                                      <p:cBhvr>
                                        <p:cTn dur="750" fill="hold" id="50"/>
                                        <p:tgtEl>
                                          <p:spTgt spid="12"/>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3250"/>
                            </p:stCondLst>
                            <p:childTnLst>
                              <p:par>
                                <p:cTn fill="hold" id="52" nodeType="afterEffect" presetClass="entr" presetID="22" presetSubtype="2">
                                  <p:stCondLst>
                                    <p:cond delay="0"/>
                                  </p:stCondLst>
                                  <p:childTnLst>
                                    <p:set>
                                      <p:cBhvr>
                                        <p:cTn dur="1" fill="hold" id="53">
                                          <p:stCondLst>
                                            <p:cond delay="0"/>
                                          </p:stCondLst>
                                        </p:cTn>
                                        <p:tgtEl>
                                          <p:spTgt spid="26"/>
                                        </p:tgtEl>
                                        <p:attrNameLst>
                                          <p:attrName>style.visibility</p:attrName>
                                        </p:attrNameLst>
                                      </p:cBhvr>
                                      <p:to>
                                        <p:strVal val="visible"/>
                                      </p:to>
                                    </p:set>
                                    <p:animEffect filter="wipe(right)" transition="in">
                                      <p:cBhvr>
                                        <p:cTn dur="500" id="54"/>
                                        <p:tgtEl>
                                          <p:spTgt spid="26"/>
                                        </p:tgtEl>
                                      </p:cBhvr>
                                    </p:animEffect>
                                  </p:childTnLst>
                                </p:cTn>
                              </p:par>
                              <p:par>
                                <p:cTn fill="hold" id="55" nodeType="withEffect" presetClass="entr" presetID="22" presetSubtype="2">
                                  <p:stCondLst>
                                    <p:cond delay="0"/>
                                  </p:stCondLst>
                                  <p:childTnLst>
                                    <p:set>
                                      <p:cBhvr>
                                        <p:cTn dur="1" fill="hold" id="56">
                                          <p:stCondLst>
                                            <p:cond delay="0"/>
                                          </p:stCondLst>
                                        </p:cTn>
                                        <p:tgtEl>
                                          <p:spTgt spid="24"/>
                                        </p:tgtEl>
                                        <p:attrNameLst>
                                          <p:attrName>style.visibility</p:attrName>
                                        </p:attrNameLst>
                                      </p:cBhvr>
                                      <p:to>
                                        <p:strVal val="visible"/>
                                      </p:to>
                                    </p:set>
                                    <p:animEffect filter="wipe(right)" transition="in">
                                      <p:cBhvr>
                                        <p:cTn dur="500" id="57"/>
                                        <p:tgtEl>
                                          <p:spTgt spid="24"/>
                                        </p:tgtEl>
                                      </p:cBhvr>
                                    </p:animEffect>
                                  </p:childTnLst>
                                </p:cTn>
                              </p:par>
                              <p:par>
                                <p:cTn fill="hold" id="58" nodeType="withEffect" presetClass="entr" presetID="22" presetSubtype="2">
                                  <p:stCondLst>
                                    <p:cond delay="0"/>
                                  </p:stCondLst>
                                  <p:childTnLst>
                                    <p:set>
                                      <p:cBhvr>
                                        <p:cTn dur="1" fill="hold" id="59">
                                          <p:stCondLst>
                                            <p:cond delay="0"/>
                                          </p:stCondLst>
                                        </p:cTn>
                                        <p:tgtEl>
                                          <p:spTgt spid="22"/>
                                        </p:tgtEl>
                                        <p:attrNameLst>
                                          <p:attrName>style.visibility</p:attrName>
                                        </p:attrNameLst>
                                      </p:cBhvr>
                                      <p:to>
                                        <p:strVal val="visible"/>
                                      </p:to>
                                    </p:set>
                                    <p:animEffect filter="wipe(right)" transition="in">
                                      <p:cBhvr>
                                        <p:cTn dur="500" id="60"/>
                                        <p:tgtEl>
                                          <p:spTgt spid="22"/>
                                        </p:tgtEl>
                                      </p:cBhvr>
                                    </p:animEffect>
                                  </p:childTnLst>
                                </p:cTn>
                              </p:par>
                              <p:par>
                                <p:cTn fill="hold" id="61" nodeType="withEffect" presetClass="entr" presetID="22" presetSubtype="2">
                                  <p:stCondLst>
                                    <p:cond delay="0"/>
                                  </p:stCondLst>
                                  <p:childTnLst>
                                    <p:set>
                                      <p:cBhvr>
                                        <p:cTn dur="1" fill="hold" id="62">
                                          <p:stCondLst>
                                            <p:cond delay="0"/>
                                          </p:stCondLst>
                                        </p:cTn>
                                        <p:tgtEl>
                                          <p:spTgt spid="20"/>
                                        </p:tgtEl>
                                        <p:attrNameLst>
                                          <p:attrName>style.visibility</p:attrName>
                                        </p:attrNameLst>
                                      </p:cBhvr>
                                      <p:to>
                                        <p:strVal val="visible"/>
                                      </p:to>
                                    </p:set>
                                    <p:animEffect filter="wipe(right)" transition="in">
                                      <p:cBhvr>
                                        <p:cTn dur="500" id="63"/>
                                        <p:tgtEl>
                                          <p:spTgt spid="20"/>
                                        </p:tgtEl>
                                      </p:cBhvr>
                                    </p:animEffect>
                                  </p:childTnLst>
                                </p:cTn>
                              </p:par>
                              <p:par>
                                <p:cTn fill="hold" id="64" nodeType="withEffect" presetClass="entr" presetID="22" presetSubtype="8">
                                  <p:stCondLst>
                                    <p:cond delay="0"/>
                                  </p:stCondLst>
                                  <p:childTnLst>
                                    <p:set>
                                      <p:cBhvr>
                                        <p:cTn dur="1" fill="hold" id="65">
                                          <p:stCondLst>
                                            <p:cond delay="0"/>
                                          </p:stCondLst>
                                        </p:cTn>
                                        <p:tgtEl>
                                          <p:spTgt spid="19"/>
                                        </p:tgtEl>
                                        <p:attrNameLst>
                                          <p:attrName>style.visibility</p:attrName>
                                        </p:attrNameLst>
                                      </p:cBhvr>
                                      <p:to>
                                        <p:strVal val="visible"/>
                                      </p:to>
                                    </p:set>
                                    <p:animEffect filter="wipe(left)" transition="in">
                                      <p:cBhvr>
                                        <p:cTn dur="500" id="66"/>
                                        <p:tgtEl>
                                          <p:spTgt spid="19"/>
                                        </p:tgtEl>
                                      </p:cBhvr>
                                    </p:animEffect>
                                  </p:childTnLst>
                                </p:cTn>
                              </p:par>
                              <p:par>
                                <p:cTn fill="hold" id="67" nodeType="withEffect" presetClass="entr" presetID="22" presetSubtype="8">
                                  <p:stCondLst>
                                    <p:cond delay="0"/>
                                  </p:stCondLst>
                                  <p:childTnLst>
                                    <p:set>
                                      <p:cBhvr>
                                        <p:cTn dur="1" fill="hold" id="68">
                                          <p:stCondLst>
                                            <p:cond delay="0"/>
                                          </p:stCondLst>
                                        </p:cTn>
                                        <p:tgtEl>
                                          <p:spTgt spid="21"/>
                                        </p:tgtEl>
                                        <p:attrNameLst>
                                          <p:attrName>style.visibility</p:attrName>
                                        </p:attrNameLst>
                                      </p:cBhvr>
                                      <p:to>
                                        <p:strVal val="visible"/>
                                      </p:to>
                                    </p:set>
                                    <p:animEffect filter="wipe(left)" transition="in">
                                      <p:cBhvr>
                                        <p:cTn dur="500" id="69"/>
                                        <p:tgtEl>
                                          <p:spTgt spid="21"/>
                                        </p:tgtEl>
                                      </p:cBhvr>
                                    </p:animEffect>
                                  </p:childTnLst>
                                </p:cTn>
                              </p:par>
                              <p:par>
                                <p:cTn fill="hold" id="70" nodeType="withEffect" presetClass="entr" presetID="22" presetSubtype="8">
                                  <p:stCondLst>
                                    <p:cond delay="0"/>
                                  </p:stCondLst>
                                  <p:childTnLst>
                                    <p:set>
                                      <p:cBhvr>
                                        <p:cTn dur="1" fill="hold" id="71">
                                          <p:stCondLst>
                                            <p:cond delay="0"/>
                                          </p:stCondLst>
                                        </p:cTn>
                                        <p:tgtEl>
                                          <p:spTgt spid="23"/>
                                        </p:tgtEl>
                                        <p:attrNameLst>
                                          <p:attrName>style.visibility</p:attrName>
                                        </p:attrNameLst>
                                      </p:cBhvr>
                                      <p:to>
                                        <p:strVal val="visible"/>
                                      </p:to>
                                    </p:set>
                                    <p:animEffect filter="wipe(left)" transition="in">
                                      <p:cBhvr>
                                        <p:cTn dur="500" id="72"/>
                                        <p:tgtEl>
                                          <p:spTgt spid="23"/>
                                        </p:tgtEl>
                                      </p:cBhvr>
                                    </p:animEffect>
                                  </p:childTnLst>
                                </p:cTn>
                              </p:par>
                              <p:par>
                                <p:cTn fill="hold" id="73" nodeType="withEffect" presetClass="entr" presetID="22" presetSubtype="8">
                                  <p:stCondLst>
                                    <p:cond delay="0"/>
                                  </p:stCondLst>
                                  <p:childTnLst>
                                    <p:set>
                                      <p:cBhvr>
                                        <p:cTn dur="1" fill="hold" id="74">
                                          <p:stCondLst>
                                            <p:cond delay="0"/>
                                          </p:stCondLst>
                                        </p:cTn>
                                        <p:tgtEl>
                                          <p:spTgt spid="25"/>
                                        </p:tgtEl>
                                        <p:attrNameLst>
                                          <p:attrName>style.visibility</p:attrName>
                                        </p:attrNameLst>
                                      </p:cBhvr>
                                      <p:to>
                                        <p:strVal val="visible"/>
                                      </p:to>
                                    </p:set>
                                    <p:animEffect filter="wipe(left)" transition="in">
                                      <p:cBhvr>
                                        <p:cTn dur="500" id="75"/>
                                        <p:tgtEl>
                                          <p:spTgt spid="25"/>
                                        </p:tgtEl>
                                      </p:cBhvr>
                                    </p:animEffect>
                                  </p:childTnLst>
                                </p:cTn>
                              </p:par>
                            </p:childTnLst>
                          </p:cTn>
                        </p:par>
                        <p:par>
                          <p:cTn fill="hold" id="76" nodeType="afterGroup">
                            <p:stCondLst>
                              <p:cond delay="3750"/>
                            </p:stCondLst>
                            <p:childTnLst>
                              <p:par>
                                <p:cTn fill="hold" id="77" nodeType="afterEffect" presetClass="entr" presetID="16" presetSubtype="42">
                                  <p:stCondLst>
                                    <p:cond delay="0"/>
                                  </p:stCondLst>
                                  <p:childTnLst>
                                    <p:set>
                                      <p:cBhvr>
                                        <p:cTn dur="1" fill="hold" id="78">
                                          <p:stCondLst>
                                            <p:cond delay="0"/>
                                          </p:stCondLst>
                                        </p:cTn>
                                        <p:tgtEl>
                                          <p:spTgt spid="27"/>
                                        </p:tgtEl>
                                        <p:attrNameLst>
                                          <p:attrName>style.visibility</p:attrName>
                                        </p:attrNameLst>
                                      </p:cBhvr>
                                      <p:to>
                                        <p:strVal val="visible"/>
                                      </p:to>
                                    </p:set>
                                    <p:animEffect filter="barn(outHorizontal)" transition="in">
                                      <p:cBhvr>
                                        <p:cTn dur="500" id="79"/>
                                        <p:tgtEl>
                                          <p:spTgt spid="27"/>
                                        </p:tgtEl>
                                      </p:cBhvr>
                                    </p:animEffect>
                                  </p:childTnLst>
                                </p:cTn>
                              </p:par>
                              <p:par>
                                <p:cTn fill="hold" id="80" nodeType="withEffect" presetClass="entr" presetID="16" presetSubtype="42">
                                  <p:stCondLst>
                                    <p:cond delay="0"/>
                                  </p:stCondLst>
                                  <p:childTnLst>
                                    <p:set>
                                      <p:cBhvr>
                                        <p:cTn dur="1" fill="hold" id="81">
                                          <p:stCondLst>
                                            <p:cond delay="0"/>
                                          </p:stCondLst>
                                        </p:cTn>
                                        <p:tgtEl>
                                          <p:spTgt spid="18"/>
                                        </p:tgtEl>
                                        <p:attrNameLst>
                                          <p:attrName>style.visibility</p:attrName>
                                        </p:attrNameLst>
                                      </p:cBhvr>
                                      <p:to>
                                        <p:strVal val="visible"/>
                                      </p:to>
                                    </p:set>
                                    <p:animEffect filter="barn(outHorizontal)" transition="in">
                                      <p:cBhvr>
                                        <p:cTn dur="500" id="82"/>
                                        <p:tgtEl>
                                          <p:spTgt spid="18"/>
                                        </p:tgtEl>
                                      </p:cBhvr>
                                    </p:animEffect>
                                  </p:childTnLst>
                                </p:cTn>
                              </p:par>
                              <p:par>
                                <p:cTn fill="hold" id="83" nodeType="withEffect" presetClass="entr" presetID="2" presetSubtype="8">
                                  <p:stCondLst>
                                    <p:cond delay="0"/>
                                  </p:stCondLst>
                                  <p:childTnLst>
                                    <p:set>
                                      <p:cBhvr>
                                        <p:cTn dur="1" fill="hold" id="84">
                                          <p:stCondLst>
                                            <p:cond delay="0"/>
                                          </p:stCondLst>
                                        </p:cTn>
                                        <p:tgtEl>
                                          <p:spTgt spid="2"/>
                                        </p:tgtEl>
                                        <p:attrNameLst>
                                          <p:attrName>style.visibility</p:attrName>
                                        </p:attrNameLst>
                                      </p:cBhvr>
                                      <p:to>
                                        <p:strVal val="visible"/>
                                      </p:to>
                                    </p:set>
                                    <p:anim calcmode="lin" valueType="num">
                                      <p:cBhvr additive="base">
                                        <p:cTn dur="500" fill="hold" id="85"/>
                                        <p:tgtEl>
                                          <p:spTgt spid="2"/>
                                        </p:tgtEl>
                                        <p:attrNameLst>
                                          <p:attrName>ppt_x</p:attrName>
                                        </p:attrNameLst>
                                      </p:cBhvr>
                                      <p:tavLst>
                                        <p:tav tm="0">
                                          <p:val>
                                            <p:strVal val="0-#ppt_w/2"/>
                                          </p:val>
                                        </p:tav>
                                        <p:tav tm="100000">
                                          <p:val>
                                            <p:strVal val="#ppt_x"/>
                                          </p:val>
                                        </p:tav>
                                      </p:tavLst>
                                    </p:anim>
                                    <p:anim calcmode="lin" valueType="num">
                                      <p:cBhvr additive="base">
                                        <p:cTn dur="500" fill="hold" id="86"/>
                                        <p:tgtEl>
                                          <p:spTgt spid="2"/>
                                        </p:tgtEl>
                                        <p:attrNameLst>
                                          <p:attrName>ppt_y</p:attrName>
                                        </p:attrNameLst>
                                      </p:cBhvr>
                                      <p:tavLst>
                                        <p:tav tm="0">
                                          <p:val>
                                            <p:strVal val="#ppt_y"/>
                                          </p:val>
                                        </p:tav>
                                        <p:tav tm="100000">
                                          <p:val>
                                            <p:strVal val="#ppt_y"/>
                                          </p:val>
                                        </p:tav>
                                      </p:tavLst>
                                    </p:anim>
                                  </p:childTnLst>
                                </p:cTn>
                              </p:par>
                              <p:par>
                                <p:cTn fill="hold" id="87" nodeType="withEffect" presetClass="entr" presetID="2" presetSubtype="2">
                                  <p:stCondLst>
                                    <p:cond delay="0"/>
                                  </p:stCondLst>
                                  <p:childTnLst>
                                    <p:set>
                                      <p:cBhvr>
                                        <p:cTn dur="1" fill="hold" id="88">
                                          <p:stCondLst>
                                            <p:cond delay="0"/>
                                          </p:stCondLst>
                                        </p:cTn>
                                        <p:tgtEl>
                                          <p:spTgt spid="3"/>
                                        </p:tgtEl>
                                        <p:attrNameLst>
                                          <p:attrName>style.visibility</p:attrName>
                                        </p:attrNameLst>
                                      </p:cBhvr>
                                      <p:to>
                                        <p:strVal val="visible"/>
                                      </p:to>
                                    </p:set>
                                    <p:anim calcmode="lin" valueType="num">
                                      <p:cBhvr additive="base">
                                        <p:cTn dur="500" fill="hold" id="89"/>
                                        <p:tgtEl>
                                          <p:spTgt spid="3"/>
                                        </p:tgtEl>
                                        <p:attrNameLst>
                                          <p:attrName>ppt_x</p:attrName>
                                        </p:attrNameLst>
                                      </p:cBhvr>
                                      <p:tavLst>
                                        <p:tav tm="0">
                                          <p:val>
                                            <p:strVal val="1+#ppt_w/2"/>
                                          </p:val>
                                        </p:tav>
                                        <p:tav tm="100000">
                                          <p:val>
                                            <p:strVal val="#ppt_x"/>
                                          </p:val>
                                        </p:tav>
                                      </p:tavLst>
                                    </p:anim>
                                    <p:anim calcmode="lin" valueType="num">
                                      <p:cBhvr additive="base">
                                        <p:cTn dur="500" fill="hold" id="90"/>
                                        <p:tgtEl>
                                          <p:spTgt spid="3"/>
                                        </p:tgtEl>
                                        <p:attrNameLst>
                                          <p:attrName>ppt_y</p:attrName>
                                        </p:attrNameLst>
                                      </p:cBhvr>
                                      <p:tavLst>
                                        <p:tav tm="0">
                                          <p:val>
                                            <p:strVal val="#ppt_y"/>
                                          </p:val>
                                        </p:tav>
                                        <p:tav tm="100000">
                                          <p:val>
                                            <p:strVal val="#ppt_y"/>
                                          </p:val>
                                        </p:tav>
                                      </p:tavLst>
                                    </p:anim>
                                  </p:childTnLst>
                                </p:cTn>
                              </p:par>
                            </p:childTnLst>
                          </p:cTn>
                        </p:par>
                        <p:par>
                          <p:cTn fill="hold" id="91" nodeType="afterGroup">
                            <p:stCondLst>
                              <p:cond delay="4250"/>
                            </p:stCondLst>
                            <p:childTnLst>
                              <p:par>
                                <p:cTn fill="hold" id="92" nodeType="afterEffect" presetClass="entr" presetID="16" presetSubtype="42">
                                  <p:stCondLst>
                                    <p:cond delay="0"/>
                                  </p:stCondLst>
                                  <p:childTnLst>
                                    <p:set>
                                      <p:cBhvr>
                                        <p:cTn dur="1" fill="hold" id="93">
                                          <p:stCondLst>
                                            <p:cond delay="0"/>
                                          </p:stCondLst>
                                        </p:cTn>
                                        <p:tgtEl>
                                          <p:spTgt spid="34"/>
                                        </p:tgtEl>
                                        <p:attrNameLst>
                                          <p:attrName>style.visibility</p:attrName>
                                        </p:attrNameLst>
                                      </p:cBhvr>
                                      <p:to>
                                        <p:strVal val="visible"/>
                                      </p:to>
                                    </p:set>
                                    <p:animEffect filter="barn(outHorizontal)" transition="in">
                                      <p:cBhvr>
                                        <p:cTn dur="500" id="94"/>
                                        <p:tgtEl>
                                          <p:spTgt spid="34"/>
                                        </p:tgtEl>
                                      </p:cBhvr>
                                    </p:animEffect>
                                  </p:childTnLst>
                                </p:cTn>
                              </p:par>
                              <p:par>
                                <p:cTn fill="hold" id="95" nodeType="withEffect" presetClass="entr" presetID="16" presetSubtype="42">
                                  <p:stCondLst>
                                    <p:cond delay="0"/>
                                  </p:stCondLst>
                                  <p:childTnLst>
                                    <p:set>
                                      <p:cBhvr>
                                        <p:cTn dur="1" fill="hold" id="96">
                                          <p:stCondLst>
                                            <p:cond delay="0"/>
                                          </p:stCondLst>
                                        </p:cTn>
                                        <p:tgtEl>
                                          <p:spTgt spid="35"/>
                                        </p:tgtEl>
                                        <p:attrNameLst>
                                          <p:attrName>style.visibility</p:attrName>
                                        </p:attrNameLst>
                                      </p:cBhvr>
                                      <p:to>
                                        <p:strVal val="visible"/>
                                      </p:to>
                                    </p:set>
                                    <p:animEffect filter="barn(outHorizontal)" transition="in">
                                      <p:cBhvr>
                                        <p:cTn dur="500" id="97"/>
                                        <p:tgtEl>
                                          <p:spTgt spid="35"/>
                                        </p:tgtEl>
                                      </p:cBhvr>
                                    </p:animEffect>
                                  </p:childTnLst>
                                </p:cTn>
                              </p:par>
                              <p:par>
                                <p:cTn fill="hold" id="98" nodeType="withEffect" presetClass="entr" presetID="2" presetSubtype="8">
                                  <p:stCondLst>
                                    <p:cond delay="0"/>
                                  </p:stCondLst>
                                  <p:childTnLst>
                                    <p:set>
                                      <p:cBhvr>
                                        <p:cTn dur="1" fill="hold" id="99">
                                          <p:stCondLst>
                                            <p:cond delay="0"/>
                                          </p:stCondLst>
                                        </p:cTn>
                                        <p:tgtEl>
                                          <p:spTgt spid="4"/>
                                        </p:tgtEl>
                                        <p:attrNameLst>
                                          <p:attrName>style.visibility</p:attrName>
                                        </p:attrNameLst>
                                      </p:cBhvr>
                                      <p:to>
                                        <p:strVal val="visible"/>
                                      </p:to>
                                    </p:set>
                                    <p:anim calcmode="lin" valueType="num">
                                      <p:cBhvr additive="base">
                                        <p:cTn dur="500" fill="hold" id="100"/>
                                        <p:tgtEl>
                                          <p:spTgt spid="4"/>
                                        </p:tgtEl>
                                        <p:attrNameLst>
                                          <p:attrName>ppt_x</p:attrName>
                                        </p:attrNameLst>
                                      </p:cBhvr>
                                      <p:tavLst>
                                        <p:tav tm="0">
                                          <p:val>
                                            <p:strVal val="0-#ppt_w/2"/>
                                          </p:val>
                                        </p:tav>
                                        <p:tav tm="100000">
                                          <p:val>
                                            <p:strVal val="#ppt_x"/>
                                          </p:val>
                                        </p:tav>
                                      </p:tavLst>
                                    </p:anim>
                                    <p:anim calcmode="lin" valueType="num">
                                      <p:cBhvr additive="base">
                                        <p:cTn dur="500" fill="hold" id="101"/>
                                        <p:tgtEl>
                                          <p:spTgt spid="4"/>
                                        </p:tgtEl>
                                        <p:attrNameLst>
                                          <p:attrName>ppt_y</p:attrName>
                                        </p:attrNameLst>
                                      </p:cBhvr>
                                      <p:tavLst>
                                        <p:tav tm="0">
                                          <p:val>
                                            <p:strVal val="#ppt_y"/>
                                          </p:val>
                                        </p:tav>
                                        <p:tav tm="100000">
                                          <p:val>
                                            <p:strVal val="#ppt_y"/>
                                          </p:val>
                                        </p:tav>
                                      </p:tavLst>
                                    </p:anim>
                                  </p:childTnLst>
                                </p:cTn>
                              </p:par>
                              <p:par>
                                <p:cTn fill="hold" id="102" nodeType="withEffect" presetClass="entr" presetID="2" presetSubtype="2">
                                  <p:stCondLst>
                                    <p:cond delay="0"/>
                                  </p:stCondLst>
                                  <p:childTnLst>
                                    <p:set>
                                      <p:cBhvr>
                                        <p:cTn dur="1" fill="hold" id="103">
                                          <p:stCondLst>
                                            <p:cond delay="0"/>
                                          </p:stCondLst>
                                        </p:cTn>
                                        <p:tgtEl>
                                          <p:spTgt spid="5"/>
                                        </p:tgtEl>
                                        <p:attrNameLst>
                                          <p:attrName>style.visibility</p:attrName>
                                        </p:attrNameLst>
                                      </p:cBhvr>
                                      <p:to>
                                        <p:strVal val="visible"/>
                                      </p:to>
                                    </p:set>
                                    <p:anim calcmode="lin" valueType="num">
                                      <p:cBhvr additive="base">
                                        <p:cTn dur="500" fill="hold" id="104"/>
                                        <p:tgtEl>
                                          <p:spTgt spid="5"/>
                                        </p:tgtEl>
                                        <p:attrNameLst>
                                          <p:attrName>ppt_x</p:attrName>
                                        </p:attrNameLst>
                                      </p:cBhvr>
                                      <p:tavLst>
                                        <p:tav tm="0">
                                          <p:val>
                                            <p:strVal val="1+#ppt_w/2"/>
                                          </p:val>
                                        </p:tav>
                                        <p:tav tm="100000">
                                          <p:val>
                                            <p:strVal val="#ppt_x"/>
                                          </p:val>
                                        </p:tav>
                                      </p:tavLst>
                                    </p:anim>
                                    <p:anim calcmode="lin" valueType="num">
                                      <p:cBhvr additive="base">
                                        <p:cTn dur="500" fill="hold" id="105"/>
                                        <p:tgtEl>
                                          <p:spTgt spid="5"/>
                                        </p:tgtEl>
                                        <p:attrNameLst>
                                          <p:attrName>ppt_y</p:attrName>
                                        </p:attrNameLst>
                                      </p:cBhvr>
                                      <p:tavLst>
                                        <p:tav tm="0">
                                          <p:val>
                                            <p:strVal val="#ppt_y"/>
                                          </p:val>
                                        </p:tav>
                                        <p:tav tm="100000">
                                          <p:val>
                                            <p:strVal val="#ppt_y"/>
                                          </p:val>
                                        </p:tav>
                                      </p:tavLst>
                                    </p:anim>
                                  </p:childTnLst>
                                </p:cTn>
                              </p:par>
                            </p:childTnLst>
                          </p:cTn>
                        </p:par>
                        <p:par>
                          <p:cTn fill="hold" id="106" nodeType="afterGroup">
                            <p:stCondLst>
                              <p:cond delay="4750"/>
                            </p:stCondLst>
                            <p:childTnLst>
                              <p:par>
                                <p:cTn fill="hold" id="107" nodeType="afterEffect" presetClass="entr" presetID="16" presetSubtype="42">
                                  <p:stCondLst>
                                    <p:cond delay="0"/>
                                  </p:stCondLst>
                                  <p:childTnLst>
                                    <p:set>
                                      <p:cBhvr>
                                        <p:cTn dur="1" fill="hold" id="108">
                                          <p:stCondLst>
                                            <p:cond delay="0"/>
                                          </p:stCondLst>
                                        </p:cTn>
                                        <p:tgtEl>
                                          <p:spTgt spid="42"/>
                                        </p:tgtEl>
                                        <p:attrNameLst>
                                          <p:attrName>style.visibility</p:attrName>
                                        </p:attrNameLst>
                                      </p:cBhvr>
                                      <p:to>
                                        <p:strVal val="visible"/>
                                      </p:to>
                                    </p:set>
                                    <p:animEffect filter="barn(outHorizontal)" transition="in">
                                      <p:cBhvr>
                                        <p:cTn dur="500" id="109"/>
                                        <p:tgtEl>
                                          <p:spTgt spid="42"/>
                                        </p:tgtEl>
                                      </p:cBhvr>
                                    </p:animEffect>
                                  </p:childTnLst>
                                </p:cTn>
                              </p:par>
                              <p:par>
                                <p:cTn fill="hold" id="110" nodeType="withEffect" presetClass="entr" presetID="16" presetSubtype="42">
                                  <p:stCondLst>
                                    <p:cond delay="0"/>
                                  </p:stCondLst>
                                  <p:childTnLst>
                                    <p:set>
                                      <p:cBhvr>
                                        <p:cTn dur="1" fill="hold" id="111">
                                          <p:stCondLst>
                                            <p:cond delay="0"/>
                                          </p:stCondLst>
                                        </p:cTn>
                                        <p:tgtEl>
                                          <p:spTgt spid="43"/>
                                        </p:tgtEl>
                                        <p:attrNameLst>
                                          <p:attrName>style.visibility</p:attrName>
                                        </p:attrNameLst>
                                      </p:cBhvr>
                                      <p:to>
                                        <p:strVal val="visible"/>
                                      </p:to>
                                    </p:set>
                                    <p:animEffect filter="barn(outHorizontal)" transition="in">
                                      <p:cBhvr>
                                        <p:cTn dur="500" id="112"/>
                                        <p:tgtEl>
                                          <p:spTgt spid="43"/>
                                        </p:tgtEl>
                                      </p:cBhvr>
                                    </p:animEffect>
                                  </p:childTnLst>
                                </p:cTn>
                              </p:par>
                              <p:par>
                                <p:cTn fill="hold" id="113" nodeType="withEffect" presetClass="entr" presetID="2" presetSubtype="8">
                                  <p:stCondLst>
                                    <p:cond delay="0"/>
                                  </p:stCondLst>
                                  <p:childTnLst>
                                    <p:set>
                                      <p:cBhvr>
                                        <p:cTn dur="1" fill="hold" id="114">
                                          <p:stCondLst>
                                            <p:cond delay="0"/>
                                          </p:stCondLst>
                                        </p:cTn>
                                        <p:tgtEl>
                                          <p:spTgt spid="6"/>
                                        </p:tgtEl>
                                        <p:attrNameLst>
                                          <p:attrName>style.visibility</p:attrName>
                                        </p:attrNameLst>
                                      </p:cBhvr>
                                      <p:to>
                                        <p:strVal val="visible"/>
                                      </p:to>
                                    </p:set>
                                    <p:anim calcmode="lin" valueType="num">
                                      <p:cBhvr additive="base">
                                        <p:cTn dur="500" fill="hold" id="115"/>
                                        <p:tgtEl>
                                          <p:spTgt spid="6"/>
                                        </p:tgtEl>
                                        <p:attrNameLst>
                                          <p:attrName>ppt_x</p:attrName>
                                        </p:attrNameLst>
                                      </p:cBhvr>
                                      <p:tavLst>
                                        <p:tav tm="0">
                                          <p:val>
                                            <p:strVal val="0-#ppt_w/2"/>
                                          </p:val>
                                        </p:tav>
                                        <p:tav tm="100000">
                                          <p:val>
                                            <p:strVal val="#ppt_x"/>
                                          </p:val>
                                        </p:tav>
                                      </p:tavLst>
                                    </p:anim>
                                    <p:anim calcmode="lin" valueType="num">
                                      <p:cBhvr additive="base">
                                        <p:cTn dur="500" fill="hold" id="116"/>
                                        <p:tgtEl>
                                          <p:spTgt spid="6"/>
                                        </p:tgtEl>
                                        <p:attrNameLst>
                                          <p:attrName>ppt_y</p:attrName>
                                        </p:attrNameLst>
                                      </p:cBhvr>
                                      <p:tavLst>
                                        <p:tav tm="0">
                                          <p:val>
                                            <p:strVal val="#ppt_y"/>
                                          </p:val>
                                        </p:tav>
                                        <p:tav tm="100000">
                                          <p:val>
                                            <p:strVal val="#ppt_y"/>
                                          </p:val>
                                        </p:tav>
                                      </p:tavLst>
                                    </p:anim>
                                  </p:childTnLst>
                                </p:cTn>
                              </p:par>
                              <p:par>
                                <p:cTn fill="hold" id="117" nodeType="withEffect" presetClass="entr" presetID="2" presetSubtype="2">
                                  <p:stCondLst>
                                    <p:cond delay="0"/>
                                  </p:stCondLst>
                                  <p:childTnLst>
                                    <p:set>
                                      <p:cBhvr>
                                        <p:cTn dur="1" fill="hold" id="118">
                                          <p:stCondLst>
                                            <p:cond delay="0"/>
                                          </p:stCondLst>
                                        </p:cTn>
                                        <p:tgtEl>
                                          <p:spTgt spid="7"/>
                                        </p:tgtEl>
                                        <p:attrNameLst>
                                          <p:attrName>style.visibility</p:attrName>
                                        </p:attrNameLst>
                                      </p:cBhvr>
                                      <p:to>
                                        <p:strVal val="visible"/>
                                      </p:to>
                                    </p:set>
                                    <p:anim calcmode="lin" valueType="num">
                                      <p:cBhvr additive="base">
                                        <p:cTn dur="500" fill="hold" id="119"/>
                                        <p:tgtEl>
                                          <p:spTgt spid="7"/>
                                        </p:tgtEl>
                                        <p:attrNameLst>
                                          <p:attrName>ppt_x</p:attrName>
                                        </p:attrNameLst>
                                      </p:cBhvr>
                                      <p:tavLst>
                                        <p:tav tm="0">
                                          <p:val>
                                            <p:strVal val="1+#ppt_w/2"/>
                                          </p:val>
                                        </p:tav>
                                        <p:tav tm="100000">
                                          <p:val>
                                            <p:strVal val="#ppt_x"/>
                                          </p:val>
                                        </p:tav>
                                      </p:tavLst>
                                    </p:anim>
                                    <p:anim calcmode="lin" valueType="num">
                                      <p:cBhvr additive="base">
                                        <p:cTn dur="500" fill="hold" id="120"/>
                                        <p:tgtEl>
                                          <p:spTgt spid="7"/>
                                        </p:tgtEl>
                                        <p:attrNameLst>
                                          <p:attrName>ppt_y</p:attrName>
                                        </p:attrNameLst>
                                      </p:cBhvr>
                                      <p:tavLst>
                                        <p:tav tm="0">
                                          <p:val>
                                            <p:strVal val="#ppt_y"/>
                                          </p:val>
                                        </p:tav>
                                        <p:tav tm="100000">
                                          <p:val>
                                            <p:strVal val="#ppt_y"/>
                                          </p:val>
                                        </p:tav>
                                      </p:tavLst>
                                    </p:anim>
                                  </p:childTnLst>
                                </p:cTn>
                              </p:par>
                            </p:childTnLst>
                          </p:cTn>
                        </p:par>
                        <p:par>
                          <p:cTn fill="hold" id="121" nodeType="afterGroup">
                            <p:stCondLst>
                              <p:cond delay="5250"/>
                            </p:stCondLst>
                            <p:childTnLst>
                              <p:par>
                                <p:cTn fill="hold" id="122" nodeType="afterEffect" presetClass="entr" presetID="16" presetSubtype="42">
                                  <p:stCondLst>
                                    <p:cond delay="0"/>
                                  </p:stCondLst>
                                  <p:childTnLst>
                                    <p:set>
                                      <p:cBhvr>
                                        <p:cTn dur="1" fill="hold" id="123">
                                          <p:stCondLst>
                                            <p:cond delay="0"/>
                                          </p:stCondLst>
                                        </p:cTn>
                                        <p:tgtEl>
                                          <p:spTgt spid="51"/>
                                        </p:tgtEl>
                                        <p:attrNameLst>
                                          <p:attrName>style.visibility</p:attrName>
                                        </p:attrNameLst>
                                      </p:cBhvr>
                                      <p:to>
                                        <p:strVal val="visible"/>
                                      </p:to>
                                    </p:set>
                                    <p:animEffect filter="barn(outHorizontal)" transition="in">
                                      <p:cBhvr>
                                        <p:cTn dur="500" id="124"/>
                                        <p:tgtEl>
                                          <p:spTgt spid="51"/>
                                        </p:tgtEl>
                                      </p:cBhvr>
                                    </p:animEffect>
                                  </p:childTnLst>
                                </p:cTn>
                              </p:par>
                              <p:par>
                                <p:cTn fill="hold" id="125" nodeType="withEffect" presetClass="entr" presetID="16" presetSubtype="42">
                                  <p:stCondLst>
                                    <p:cond delay="0"/>
                                  </p:stCondLst>
                                  <p:childTnLst>
                                    <p:set>
                                      <p:cBhvr>
                                        <p:cTn dur="1" fill="hold" id="126">
                                          <p:stCondLst>
                                            <p:cond delay="0"/>
                                          </p:stCondLst>
                                        </p:cTn>
                                        <p:tgtEl>
                                          <p:spTgt spid="50"/>
                                        </p:tgtEl>
                                        <p:attrNameLst>
                                          <p:attrName>style.visibility</p:attrName>
                                        </p:attrNameLst>
                                      </p:cBhvr>
                                      <p:to>
                                        <p:strVal val="visible"/>
                                      </p:to>
                                    </p:set>
                                    <p:animEffect filter="barn(outHorizontal)" transition="in">
                                      <p:cBhvr>
                                        <p:cTn dur="500" id="127"/>
                                        <p:tgtEl>
                                          <p:spTgt spid="50"/>
                                        </p:tgtEl>
                                      </p:cBhvr>
                                    </p:animEffect>
                                  </p:childTnLst>
                                </p:cTn>
                              </p:par>
                              <p:par>
                                <p:cTn fill="hold" id="128" nodeType="withEffect" presetClass="entr" presetID="2" presetSubtype="8">
                                  <p:stCondLst>
                                    <p:cond delay="0"/>
                                  </p:stCondLst>
                                  <p:childTnLst>
                                    <p:set>
                                      <p:cBhvr>
                                        <p:cTn dur="1" fill="hold" id="129">
                                          <p:stCondLst>
                                            <p:cond delay="0"/>
                                          </p:stCondLst>
                                        </p:cTn>
                                        <p:tgtEl>
                                          <p:spTgt spid="8"/>
                                        </p:tgtEl>
                                        <p:attrNameLst>
                                          <p:attrName>style.visibility</p:attrName>
                                        </p:attrNameLst>
                                      </p:cBhvr>
                                      <p:to>
                                        <p:strVal val="visible"/>
                                      </p:to>
                                    </p:set>
                                    <p:anim calcmode="lin" valueType="num">
                                      <p:cBhvr additive="base">
                                        <p:cTn dur="500" fill="hold" id="130"/>
                                        <p:tgtEl>
                                          <p:spTgt spid="8"/>
                                        </p:tgtEl>
                                        <p:attrNameLst>
                                          <p:attrName>ppt_x</p:attrName>
                                        </p:attrNameLst>
                                      </p:cBhvr>
                                      <p:tavLst>
                                        <p:tav tm="0">
                                          <p:val>
                                            <p:strVal val="0-#ppt_w/2"/>
                                          </p:val>
                                        </p:tav>
                                        <p:tav tm="100000">
                                          <p:val>
                                            <p:strVal val="#ppt_x"/>
                                          </p:val>
                                        </p:tav>
                                      </p:tavLst>
                                    </p:anim>
                                    <p:anim calcmode="lin" valueType="num">
                                      <p:cBhvr additive="base">
                                        <p:cTn dur="500" fill="hold" id="131"/>
                                        <p:tgtEl>
                                          <p:spTgt spid="8"/>
                                        </p:tgtEl>
                                        <p:attrNameLst>
                                          <p:attrName>ppt_y</p:attrName>
                                        </p:attrNameLst>
                                      </p:cBhvr>
                                      <p:tavLst>
                                        <p:tav tm="0">
                                          <p:val>
                                            <p:strVal val="#ppt_y"/>
                                          </p:val>
                                        </p:tav>
                                        <p:tav tm="100000">
                                          <p:val>
                                            <p:strVal val="#ppt_y"/>
                                          </p:val>
                                        </p:tav>
                                      </p:tavLst>
                                    </p:anim>
                                  </p:childTnLst>
                                </p:cTn>
                              </p:par>
                              <p:par>
                                <p:cTn fill="hold" id="132" nodeType="withEffect" presetClass="entr" presetID="2" presetSubtype="2">
                                  <p:stCondLst>
                                    <p:cond delay="0"/>
                                  </p:stCondLst>
                                  <p:childTnLst>
                                    <p:set>
                                      <p:cBhvr>
                                        <p:cTn dur="1" fill="hold" id="133">
                                          <p:stCondLst>
                                            <p:cond delay="0"/>
                                          </p:stCondLst>
                                        </p:cTn>
                                        <p:tgtEl>
                                          <p:spTgt spid="9"/>
                                        </p:tgtEl>
                                        <p:attrNameLst>
                                          <p:attrName>style.visibility</p:attrName>
                                        </p:attrNameLst>
                                      </p:cBhvr>
                                      <p:to>
                                        <p:strVal val="visible"/>
                                      </p:to>
                                    </p:set>
                                    <p:anim calcmode="lin" valueType="num">
                                      <p:cBhvr additive="base">
                                        <p:cTn dur="500" fill="hold" id="134"/>
                                        <p:tgtEl>
                                          <p:spTgt spid="9"/>
                                        </p:tgtEl>
                                        <p:attrNameLst>
                                          <p:attrName>ppt_x</p:attrName>
                                        </p:attrNameLst>
                                      </p:cBhvr>
                                      <p:tavLst>
                                        <p:tav tm="0">
                                          <p:val>
                                            <p:strVal val="1+#ppt_w/2"/>
                                          </p:val>
                                        </p:tav>
                                        <p:tav tm="100000">
                                          <p:val>
                                            <p:strVal val="#ppt_x"/>
                                          </p:val>
                                        </p:tav>
                                      </p:tavLst>
                                    </p:anim>
                                    <p:anim calcmode="lin" valueType="num">
                                      <p:cBhvr additive="base">
                                        <p:cTn dur="500" fill="hold" id="135"/>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39"/>
          <p:cNvGrpSpPr/>
          <p:nvPr/>
        </p:nvGrpSpPr>
        <p:grpSpPr>
          <a:xfrm>
            <a:off x="3215061" y="1495924"/>
            <a:ext cx="2663701" cy="1191136"/>
            <a:chOff x="3034220" y="1108578"/>
            <a:chExt cx="3342657" cy="1494285"/>
          </a:xfrm>
        </p:grpSpPr>
        <p:sp>
          <p:nvSpPr>
            <p:cNvPr id="42" name="圆角矩形 41"/>
            <p:cNvSpPr/>
            <p:nvPr/>
          </p:nvSpPr>
          <p:spPr>
            <a:xfrm>
              <a:off x="3034220" y="1108578"/>
              <a:ext cx="3342657" cy="1494285"/>
            </a:xfrm>
            <a:prstGeom prst="roundRect">
              <a:avLst/>
            </a:prstGeom>
            <a:solidFill>
              <a:schemeClr val="accent2">
                <a:alpha val="35000"/>
              </a:schemeClr>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lumMod val="75000"/>
                    <a:lumOff val="25000"/>
                  </a:schemeClr>
                </a:solidFill>
              </a:endParaRPr>
            </a:p>
          </p:txBody>
        </p:sp>
        <p:sp>
          <p:nvSpPr>
            <p:cNvPr id="44" name="TextBox 54"/>
            <p:cNvSpPr txBox="1"/>
            <p:nvPr/>
          </p:nvSpPr>
          <p:spPr>
            <a:xfrm flipH="1">
              <a:off x="4400920" y="1194522"/>
              <a:ext cx="426474" cy="1215946"/>
            </a:xfrm>
            <a:prstGeom prst="rect">
              <a:avLst/>
            </a:prstGeom>
            <a:noFill/>
          </p:spPr>
          <p:txBody>
            <a:bodyPr rtlCol="0" wrap="square">
              <a:spAutoFit/>
            </a:bodyPr>
            <a:lstStyle>
              <a:defPPr>
                <a:defRPr lang="en-US"/>
              </a:defPPr>
              <a:lvl1pPr algn="ctr" fontAlgn="auto" indent="0" lvl="0" marR="0">
                <a:lnSpc>
                  <a:spcPct val="80000"/>
                </a:lnSpc>
                <a:spcBef>
                  <a:spcPct val="0"/>
                </a:spcBef>
                <a:spcAft>
                  <a:spcPct val="0"/>
                </a:spcAft>
                <a:buClrTx/>
                <a:buSzTx/>
                <a:buFontTx/>
                <a:buNone/>
                <a:defRPr b="0" baseline="0" cap="none" i="0" kern="0" kumimoji="0" normalizeH="0" spc="0" strike="noStrike" sz="2800" u="none">
                  <a:ln cmpd="sng" w="18415">
                    <a:noFill/>
                    <a:prstDash val="solid"/>
                  </a:ln>
                  <a:solidFill>
                    <a:schemeClr val="bg1"/>
                  </a:solidFill>
                  <a:effectLst>
                    <a:outerShdw algn="ctr" blurRad="63500" rotWithShape="0" sx="102000" sy="102000">
                      <a:prstClr val="black">
                        <a:alpha val="40000"/>
                      </a:prstClr>
                    </a:outerShdw>
                  </a:effectLst>
                  <a:uLnTx/>
                  <a:uFillTx/>
                  <a:latin charset="0" pitchFamily="34" typeface="Arial Rounded MT Bold"/>
                  <a:ea charset="-122" panose="020b0503020204020204" pitchFamily="34" typeface="微软雅黑"/>
                  <a:cs charset="0" pitchFamily="18" typeface="Times New Roman"/>
                </a:defRPr>
              </a:lvl1pPr>
            </a:lstStyle>
            <a:p>
              <a:pPr algn="just" defTabSz="890984" lvl="0"/>
              <a:r>
                <a:rPr altLang="en-US" lang="zh-CN" sz="1200">
                  <a:solidFill>
                    <a:schemeClr val="tx1">
                      <a:lumMod val="75000"/>
                      <a:lumOff val="25000"/>
                    </a:schemeClr>
                  </a:solidFill>
                  <a:latin charset="-122" panose="020b0503020204020204" pitchFamily="34" typeface="微软雅黑"/>
                  <a:sym charset="-122" panose="020b0503020204020204" pitchFamily="34" typeface="微软雅黑"/>
                </a:rPr>
                <a:t>单击添加标题</a:t>
              </a:r>
            </a:p>
          </p:txBody>
        </p:sp>
      </p:grpSp>
      <p:grpSp>
        <p:nvGrpSpPr>
          <p:cNvPr id="4" name="组合 45"/>
          <p:cNvGrpSpPr/>
          <p:nvPr/>
        </p:nvGrpSpPr>
        <p:grpSpPr>
          <a:xfrm>
            <a:off x="3215061" y="2848712"/>
            <a:ext cx="2663701" cy="1191136"/>
            <a:chOff x="3034220" y="2805657"/>
            <a:chExt cx="3342657" cy="1494285"/>
          </a:xfrm>
        </p:grpSpPr>
        <p:sp>
          <p:nvSpPr>
            <p:cNvPr id="47" name="圆角矩形 46"/>
            <p:cNvSpPr/>
            <p:nvPr/>
          </p:nvSpPr>
          <p:spPr>
            <a:xfrm>
              <a:off x="3034220" y="2805657"/>
              <a:ext cx="3342657" cy="1494285"/>
            </a:xfrm>
            <a:prstGeom prst="roundRect">
              <a:avLst/>
            </a:prstGeom>
            <a:solidFill>
              <a:schemeClr val="accent2">
                <a:alpha val="35000"/>
              </a:schemeClr>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tx1">
                    <a:lumMod val="75000"/>
                    <a:lumOff val="25000"/>
                  </a:schemeClr>
                </a:solidFill>
              </a:endParaRPr>
            </a:p>
          </p:txBody>
        </p:sp>
        <p:sp>
          <p:nvSpPr>
            <p:cNvPr id="51" name="TextBox 55"/>
            <p:cNvSpPr txBox="1"/>
            <p:nvPr/>
          </p:nvSpPr>
          <p:spPr>
            <a:xfrm flipH="1">
              <a:off x="4411629" y="2956042"/>
              <a:ext cx="506128" cy="1215946"/>
            </a:xfrm>
            <a:prstGeom prst="rect">
              <a:avLst/>
            </a:prstGeom>
            <a:noFill/>
          </p:spPr>
          <p:txBody>
            <a:bodyPr rtlCol="0" wrap="square">
              <a:spAutoFit/>
            </a:bodyPr>
            <a:lstStyle>
              <a:defPPr>
                <a:defRPr lang="en-US"/>
              </a:defPPr>
              <a:lvl1pPr algn="ctr" fontAlgn="auto" indent="0" lvl="0" marR="0">
                <a:lnSpc>
                  <a:spcPct val="80000"/>
                </a:lnSpc>
                <a:spcBef>
                  <a:spcPct val="0"/>
                </a:spcBef>
                <a:spcAft>
                  <a:spcPct val="0"/>
                </a:spcAft>
                <a:buClrTx/>
                <a:buSzTx/>
                <a:buFontTx/>
                <a:buNone/>
                <a:defRPr b="0" baseline="0" cap="none" i="0" kern="0" kumimoji="0" normalizeH="0" spc="0" strike="noStrike" sz="2800" u="none">
                  <a:ln cmpd="sng" w="18415">
                    <a:noFill/>
                    <a:prstDash val="solid"/>
                  </a:ln>
                  <a:solidFill>
                    <a:schemeClr val="bg1"/>
                  </a:solidFill>
                  <a:effectLst>
                    <a:outerShdw algn="ctr" blurRad="63500" rotWithShape="0" sx="102000" sy="102000">
                      <a:prstClr val="black">
                        <a:alpha val="40000"/>
                      </a:prstClr>
                    </a:outerShdw>
                  </a:effectLst>
                  <a:uLnTx/>
                  <a:uFillTx/>
                  <a:latin charset="0" pitchFamily="34" typeface="Arial Rounded MT Bold"/>
                  <a:ea charset="-122" panose="020b0503020204020204" pitchFamily="34" typeface="微软雅黑"/>
                  <a:cs charset="0" pitchFamily="18" typeface="Times New Roman"/>
                </a:defRPr>
              </a:lvl1pPr>
            </a:lstStyle>
            <a:p>
              <a:pPr algn="just" defTabSz="890984" lvl="0"/>
              <a:r>
                <a:rPr altLang="en-US" lang="zh-CN" sz="1200">
                  <a:solidFill>
                    <a:schemeClr val="tx1">
                      <a:lumMod val="75000"/>
                      <a:lumOff val="25000"/>
                    </a:schemeClr>
                  </a:solidFill>
                  <a:latin charset="-122" panose="020b0503020204020204" pitchFamily="34" typeface="微软雅黑"/>
                  <a:sym charset="-122" panose="020b0503020204020204" pitchFamily="34" typeface="微软雅黑"/>
                </a:rPr>
                <a:t>单击添加标题</a:t>
              </a:r>
            </a:p>
          </p:txBody>
        </p:sp>
      </p:grpSp>
      <p:sp>
        <p:nvSpPr>
          <p:cNvPr id="52" name="圆角矩形 51"/>
          <p:cNvSpPr/>
          <p:nvPr/>
        </p:nvSpPr>
        <p:spPr>
          <a:xfrm>
            <a:off x="1579454" y="1589961"/>
            <a:ext cx="2243117" cy="1003063"/>
          </a:xfrm>
          <a:prstGeom prst="roundRect">
            <a:avLst/>
          </a:prstGeom>
          <a:solidFill>
            <a:schemeClr val="accent1"/>
          </a:solidFill>
          <a:ln algn="ctr" cap="flat" cmpd="sng" w="25400">
            <a:noFill/>
            <a:prstDash val="solid"/>
          </a:ln>
          <a:effectLst/>
        </p:spPr>
        <p:txBody>
          <a:bodyPr anchor="ctr" bIns="34290" lIns="68580" rIns="68580" rtlCol="0" tIns="34290"/>
          <a:lstStyle/>
          <a:p>
            <a:pPr algn="ctr" defTabSz="685800">
              <a:defRPr/>
            </a:pPr>
            <a:endParaRPr kern="0" lang="en-US" sz="1400">
              <a:solidFill>
                <a:sysClr lastClr="FFFFFF" val="window"/>
              </a:solidFill>
              <a:latin panose="020f0502020204030204" typeface="Calibri"/>
            </a:endParaRPr>
          </a:p>
        </p:txBody>
      </p:sp>
      <p:sp>
        <p:nvSpPr>
          <p:cNvPr id="54" name="圆角矩形 53"/>
          <p:cNvSpPr/>
          <p:nvPr/>
        </p:nvSpPr>
        <p:spPr>
          <a:xfrm>
            <a:off x="5134278" y="1589961"/>
            <a:ext cx="2243117" cy="1003063"/>
          </a:xfrm>
          <a:prstGeom prst="roundRect">
            <a:avLst/>
          </a:prstGeom>
          <a:solidFill>
            <a:schemeClr val="accent2"/>
          </a:solidFill>
          <a:ln algn="ctr" cap="flat" cmpd="sng" w="25400">
            <a:noFill/>
            <a:prstDash val="solid"/>
          </a:ln>
          <a:effectLst/>
        </p:spPr>
        <p:txBody>
          <a:bodyPr anchor="ctr" bIns="34290" lIns="68580" rIns="68580" rtlCol="0" tIns="34290"/>
          <a:lstStyle/>
          <a:p>
            <a:pPr algn="ctr" defTabSz="685800">
              <a:defRPr/>
            </a:pPr>
            <a:endParaRPr kern="0" lang="en-US" sz="1400">
              <a:solidFill>
                <a:sysClr lastClr="FFFFFF" val="window"/>
              </a:solidFill>
              <a:latin panose="020f0502020204030204" typeface="Calibri"/>
            </a:endParaRPr>
          </a:p>
        </p:txBody>
      </p:sp>
      <p:sp>
        <p:nvSpPr>
          <p:cNvPr id="55" name="圆角矩形 54"/>
          <p:cNvSpPr/>
          <p:nvPr/>
        </p:nvSpPr>
        <p:spPr>
          <a:xfrm>
            <a:off x="1579454" y="2942749"/>
            <a:ext cx="2243117" cy="1003063"/>
          </a:xfrm>
          <a:prstGeom prst="roundRect">
            <a:avLst/>
          </a:prstGeom>
          <a:solidFill>
            <a:schemeClr val="accent3"/>
          </a:solidFill>
          <a:ln algn="ctr" cap="flat" cmpd="sng" w="25400">
            <a:noFill/>
            <a:prstDash val="solid"/>
          </a:ln>
          <a:effectLst/>
        </p:spPr>
        <p:txBody>
          <a:bodyPr anchor="ctr" bIns="34290" lIns="68580" rIns="68580" rtlCol="0" tIns="34290"/>
          <a:lstStyle/>
          <a:p>
            <a:pPr algn="ctr" defTabSz="685800">
              <a:defRPr/>
            </a:pPr>
            <a:endParaRPr kern="0" lang="en-US" sz="1400">
              <a:solidFill>
                <a:sysClr lastClr="FFFFFF" val="window"/>
              </a:solidFill>
              <a:latin panose="020f0502020204030204" typeface="Calibri"/>
            </a:endParaRPr>
          </a:p>
        </p:txBody>
      </p:sp>
      <p:sp>
        <p:nvSpPr>
          <p:cNvPr id="56" name="圆角矩形 55"/>
          <p:cNvSpPr/>
          <p:nvPr/>
        </p:nvSpPr>
        <p:spPr>
          <a:xfrm>
            <a:off x="5134278" y="2942749"/>
            <a:ext cx="2243117" cy="1003063"/>
          </a:xfrm>
          <a:prstGeom prst="roundRect">
            <a:avLst/>
          </a:prstGeom>
          <a:solidFill>
            <a:schemeClr val="accent4"/>
          </a:solidFill>
          <a:ln algn="ctr" cap="flat" cmpd="sng" w="25400">
            <a:noFill/>
            <a:prstDash val="solid"/>
          </a:ln>
          <a:effectLst/>
        </p:spPr>
        <p:txBody>
          <a:bodyPr anchor="ctr" bIns="34290" lIns="68580" rIns="68580" rtlCol="0" tIns="34290"/>
          <a:lstStyle/>
          <a:p>
            <a:pPr algn="ctr" defTabSz="685800">
              <a:defRPr/>
            </a:pPr>
            <a:endParaRPr kern="0" lang="en-US" sz="1400">
              <a:solidFill>
                <a:sysClr lastClr="FFFFFF" val="window"/>
              </a:solidFill>
              <a:latin panose="020f0502020204030204" typeface="Calibri"/>
            </a:endParaRPr>
          </a:p>
        </p:txBody>
      </p:sp>
      <p:grpSp>
        <p:nvGrpSpPr>
          <p:cNvPr id="5" name="组合 58"/>
          <p:cNvGrpSpPr/>
          <p:nvPr/>
        </p:nvGrpSpPr>
        <p:grpSpPr>
          <a:xfrm>
            <a:off x="836107" y="1652652"/>
            <a:ext cx="2679976" cy="877679"/>
            <a:chOff x="971600" y="1305195"/>
            <a:chExt cx="2281014" cy="1101053"/>
          </a:xfrm>
        </p:grpSpPr>
        <p:sp>
          <p:nvSpPr>
            <p:cNvPr id="60" name="圆角矩形 59"/>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100">
                <a:solidFill>
                  <a:schemeClr val="tx1">
                    <a:lumMod val="65000"/>
                    <a:lumOff val="35000"/>
                  </a:schemeClr>
                </a:solidFill>
              </a:endParaRPr>
            </a:p>
          </p:txBody>
        </p:sp>
        <p:sp>
          <p:nvSpPr>
            <p:cNvPr id="63" name="TextBox 56"/>
            <p:cNvSpPr txBox="1"/>
            <p:nvPr/>
          </p:nvSpPr>
          <p:spPr>
            <a:xfrm>
              <a:off x="1186480" y="1446784"/>
              <a:ext cx="1945360" cy="889018"/>
            </a:xfrm>
            <a:prstGeom prst="rect">
              <a:avLst/>
            </a:prstGeom>
            <a:noFill/>
          </p:spPr>
          <p:txBody>
            <a:bodyPr rtlCol="0" wrap="square">
              <a:spAutoFit/>
            </a:bodyPr>
            <a:lstStyle/>
            <a:p>
              <a:pPr lvl="0">
                <a:lnSpc>
                  <a:spcPct val="150000"/>
                </a:lnSpc>
                <a:defRPr/>
              </a:pPr>
              <a:r>
                <a:rPr altLang="en-US" kern="0" lang="zh-CN" sz="9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rPr>
                <a:t>此处添加详细文本描述，建议与标题相关并符合整体语言风格，语言描述尽量简洁生动。</a:t>
              </a:r>
            </a:p>
          </p:txBody>
        </p:sp>
      </p:grpSp>
      <p:grpSp>
        <p:nvGrpSpPr>
          <p:cNvPr id="6" name="组合 63"/>
          <p:cNvGrpSpPr/>
          <p:nvPr/>
        </p:nvGrpSpPr>
        <p:grpSpPr>
          <a:xfrm>
            <a:off x="836107" y="3005440"/>
            <a:ext cx="2679976" cy="877679"/>
            <a:chOff x="971600" y="3002273"/>
            <a:chExt cx="2281014" cy="1101053"/>
          </a:xfrm>
        </p:grpSpPr>
        <p:sp>
          <p:nvSpPr>
            <p:cNvPr id="67" name="圆角矩形 6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100">
                <a:solidFill>
                  <a:schemeClr val="tx1">
                    <a:lumMod val="65000"/>
                    <a:lumOff val="35000"/>
                  </a:schemeClr>
                </a:solidFill>
              </a:endParaRPr>
            </a:p>
          </p:txBody>
        </p:sp>
        <p:sp>
          <p:nvSpPr>
            <p:cNvPr id="77" name="TextBox 57"/>
            <p:cNvSpPr txBox="1"/>
            <p:nvPr/>
          </p:nvSpPr>
          <p:spPr>
            <a:xfrm>
              <a:off x="1040620" y="3145435"/>
              <a:ext cx="2091220" cy="630916"/>
            </a:xfrm>
            <a:prstGeom prst="rect">
              <a:avLst/>
            </a:prstGeom>
            <a:noFill/>
          </p:spPr>
          <p:txBody>
            <a:bodyPr rtlCol="0" wrap="square">
              <a:spAutoFit/>
            </a:bodyPr>
            <a:lstStyle/>
            <a:p>
              <a:pPr lvl="0">
                <a:lnSpc>
                  <a:spcPct val="150000"/>
                </a:lnSpc>
                <a:defRPr/>
              </a:pPr>
              <a:r>
                <a:rPr altLang="en-US" kern="0" lang="zh-CN" sz="9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rPr>
                <a:t>此处添加详细文本描述，建议与标题相关并符合整体语言风格，语言描述尽量简洁生动。</a:t>
              </a:r>
            </a:p>
          </p:txBody>
        </p:sp>
      </p:grpSp>
      <p:grpSp>
        <p:nvGrpSpPr>
          <p:cNvPr id="7" name="组合 79"/>
          <p:cNvGrpSpPr/>
          <p:nvPr/>
        </p:nvGrpSpPr>
        <p:grpSpPr>
          <a:xfrm>
            <a:off x="5404999" y="1652652"/>
            <a:ext cx="2715743" cy="877679"/>
            <a:chOff x="5782357" y="1305195"/>
            <a:chExt cx="2463011" cy="1101053"/>
          </a:xfrm>
        </p:grpSpPr>
        <p:sp>
          <p:nvSpPr>
            <p:cNvPr id="83" name="圆角矩形 82"/>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100">
                <a:solidFill>
                  <a:schemeClr val="tx1">
                    <a:lumMod val="65000"/>
                    <a:lumOff val="35000"/>
                  </a:schemeClr>
                </a:solidFill>
              </a:endParaRPr>
            </a:p>
          </p:txBody>
        </p:sp>
        <p:sp>
          <p:nvSpPr>
            <p:cNvPr id="86" name="TextBox 58"/>
            <p:cNvSpPr txBox="1"/>
            <p:nvPr/>
          </p:nvSpPr>
          <p:spPr>
            <a:xfrm>
              <a:off x="5999269" y="1402609"/>
              <a:ext cx="2070187" cy="889018"/>
            </a:xfrm>
            <a:prstGeom prst="rect">
              <a:avLst/>
            </a:prstGeom>
            <a:noFill/>
          </p:spPr>
          <p:txBody>
            <a:bodyPr rtlCol="0" wrap="square">
              <a:spAutoFit/>
            </a:bodyPr>
            <a:lstStyle/>
            <a:p>
              <a:pPr lvl="0">
                <a:lnSpc>
                  <a:spcPct val="150000"/>
                </a:lnSpc>
                <a:defRPr/>
              </a:pPr>
              <a:r>
                <a:rPr altLang="en-US" kern="0" lang="zh-CN" sz="9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rPr>
                <a:t>此处添加详细文本描述，建议与标题相关并符合整体语言风格，语言描述尽量简洁生动。</a:t>
              </a:r>
            </a:p>
          </p:txBody>
        </p:sp>
      </p:grpSp>
      <p:grpSp>
        <p:nvGrpSpPr>
          <p:cNvPr id="8" name="组合 86"/>
          <p:cNvGrpSpPr/>
          <p:nvPr/>
        </p:nvGrpSpPr>
        <p:grpSpPr>
          <a:xfrm>
            <a:off x="5404999" y="3005440"/>
            <a:ext cx="2715743" cy="877679"/>
            <a:chOff x="5782357" y="3002273"/>
            <a:chExt cx="2463011" cy="1101053"/>
          </a:xfrm>
        </p:grpSpPr>
        <p:sp>
          <p:nvSpPr>
            <p:cNvPr id="88" name="圆角矩形 87"/>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100">
                <a:solidFill>
                  <a:schemeClr val="tx1">
                    <a:lumMod val="65000"/>
                    <a:lumOff val="35000"/>
                  </a:schemeClr>
                </a:solidFill>
              </a:endParaRPr>
            </a:p>
          </p:txBody>
        </p:sp>
        <p:sp>
          <p:nvSpPr>
            <p:cNvPr id="89" name="TextBox 59"/>
            <p:cNvSpPr txBox="1"/>
            <p:nvPr/>
          </p:nvSpPr>
          <p:spPr>
            <a:xfrm>
              <a:off x="6014842" y="3144247"/>
              <a:ext cx="2057276" cy="889018"/>
            </a:xfrm>
            <a:prstGeom prst="rect">
              <a:avLst/>
            </a:prstGeom>
            <a:noFill/>
          </p:spPr>
          <p:txBody>
            <a:bodyPr rtlCol="0" wrap="square">
              <a:spAutoFit/>
            </a:bodyPr>
            <a:lstStyle/>
            <a:p>
              <a:pPr lvl="0">
                <a:lnSpc>
                  <a:spcPct val="150000"/>
                </a:lnSpc>
                <a:defRPr/>
              </a:pPr>
              <a:r>
                <a:rPr altLang="en-US" kern="0" lang="zh-CN" sz="9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rPr>
                <a:t>此处添加详细文本描述，建议与标题相关并符合整体语言风格，语言描述尽量简洁生动。</a:t>
              </a:r>
            </a:p>
          </p:txBody>
        </p:sp>
      </p:grpSp>
    </p:spTree>
    <p:extLst>
      <p:ext uri="{BB962C8B-B14F-4D97-AF65-F5344CB8AC3E}">
        <p14:creationId val="395379962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2" presetSubtype="8">
                                  <p:stCondLst>
                                    <p:cond delay="0"/>
                                  </p:stCondLst>
                                  <p:childTnLst>
                                    <p:set>
                                      <p:cBhvr>
                                        <p:cTn dur="1" fill="hold" id="12">
                                          <p:stCondLst>
                                            <p:cond delay="0"/>
                                          </p:stCondLst>
                                        </p:cTn>
                                        <p:tgtEl>
                                          <p:spTgt spid="52"/>
                                        </p:tgtEl>
                                        <p:attrNameLst>
                                          <p:attrName>style.visibility</p:attrName>
                                        </p:attrNameLst>
                                      </p:cBhvr>
                                      <p:to>
                                        <p:strVal val="visible"/>
                                      </p:to>
                                    </p:set>
                                    <p:anim calcmode="lin" valueType="num">
                                      <p:cBhvr additive="base">
                                        <p:cTn dur="500" fill="hold" id="13"/>
                                        <p:tgtEl>
                                          <p:spTgt spid="52"/>
                                        </p:tgtEl>
                                        <p:attrNameLst>
                                          <p:attrName>ppt_x</p:attrName>
                                        </p:attrNameLst>
                                      </p:cBhvr>
                                      <p:tavLst>
                                        <p:tav tm="0">
                                          <p:val>
                                            <p:strVal val="0-#ppt_w/2"/>
                                          </p:val>
                                        </p:tav>
                                        <p:tav tm="100000">
                                          <p:val>
                                            <p:strVal val="#ppt_x"/>
                                          </p:val>
                                        </p:tav>
                                      </p:tavLst>
                                    </p:anim>
                                    <p:anim calcmode="lin" valueType="num">
                                      <p:cBhvr additive="base">
                                        <p:cTn dur="500" fill="hold" id="14"/>
                                        <p:tgtEl>
                                          <p:spTgt spid="52"/>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54"/>
                                        </p:tgtEl>
                                        <p:attrNameLst>
                                          <p:attrName>style.visibility</p:attrName>
                                        </p:attrNameLst>
                                      </p:cBhvr>
                                      <p:to>
                                        <p:strVal val="visible"/>
                                      </p:to>
                                    </p:set>
                                    <p:anim calcmode="lin" valueType="num">
                                      <p:cBhvr additive="base">
                                        <p:cTn dur="500" fill="hold" id="17"/>
                                        <p:tgtEl>
                                          <p:spTgt spid="54"/>
                                        </p:tgtEl>
                                        <p:attrNameLst>
                                          <p:attrName>ppt_x</p:attrName>
                                        </p:attrNameLst>
                                      </p:cBhvr>
                                      <p:tavLst>
                                        <p:tav tm="0">
                                          <p:val>
                                            <p:strVal val="1+#ppt_w/2"/>
                                          </p:val>
                                        </p:tav>
                                        <p:tav tm="100000">
                                          <p:val>
                                            <p:strVal val="#ppt_x"/>
                                          </p:val>
                                        </p:tav>
                                      </p:tavLst>
                                    </p:anim>
                                    <p:anim calcmode="lin" valueType="num">
                                      <p:cBhvr additive="base">
                                        <p:cTn dur="500" fill="hold" id="18"/>
                                        <p:tgtEl>
                                          <p:spTgt spid="54"/>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30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0-#ppt_w/2"/>
                                          </p:val>
                                        </p:tav>
                                        <p:tav tm="100000">
                                          <p:val>
                                            <p:strVal val="#ppt_x"/>
                                          </p:val>
                                        </p:tav>
                                      </p:tavLst>
                                    </p:anim>
                                    <p:anim calcmode="lin" valueType="num">
                                      <p:cBhvr additive="base">
                                        <p:cTn dur="500" fill="hold" id="22"/>
                                        <p:tgtEl>
                                          <p:spTgt spid="5"/>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30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1+#ppt_w/2"/>
                                          </p:val>
                                        </p:tav>
                                        <p:tav tm="100000">
                                          <p:val>
                                            <p:strVal val="#ppt_x"/>
                                          </p:val>
                                        </p:tav>
                                      </p:tavLst>
                                    </p:anim>
                                    <p:anim calcmode="lin" valueType="num">
                                      <p:cBhvr additive="base">
                                        <p:cTn dur="500" fill="hold" id="26"/>
                                        <p:tgtEl>
                                          <p:spTgt spid="7"/>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300"/>
                            </p:stCondLst>
                            <p:childTnLst>
                              <p:par>
                                <p:cTn fill="hold" id="28" nodeType="afterEffect" presetClass="entr" presetID="42" presetSubtype="0">
                                  <p:stCondLst>
                                    <p:cond delay="0"/>
                                  </p:stCondLst>
                                  <p:childTnLst>
                                    <p:set>
                                      <p:cBhvr>
                                        <p:cTn dur="1" fill="hold" id="29">
                                          <p:stCondLst>
                                            <p:cond delay="0"/>
                                          </p:stCondLst>
                                        </p:cTn>
                                        <p:tgtEl>
                                          <p:spTgt spid="4"/>
                                        </p:tgtEl>
                                        <p:attrNameLst>
                                          <p:attrName>style.visibility</p:attrName>
                                        </p:attrNameLst>
                                      </p:cBhvr>
                                      <p:to>
                                        <p:strVal val="visible"/>
                                      </p:to>
                                    </p:set>
                                    <p:animEffect filter="fade" transition="in">
                                      <p:cBhvr>
                                        <p:cTn dur="500" id="30"/>
                                        <p:tgtEl>
                                          <p:spTgt spid="4"/>
                                        </p:tgtEl>
                                      </p:cBhvr>
                                    </p:animEffect>
                                    <p:anim calcmode="lin" valueType="num">
                                      <p:cBhvr>
                                        <p:cTn dur="500" fill="hold" id="31"/>
                                        <p:tgtEl>
                                          <p:spTgt spid="4"/>
                                        </p:tgtEl>
                                        <p:attrNameLst>
                                          <p:attrName>ppt_x</p:attrName>
                                        </p:attrNameLst>
                                      </p:cBhvr>
                                      <p:tavLst>
                                        <p:tav tm="0">
                                          <p:val>
                                            <p:strVal val="#ppt_x"/>
                                          </p:val>
                                        </p:tav>
                                        <p:tav tm="100000">
                                          <p:val>
                                            <p:strVal val="#ppt_x"/>
                                          </p:val>
                                        </p:tav>
                                      </p:tavLst>
                                    </p:anim>
                                    <p:anim calcmode="lin" valueType="num">
                                      <p:cBhvr>
                                        <p:cTn dur="500" fill="hold" id="32"/>
                                        <p:tgtEl>
                                          <p:spTgt spid="4"/>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1800"/>
                            </p:stCondLst>
                            <p:childTnLst>
                              <p:par>
                                <p:cTn fill="hold" grpId="0" id="34" nodeType="afterEffect" presetClass="entr" presetID="2" presetSubtype="8">
                                  <p:stCondLst>
                                    <p:cond delay="0"/>
                                  </p:stCondLst>
                                  <p:childTnLst>
                                    <p:set>
                                      <p:cBhvr>
                                        <p:cTn dur="1" fill="hold" id="35">
                                          <p:stCondLst>
                                            <p:cond delay="0"/>
                                          </p:stCondLst>
                                        </p:cTn>
                                        <p:tgtEl>
                                          <p:spTgt spid="55"/>
                                        </p:tgtEl>
                                        <p:attrNameLst>
                                          <p:attrName>style.visibility</p:attrName>
                                        </p:attrNameLst>
                                      </p:cBhvr>
                                      <p:to>
                                        <p:strVal val="visible"/>
                                      </p:to>
                                    </p:set>
                                    <p:anim calcmode="lin" valueType="num">
                                      <p:cBhvr additive="base">
                                        <p:cTn dur="500" fill="hold" id="36"/>
                                        <p:tgtEl>
                                          <p:spTgt spid="55"/>
                                        </p:tgtEl>
                                        <p:attrNameLst>
                                          <p:attrName>ppt_x</p:attrName>
                                        </p:attrNameLst>
                                      </p:cBhvr>
                                      <p:tavLst>
                                        <p:tav tm="0">
                                          <p:val>
                                            <p:strVal val="0-#ppt_w/2"/>
                                          </p:val>
                                        </p:tav>
                                        <p:tav tm="100000">
                                          <p:val>
                                            <p:strVal val="#ppt_x"/>
                                          </p:val>
                                        </p:tav>
                                      </p:tavLst>
                                    </p:anim>
                                    <p:anim calcmode="lin" valueType="num">
                                      <p:cBhvr additive="base">
                                        <p:cTn dur="500" fill="hold" id="37"/>
                                        <p:tgtEl>
                                          <p:spTgt spid="55"/>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56"/>
                                        </p:tgtEl>
                                        <p:attrNameLst>
                                          <p:attrName>style.visibility</p:attrName>
                                        </p:attrNameLst>
                                      </p:cBhvr>
                                      <p:to>
                                        <p:strVal val="visible"/>
                                      </p:to>
                                    </p:set>
                                    <p:anim calcmode="lin" valueType="num">
                                      <p:cBhvr additive="base">
                                        <p:cTn dur="500" fill="hold" id="40"/>
                                        <p:tgtEl>
                                          <p:spTgt spid="56"/>
                                        </p:tgtEl>
                                        <p:attrNameLst>
                                          <p:attrName>ppt_x</p:attrName>
                                        </p:attrNameLst>
                                      </p:cBhvr>
                                      <p:tavLst>
                                        <p:tav tm="0">
                                          <p:val>
                                            <p:strVal val="1+#ppt_w/2"/>
                                          </p:val>
                                        </p:tav>
                                        <p:tav tm="100000">
                                          <p:val>
                                            <p:strVal val="#ppt_x"/>
                                          </p:val>
                                        </p:tav>
                                      </p:tavLst>
                                    </p:anim>
                                    <p:anim calcmode="lin" valueType="num">
                                      <p:cBhvr additive="base">
                                        <p:cTn dur="500" fill="hold" id="41"/>
                                        <p:tgtEl>
                                          <p:spTgt spid="56"/>
                                        </p:tgtEl>
                                        <p:attrNameLst>
                                          <p:attrName>ppt_y</p:attrName>
                                        </p:attrNameLst>
                                      </p:cBhvr>
                                      <p:tavLst>
                                        <p:tav tm="0">
                                          <p:val>
                                            <p:strVal val="#ppt_y"/>
                                          </p:val>
                                        </p:tav>
                                        <p:tav tm="100000">
                                          <p:val>
                                            <p:strVal val="#ppt_y"/>
                                          </p:val>
                                        </p:tav>
                                      </p:tavLst>
                                    </p:anim>
                                  </p:childTnLst>
                                </p:cTn>
                              </p:par>
                              <p:par>
                                <p:cTn fill="hold" id="42" nodeType="withEffect" presetClass="entr" presetID="2" presetSubtype="8">
                                  <p:stCondLst>
                                    <p:cond delay="200"/>
                                  </p:stCondLst>
                                  <p:childTnLst>
                                    <p:set>
                                      <p:cBhvr>
                                        <p:cTn dur="1" fill="hold" id="43">
                                          <p:stCondLst>
                                            <p:cond delay="0"/>
                                          </p:stCondLst>
                                        </p:cTn>
                                        <p:tgtEl>
                                          <p:spTgt spid="6"/>
                                        </p:tgtEl>
                                        <p:attrNameLst>
                                          <p:attrName>style.visibility</p:attrName>
                                        </p:attrNameLst>
                                      </p:cBhvr>
                                      <p:to>
                                        <p:strVal val="visible"/>
                                      </p:to>
                                    </p:set>
                                    <p:anim calcmode="lin" valueType="num">
                                      <p:cBhvr additive="base">
                                        <p:cTn dur="500" fill="hold" id="44"/>
                                        <p:tgtEl>
                                          <p:spTgt spid="6"/>
                                        </p:tgtEl>
                                        <p:attrNameLst>
                                          <p:attrName>ppt_x</p:attrName>
                                        </p:attrNameLst>
                                      </p:cBhvr>
                                      <p:tavLst>
                                        <p:tav tm="0">
                                          <p:val>
                                            <p:strVal val="0-#ppt_w/2"/>
                                          </p:val>
                                        </p:tav>
                                        <p:tav tm="100000">
                                          <p:val>
                                            <p:strVal val="#ppt_x"/>
                                          </p:val>
                                        </p:tav>
                                      </p:tavLst>
                                    </p:anim>
                                    <p:anim calcmode="lin" valueType="num">
                                      <p:cBhvr additive="base">
                                        <p:cTn dur="500" fill="hold" id="45"/>
                                        <p:tgtEl>
                                          <p:spTgt spid="6"/>
                                        </p:tgtEl>
                                        <p:attrNameLst>
                                          <p:attrName>ppt_y</p:attrName>
                                        </p:attrNameLst>
                                      </p:cBhvr>
                                      <p:tavLst>
                                        <p:tav tm="0">
                                          <p:val>
                                            <p:strVal val="#ppt_y"/>
                                          </p:val>
                                        </p:tav>
                                        <p:tav tm="100000">
                                          <p:val>
                                            <p:strVal val="#ppt_y"/>
                                          </p:val>
                                        </p:tav>
                                      </p:tavLst>
                                    </p:anim>
                                  </p:childTnLst>
                                </p:cTn>
                              </p:par>
                              <p:par>
                                <p:cTn fill="hold" id="46" nodeType="withEffect" presetClass="entr" presetID="2" presetSubtype="2">
                                  <p:stCondLst>
                                    <p:cond delay="200"/>
                                  </p:stCondLst>
                                  <p:childTnLst>
                                    <p:set>
                                      <p:cBhvr>
                                        <p:cTn dur="1" fill="hold" id="47">
                                          <p:stCondLst>
                                            <p:cond delay="0"/>
                                          </p:stCondLst>
                                        </p:cTn>
                                        <p:tgtEl>
                                          <p:spTgt spid="8"/>
                                        </p:tgtEl>
                                        <p:attrNameLst>
                                          <p:attrName>style.visibility</p:attrName>
                                        </p:attrNameLst>
                                      </p:cBhvr>
                                      <p:to>
                                        <p:strVal val="visible"/>
                                      </p:to>
                                    </p:set>
                                    <p:anim calcmode="lin" valueType="num">
                                      <p:cBhvr additive="base">
                                        <p:cTn dur="500" fill="hold" id="48"/>
                                        <p:tgtEl>
                                          <p:spTgt spid="8"/>
                                        </p:tgtEl>
                                        <p:attrNameLst>
                                          <p:attrName>ppt_x</p:attrName>
                                        </p:attrNameLst>
                                      </p:cBhvr>
                                      <p:tavLst>
                                        <p:tav tm="0">
                                          <p:val>
                                            <p:strVal val="1+#ppt_w/2"/>
                                          </p:val>
                                        </p:tav>
                                        <p:tav tm="100000">
                                          <p:val>
                                            <p:strVal val="#ppt_x"/>
                                          </p:val>
                                        </p:tav>
                                      </p:tavLst>
                                    </p:anim>
                                    <p:anim calcmode="lin" valueType="num">
                                      <p:cBhvr additive="base">
                                        <p:cTn dur="500" fill="hold" id="49"/>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4"/>
      <p:bldP grpId="0" spid="55"/>
      <p:bldP grpId="0" spid="5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21"/>
          <p:cNvSpPr/>
          <p:nvPr/>
        </p:nvSpPr>
        <p:spPr bwMode="auto">
          <a:xfrm>
            <a:off x="758825" y="1864876"/>
            <a:ext cx="655638" cy="1456636"/>
          </a:xfrm>
          <a:custGeom>
            <a:gdLst>
              <a:gd fmla="*/ 0 w 215" name="T0"/>
              <a:gd fmla="*/ 0 h 478" name="T1"/>
              <a:gd fmla="*/ 0 w 215" name="T2"/>
              <a:gd fmla="*/ 371 h 478" name="T3"/>
              <a:gd fmla="*/ 107 w 215" name="T4"/>
              <a:gd fmla="*/ 478 h 478" name="T5"/>
              <a:gd fmla="*/ 215 w 215" name="T6"/>
              <a:gd fmla="*/ 371 h 478" name="T7"/>
              <a:gd fmla="*/ 215 w 215" name="T8"/>
              <a:gd fmla="*/ 0 h 478" name="T9"/>
              <a:gd fmla="*/ 0 w 215" name="T10"/>
              <a:gd fmla="*/ 0 h 478" name="T11"/>
            </a:gdLst>
            <a:cxnLst>
              <a:cxn ang="0">
                <a:pos x="T0" y="T1"/>
              </a:cxn>
              <a:cxn ang="0">
                <a:pos x="T2" y="T3"/>
              </a:cxn>
              <a:cxn ang="0">
                <a:pos x="T4" y="T5"/>
              </a:cxn>
              <a:cxn ang="0">
                <a:pos x="T6" y="T7"/>
              </a:cxn>
              <a:cxn ang="0">
                <a:pos x="T8" y="T9"/>
              </a:cxn>
              <a:cxn ang="0">
                <a:pos x="T10" y="T11"/>
              </a:cxn>
            </a:cxnLst>
            <a:rect b="b" l="0" r="r" t="0"/>
            <a:pathLst>
              <a:path h="478" w="215">
                <a:moveTo>
                  <a:pt x="0" y="0"/>
                </a:moveTo>
                <a:cubicBezTo>
                  <a:pt x="0" y="371"/>
                  <a:pt x="0" y="371"/>
                  <a:pt x="0" y="371"/>
                </a:cubicBezTo>
                <a:cubicBezTo>
                  <a:pt x="0" y="430"/>
                  <a:pt x="48" y="478"/>
                  <a:pt x="107"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altLang="en-US" lang="zh-CN"/>
          </a:p>
        </p:txBody>
      </p:sp>
      <p:sp>
        <p:nvSpPr>
          <p:cNvPr id="8" name="Oval 22"/>
          <p:cNvSpPr>
            <a:spLocks noChangeArrowheads="1"/>
          </p:cNvSpPr>
          <p:nvPr/>
        </p:nvSpPr>
        <p:spPr bwMode="auto">
          <a:xfrm>
            <a:off x="819150" y="2730598"/>
            <a:ext cx="534988" cy="530552"/>
          </a:xfrm>
          <a:prstGeom prst="ellipse">
            <a:avLst/>
          </a:prstGeom>
          <a:solidFill>
            <a:srgbClr val="F2F2F2"/>
          </a:solidFill>
          <a:ln>
            <a:noFill/>
          </a:ln>
        </p:spPr>
        <p:txBody>
          <a:bodyPr/>
          <a:lstStyle/>
          <a:p>
            <a:endParaRPr altLang="en-US" lang="zh-CN"/>
          </a:p>
        </p:txBody>
      </p:sp>
      <p:sp>
        <p:nvSpPr>
          <p:cNvPr id="9" name="Freeform 23"/>
          <p:cNvSpPr/>
          <p:nvPr/>
        </p:nvSpPr>
        <p:spPr bwMode="auto">
          <a:xfrm>
            <a:off x="2935289" y="2667058"/>
            <a:ext cx="655637" cy="1459814"/>
          </a:xfrm>
          <a:custGeom>
            <a:gdLst>
              <a:gd fmla="*/ 215 w 215" name="T0"/>
              <a:gd fmla="*/ 479 h 479" name="T1"/>
              <a:gd fmla="*/ 215 w 215" name="T2"/>
              <a:gd fmla="*/ 108 h 479" name="T3"/>
              <a:gd fmla="*/ 108 w 215" name="T4"/>
              <a:gd fmla="*/ 0 h 479" name="T5"/>
              <a:gd fmla="*/ 0 w 215" name="T6"/>
              <a:gd fmla="*/ 108 h 479" name="T7"/>
              <a:gd fmla="*/ 0 w 215" name="T8"/>
              <a:gd fmla="*/ 479 h 479" name="T9"/>
              <a:gd fmla="*/ 215 w 215" name="T10"/>
              <a:gd fmla="*/ 479 h 479" name="T11"/>
            </a:gdLst>
            <a:cxnLst>
              <a:cxn ang="0">
                <a:pos x="T0" y="T1"/>
              </a:cxn>
              <a:cxn ang="0">
                <a:pos x="T2" y="T3"/>
              </a:cxn>
              <a:cxn ang="0">
                <a:pos x="T4" y="T5"/>
              </a:cxn>
              <a:cxn ang="0">
                <a:pos x="T6" y="T7"/>
              </a:cxn>
              <a:cxn ang="0">
                <a:pos x="T8" y="T9"/>
              </a:cxn>
              <a:cxn ang="0">
                <a:pos x="T10" y="T11"/>
              </a:cxn>
            </a:cxnLst>
            <a:rect b="b" l="0" r="r" t="0"/>
            <a:pathLst>
              <a:path h="479" w="215">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chemeClr val="accent4"/>
          </a:solidFill>
          <a:ln>
            <a:noFill/>
          </a:ln>
        </p:spPr>
        <p:txBody>
          <a:bodyPr/>
          <a:lstStyle/>
          <a:p>
            <a:endParaRPr altLang="en-US" lang="zh-CN"/>
          </a:p>
        </p:txBody>
      </p:sp>
      <p:sp>
        <p:nvSpPr>
          <p:cNvPr id="10" name="Oval 24"/>
          <p:cNvSpPr>
            <a:spLocks noChangeArrowheads="1"/>
          </p:cNvSpPr>
          <p:nvPr/>
        </p:nvSpPr>
        <p:spPr bwMode="auto">
          <a:xfrm>
            <a:off x="2997200" y="2730598"/>
            <a:ext cx="533400" cy="530552"/>
          </a:xfrm>
          <a:prstGeom prst="ellipse">
            <a:avLst/>
          </a:prstGeom>
          <a:solidFill>
            <a:srgbClr val="F2F2F2"/>
          </a:solidFill>
          <a:ln>
            <a:noFill/>
          </a:ln>
        </p:spPr>
        <p:txBody>
          <a:bodyPr/>
          <a:lstStyle/>
          <a:p>
            <a:endParaRPr altLang="en-US" lang="zh-CN"/>
          </a:p>
        </p:txBody>
      </p:sp>
      <p:sp>
        <p:nvSpPr>
          <p:cNvPr id="11" name="Freeform 25"/>
          <p:cNvSpPr/>
          <p:nvPr/>
        </p:nvSpPr>
        <p:spPr bwMode="auto">
          <a:xfrm>
            <a:off x="2209800" y="1864876"/>
            <a:ext cx="655638" cy="1456636"/>
          </a:xfrm>
          <a:custGeom>
            <a:gdLst>
              <a:gd fmla="*/ 0 w 215" name="T0"/>
              <a:gd fmla="*/ 0 h 478" name="T1"/>
              <a:gd fmla="*/ 0 w 215" name="T2"/>
              <a:gd fmla="*/ 371 h 478" name="T3"/>
              <a:gd fmla="*/ 108 w 215" name="T4"/>
              <a:gd fmla="*/ 478 h 478" name="T5"/>
              <a:gd fmla="*/ 215 w 215" name="T6"/>
              <a:gd fmla="*/ 371 h 478" name="T7"/>
              <a:gd fmla="*/ 215 w 215" name="T8"/>
              <a:gd fmla="*/ 0 h 478" name="T9"/>
              <a:gd fmla="*/ 0 w 215" name="T10"/>
              <a:gd fmla="*/ 0 h 478" name="T11"/>
            </a:gdLst>
            <a:cxnLst>
              <a:cxn ang="0">
                <a:pos x="T0" y="T1"/>
              </a:cxn>
              <a:cxn ang="0">
                <a:pos x="T2" y="T3"/>
              </a:cxn>
              <a:cxn ang="0">
                <a:pos x="T4" y="T5"/>
              </a:cxn>
              <a:cxn ang="0">
                <a:pos x="T6" y="T7"/>
              </a:cxn>
              <a:cxn ang="0">
                <a:pos x="T8" y="T9"/>
              </a:cxn>
              <a:cxn ang="0">
                <a:pos x="T10" y="T11"/>
              </a:cxn>
            </a:cxnLst>
            <a:rect b="b" l="0" r="r" t="0"/>
            <a:pathLst>
              <a:path h="478" w="215">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chemeClr val="accent3"/>
          </a:solidFill>
          <a:ln>
            <a:noFill/>
          </a:ln>
        </p:spPr>
        <p:txBody>
          <a:bodyPr/>
          <a:lstStyle/>
          <a:p>
            <a:endParaRPr altLang="en-US" lang="zh-CN"/>
          </a:p>
        </p:txBody>
      </p:sp>
      <p:sp>
        <p:nvSpPr>
          <p:cNvPr id="12" name="Oval 26"/>
          <p:cNvSpPr>
            <a:spLocks noChangeArrowheads="1"/>
          </p:cNvSpPr>
          <p:nvPr/>
        </p:nvSpPr>
        <p:spPr bwMode="auto">
          <a:xfrm>
            <a:off x="2271713" y="2730598"/>
            <a:ext cx="533400" cy="530552"/>
          </a:xfrm>
          <a:prstGeom prst="ellipse">
            <a:avLst/>
          </a:prstGeom>
          <a:solidFill>
            <a:srgbClr val="F2F2F2"/>
          </a:solidFill>
          <a:ln>
            <a:noFill/>
          </a:ln>
        </p:spPr>
        <p:txBody>
          <a:bodyPr/>
          <a:lstStyle/>
          <a:p>
            <a:endParaRPr altLang="en-US" lang="zh-CN"/>
          </a:p>
        </p:txBody>
      </p:sp>
      <p:sp>
        <p:nvSpPr>
          <p:cNvPr id="13" name="Freeform 27"/>
          <p:cNvSpPr/>
          <p:nvPr/>
        </p:nvSpPr>
        <p:spPr bwMode="auto">
          <a:xfrm>
            <a:off x="1484314" y="2667058"/>
            <a:ext cx="655637" cy="1459814"/>
          </a:xfrm>
          <a:custGeom>
            <a:gdLst>
              <a:gd fmla="*/ 215 w 215" name="T0"/>
              <a:gd fmla="*/ 479 h 479" name="T1"/>
              <a:gd fmla="*/ 215 w 215" name="T2"/>
              <a:gd fmla="*/ 108 h 479" name="T3"/>
              <a:gd fmla="*/ 108 w 215" name="T4"/>
              <a:gd fmla="*/ 0 h 479" name="T5"/>
              <a:gd fmla="*/ 0 w 215" name="T6"/>
              <a:gd fmla="*/ 108 h 479" name="T7"/>
              <a:gd fmla="*/ 0 w 215" name="T8"/>
              <a:gd fmla="*/ 479 h 479" name="T9"/>
              <a:gd fmla="*/ 215 w 215" name="T10"/>
              <a:gd fmla="*/ 479 h 479" name="T11"/>
            </a:gdLst>
            <a:cxnLst>
              <a:cxn ang="0">
                <a:pos x="T0" y="T1"/>
              </a:cxn>
              <a:cxn ang="0">
                <a:pos x="T2" y="T3"/>
              </a:cxn>
              <a:cxn ang="0">
                <a:pos x="T4" y="T5"/>
              </a:cxn>
              <a:cxn ang="0">
                <a:pos x="T6" y="T7"/>
              </a:cxn>
              <a:cxn ang="0">
                <a:pos x="T8" y="T9"/>
              </a:cxn>
              <a:cxn ang="0">
                <a:pos x="T10" y="T11"/>
              </a:cxn>
            </a:cxnLst>
            <a:rect b="b" l="0" r="r" t="0"/>
            <a:pathLst>
              <a:path h="479" w="215">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chemeClr val="accent2"/>
          </a:solidFill>
          <a:ln>
            <a:noFill/>
          </a:ln>
        </p:spPr>
        <p:txBody>
          <a:bodyPr/>
          <a:lstStyle/>
          <a:p>
            <a:endParaRPr altLang="en-US" lang="zh-CN"/>
          </a:p>
        </p:txBody>
      </p:sp>
      <p:sp>
        <p:nvSpPr>
          <p:cNvPr id="14" name="Oval 28"/>
          <p:cNvSpPr>
            <a:spLocks noChangeArrowheads="1"/>
          </p:cNvSpPr>
          <p:nvPr/>
        </p:nvSpPr>
        <p:spPr bwMode="auto">
          <a:xfrm>
            <a:off x="1546225" y="2730598"/>
            <a:ext cx="533400" cy="530552"/>
          </a:xfrm>
          <a:prstGeom prst="ellipse">
            <a:avLst/>
          </a:prstGeom>
          <a:solidFill>
            <a:srgbClr val="F2F2F2"/>
          </a:solidFill>
          <a:ln>
            <a:noFill/>
          </a:ln>
        </p:spPr>
        <p:txBody>
          <a:bodyPr/>
          <a:lstStyle/>
          <a:p>
            <a:endParaRPr altLang="en-US" lang="zh-CN"/>
          </a:p>
        </p:txBody>
      </p:sp>
      <p:sp>
        <p:nvSpPr>
          <p:cNvPr id="15" name="Freeform 29"/>
          <p:cNvSpPr/>
          <p:nvPr/>
        </p:nvSpPr>
        <p:spPr bwMode="auto">
          <a:xfrm>
            <a:off x="3660775" y="1864876"/>
            <a:ext cx="655638" cy="1456636"/>
          </a:xfrm>
          <a:custGeom>
            <a:gdLst>
              <a:gd fmla="*/ 0 w 215" name="T0"/>
              <a:gd fmla="*/ 0 h 478" name="T1"/>
              <a:gd fmla="*/ 0 w 215" name="T2"/>
              <a:gd fmla="*/ 371 h 478" name="T3"/>
              <a:gd fmla="*/ 108 w 215" name="T4"/>
              <a:gd fmla="*/ 478 h 478" name="T5"/>
              <a:gd fmla="*/ 215 w 215" name="T6"/>
              <a:gd fmla="*/ 371 h 478" name="T7"/>
              <a:gd fmla="*/ 215 w 215" name="T8"/>
              <a:gd fmla="*/ 0 h 478" name="T9"/>
              <a:gd fmla="*/ 0 w 215" name="T10"/>
              <a:gd fmla="*/ 0 h 478" name="T11"/>
            </a:gdLst>
            <a:cxnLst>
              <a:cxn ang="0">
                <a:pos x="T0" y="T1"/>
              </a:cxn>
              <a:cxn ang="0">
                <a:pos x="T2" y="T3"/>
              </a:cxn>
              <a:cxn ang="0">
                <a:pos x="T4" y="T5"/>
              </a:cxn>
              <a:cxn ang="0">
                <a:pos x="T6" y="T7"/>
              </a:cxn>
              <a:cxn ang="0">
                <a:pos x="T8" y="T9"/>
              </a:cxn>
              <a:cxn ang="0">
                <a:pos x="T10" y="T11"/>
              </a:cxn>
            </a:cxnLst>
            <a:rect b="b" l="0" r="r" t="0"/>
            <a:pathLst>
              <a:path h="478" w="215">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altLang="en-US" lang="zh-CN"/>
          </a:p>
        </p:txBody>
      </p:sp>
      <p:sp>
        <p:nvSpPr>
          <p:cNvPr id="16" name="Oval 30"/>
          <p:cNvSpPr>
            <a:spLocks noChangeArrowheads="1"/>
          </p:cNvSpPr>
          <p:nvPr/>
        </p:nvSpPr>
        <p:spPr bwMode="auto">
          <a:xfrm>
            <a:off x="3722688" y="2730598"/>
            <a:ext cx="533400" cy="530552"/>
          </a:xfrm>
          <a:prstGeom prst="ellipse">
            <a:avLst/>
          </a:prstGeom>
          <a:solidFill>
            <a:srgbClr val="F2F2F2"/>
          </a:solidFill>
          <a:ln>
            <a:noFill/>
          </a:ln>
        </p:spPr>
        <p:txBody>
          <a:bodyPr/>
          <a:lstStyle/>
          <a:p>
            <a:endParaRPr altLang="en-US" lang="zh-CN"/>
          </a:p>
        </p:txBody>
      </p:sp>
      <p:sp>
        <p:nvSpPr>
          <p:cNvPr id="17" name="Freeform 31"/>
          <p:cNvSpPr>
            <a:spLocks noEditPoints="1"/>
          </p:cNvSpPr>
          <p:nvPr/>
        </p:nvSpPr>
        <p:spPr bwMode="auto">
          <a:xfrm>
            <a:off x="3157539" y="2862442"/>
            <a:ext cx="204787" cy="262099"/>
          </a:xfrm>
          <a:custGeom>
            <a:gdLst>
              <a:gd fmla="*/ 60 w 67" name="T0"/>
              <a:gd fmla="*/ 77 h 86" name="T1"/>
              <a:gd fmla="*/ 55 w 67" name="T2"/>
              <a:gd fmla="*/ 82 h 86" name="T3"/>
              <a:gd fmla="*/ 38 w 67" name="T4"/>
              <a:gd fmla="*/ 86 h 86" name="T5"/>
              <a:gd fmla="*/ 22 w 67" name="T6"/>
              <a:gd fmla="*/ 79 h 86" name="T7"/>
              <a:gd fmla="*/ 22 w 67" name="T8"/>
              <a:gd fmla="*/ 79 h 86" name="T9"/>
              <a:gd fmla="*/ 22 w 67" name="T10"/>
              <a:gd fmla="*/ 79 h 86" name="T11"/>
              <a:gd fmla="*/ 17 w 67" name="T12"/>
              <a:gd fmla="*/ 73 h 86" name="T13"/>
              <a:gd fmla="*/ 8 w 67" name="T14"/>
              <a:gd fmla="*/ 58 h 86" name="T15"/>
              <a:gd fmla="*/ 8 w 67" name="T16"/>
              <a:gd fmla="*/ 58 h 86" name="T17"/>
              <a:gd fmla="*/ 3 w 67" name="T18"/>
              <a:gd fmla="*/ 49 h 86" name="T19"/>
              <a:gd fmla="*/ 9 w 67" name="T20"/>
              <a:gd fmla="*/ 37 h 86" name="T21"/>
              <a:gd fmla="*/ 17 w 67" name="T22"/>
              <a:gd fmla="*/ 41 h 86" name="T23"/>
              <a:gd fmla="*/ 18 w 67" name="T24"/>
              <a:gd fmla="*/ 41 h 86" name="T25"/>
              <a:gd fmla="*/ 18 w 67" name="T26"/>
              <a:gd fmla="*/ 42 h 86" name="T27"/>
              <a:gd fmla="*/ 18 w 67" name="T28"/>
              <a:gd fmla="*/ 14 h 86" name="T29"/>
              <a:gd fmla="*/ 30 w 67" name="T30"/>
              <a:gd fmla="*/ 7 h 86" name="T31"/>
              <a:gd fmla="*/ 44 w 67" name="T32"/>
              <a:gd fmla="*/ 7 h 86" name="T33"/>
              <a:gd fmla="*/ 56 w 67" name="T34"/>
              <a:gd fmla="*/ 14 h 86" name="T35"/>
              <a:gd fmla="*/ 56 w 67" name="T36"/>
              <a:gd fmla="*/ 14 h 86" name="T37"/>
              <a:gd fmla="*/ 56 w 67" name="T38"/>
              <a:gd fmla="*/ 14 h 86" name="T39"/>
              <a:gd fmla="*/ 67 w 67" name="T40"/>
              <a:gd fmla="*/ 21 h 86" name="T41"/>
              <a:gd fmla="*/ 67 w 67" name="T42"/>
              <a:gd fmla="*/ 59 h 86" name="T43"/>
              <a:gd fmla="*/ 65 w 67" name="T44"/>
              <a:gd fmla="*/ 69 h 86" name="T45"/>
              <a:gd fmla="*/ 60 w 67" name="T46"/>
              <a:gd fmla="*/ 77 h 86" name="T47"/>
              <a:gd fmla="*/ 52 w 67" name="T48"/>
              <a:gd fmla="*/ 76 h 86" name="T49"/>
              <a:gd fmla="*/ 52 w 67" name="T50"/>
              <a:gd fmla="*/ 76 h 86" name="T51"/>
              <a:gd fmla="*/ 56 w 67" name="T52"/>
              <a:gd fmla="*/ 73 h 86" name="T53"/>
              <a:gd fmla="*/ 60 w 67" name="T54"/>
              <a:gd fmla="*/ 67 h 86" name="T55"/>
              <a:gd fmla="*/ 61 w 67" name="T56"/>
              <a:gd fmla="*/ 59 h 86" name="T57"/>
              <a:gd fmla="*/ 61 w 67" name="T58"/>
              <a:gd fmla="*/ 21 h 86" name="T59"/>
              <a:gd fmla="*/ 58 w 67" name="T60"/>
              <a:gd fmla="*/ 21 h 86" name="T61"/>
              <a:gd fmla="*/ 58 w 67" name="T62"/>
              <a:gd fmla="*/ 39 h 86" name="T63"/>
              <a:gd fmla="*/ 50 w 67" name="T64"/>
              <a:gd fmla="*/ 39 h 86" name="T65"/>
              <a:gd fmla="*/ 50 w 67" name="T66"/>
              <a:gd fmla="*/ 14 h 86" name="T67"/>
              <a:gd fmla="*/ 47 w 67" name="T68"/>
              <a:gd fmla="*/ 14 h 86" name="T69"/>
              <a:gd fmla="*/ 47 w 67" name="T70"/>
              <a:gd fmla="*/ 14 h 86" name="T71"/>
              <a:gd fmla="*/ 47 w 67" name="T72"/>
              <a:gd fmla="*/ 39 h 86" name="T73"/>
              <a:gd fmla="*/ 39 w 67" name="T74"/>
              <a:gd fmla="*/ 39 h 86" name="T75"/>
              <a:gd fmla="*/ 39 w 67" name="T76"/>
              <a:gd fmla="*/ 10 h 86" name="T77"/>
              <a:gd fmla="*/ 35 w 67" name="T78"/>
              <a:gd fmla="*/ 10 h 86" name="T79"/>
              <a:gd fmla="*/ 35 w 67" name="T80"/>
              <a:gd fmla="*/ 39 h 86" name="T81"/>
              <a:gd fmla="*/ 28 w 67" name="T82"/>
              <a:gd fmla="*/ 39 h 86" name="T83"/>
              <a:gd fmla="*/ 28 w 67" name="T84"/>
              <a:gd fmla="*/ 14 h 86" name="T85"/>
              <a:gd fmla="*/ 24 w 67" name="T86"/>
              <a:gd fmla="*/ 14 h 86" name="T87"/>
              <a:gd fmla="*/ 24 w 67" name="T88"/>
              <a:gd fmla="*/ 49 h 86" name="T89"/>
              <a:gd fmla="*/ 16 w 67" name="T90"/>
              <a:gd fmla="*/ 51 h 86" name="T91"/>
              <a:gd fmla="*/ 12 w 67" name="T92"/>
              <a:gd fmla="*/ 44 h 86" name="T93"/>
              <a:gd fmla="*/ 8 w 67" name="T94"/>
              <a:gd fmla="*/ 46 h 86" name="T95"/>
              <a:gd fmla="*/ 13 w 67" name="T96"/>
              <a:gd fmla="*/ 55 h 86" name="T97"/>
              <a:gd fmla="*/ 13 w 67" name="T98"/>
              <a:gd fmla="*/ 55 h 86" name="T99"/>
              <a:gd fmla="*/ 22 w 67" name="T100"/>
              <a:gd fmla="*/ 70 h 86" name="T101"/>
              <a:gd fmla="*/ 26 w 67" name="T102"/>
              <a:gd fmla="*/ 74 h 86" name="T103"/>
              <a:gd fmla="*/ 38 w 67" name="T104"/>
              <a:gd fmla="*/ 80 h 86" name="T105"/>
              <a:gd fmla="*/ 52 w 67" name="T106"/>
              <a:gd fmla="*/ 76 h 8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6" w="67">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accent4"/>
          </a:solidFill>
          <a:ln>
            <a:noFill/>
          </a:ln>
        </p:spPr>
        <p:txBody>
          <a:bodyPr/>
          <a:lstStyle/>
          <a:p>
            <a:endParaRPr altLang="en-US" lang="zh-CN"/>
          </a:p>
        </p:txBody>
      </p:sp>
      <p:sp>
        <p:nvSpPr>
          <p:cNvPr id="18" name="Freeform 32"/>
          <p:cNvSpPr>
            <a:spLocks noEditPoints="1"/>
          </p:cNvSpPr>
          <p:nvPr/>
        </p:nvSpPr>
        <p:spPr bwMode="auto">
          <a:xfrm>
            <a:off x="1695451" y="2886269"/>
            <a:ext cx="233363" cy="219210"/>
          </a:xfrm>
          <a:custGeom>
            <a:gdLst>
              <a:gd fmla="*/ 38 w 77" name="T0"/>
              <a:gd fmla="*/ 18 h 72" name="T1"/>
              <a:gd fmla="*/ 39 w 77" name="T2"/>
              <a:gd fmla="*/ 41 h 72" name="T3"/>
              <a:gd fmla="*/ 41 w 77" name="T4"/>
              <a:gd fmla="*/ 13 h 72" name="T5"/>
              <a:gd fmla="*/ 38 w 77" name="T6"/>
              <a:gd fmla="*/ 12 h 72" name="T7"/>
              <a:gd fmla="*/ 32 w 77" name="T8"/>
              <a:gd fmla="*/ 22 h 72" name="T9"/>
              <a:gd fmla="*/ 74 w 77" name="T10"/>
              <a:gd fmla="*/ 9 h 72" name="T11"/>
              <a:gd fmla="*/ 66 w 77" name="T12"/>
              <a:gd fmla="*/ 9 h 72" name="T13"/>
              <a:gd fmla="*/ 63 w 77" name="T14"/>
              <a:gd fmla="*/ 0 h 72" name="T15"/>
              <a:gd fmla="*/ 11 w 77" name="T16"/>
              <a:gd fmla="*/ 3 h 72" name="T17"/>
              <a:gd fmla="*/ 3 w 77" name="T18"/>
              <a:gd fmla="*/ 9 h 72" name="T19"/>
              <a:gd fmla="*/ 0 w 77" name="T20"/>
              <a:gd fmla="*/ 29 h 72" name="T21"/>
              <a:gd fmla="*/ 5 w 77" name="T22"/>
              <a:gd fmla="*/ 41 h 72" name="T23"/>
              <a:gd fmla="*/ 36 w 77" name="T24"/>
              <a:gd fmla="*/ 59 h 72" name="T25"/>
              <a:gd fmla="*/ 23 w 77" name="T26"/>
              <a:gd fmla="*/ 66 h 72" name="T27"/>
              <a:gd fmla="*/ 23 w 77" name="T28"/>
              <a:gd fmla="*/ 72 h 72" name="T29"/>
              <a:gd fmla="*/ 57 w 77" name="T30"/>
              <a:gd fmla="*/ 69 h 72" name="T31"/>
              <a:gd fmla="*/ 41 w 77" name="T32"/>
              <a:gd fmla="*/ 66 h 72" name="T33"/>
              <a:gd fmla="*/ 62 w 77" name="T34"/>
              <a:gd fmla="*/ 46 h 72" name="T35"/>
              <a:gd fmla="*/ 72 w 77" name="T36"/>
              <a:gd fmla="*/ 41 h 72" name="T37"/>
              <a:gd fmla="*/ 77 w 77" name="T38"/>
              <a:gd fmla="*/ 12 h 72" name="T39"/>
              <a:gd fmla="*/ 9 w 77" name="T40"/>
              <a:gd fmla="*/ 37 h 72" name="T41"/>
              <a:gd fmla="*/ 9 w 77" name="T42"/>
              <a:gd fmla="*/ 37 h 72" name="T43"/>
              <a:gd fmla="*/ 6 w 77" name="T44"/>
              <a:gd fmla="*/ 15 h 72" name="T45"/>
              <a:gd fmla="*/ 11 w 77" name="T46"/>
              <a:gd fmla="*/ 32 h 72" name="T47"/>
              <a:gd fmla="*/ 9 w 77" name="T48"/>
              <a:gd fmla="*/ 37 h 72" name="T49"/>
              <a:gd fmla="*/ 60 w 77" name="T50"/>
              <a:gd fmla="*/ 31 h 72" name="T51"/>
              <a:gd fmla="*/ 58 w 77" name="T52"/>
              <a:gd fmla="*/ 41 h 72" name="T53"/>
              <a:gd fmla="*/ 38 w 77" name="T54"/>
              <a:gd fmla="*/ 53 h 72" name="T55"/>
              <a:gd fmla="*/ 19 w 77" name="T56"/>
              <a:gd fmla="*/ 41 h 72" name="T57"/>
              <a:gd fmla="*/ 17 w 77" name="T58"/>
              <a:gd fmla="*/ 6 h 72" name="T59"/>
              <a:gd fmla="*/ 60 w 77" name="T60"/>
              <a:gd fmla="*/ 31 h 72" name="T61"/>
              <a:gd fmla="*/ 71 w 77" name="T62"/>
              <a:gd fmla="*/ 29 h 72" name="T63"/>
              <a:gd fmla="*/ 68 w 77" name="T64"/>
              <a:gd fmla="*/ 37 h 72" name="T65"/>
              <a:gd fmla="*/ 66 w 77" name="T66"/>
              <a:gd fmla="*/ 32 h 72" name="T67"/>
              <a:gd fmla="*/ 66 w 77" name="T68"/>
              <a:gd fmla="*/ 31 h 72" name="T69"/>
              <a:gd fmla="*/ 71 w 77" name="T70"/>
              <a:gd fmla="*/ 15 h 7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2" w="77">
                <a:moveTo>
                  <a:pt x="35" y="22"/>
                </a:moveTo>
                <a:cubicBezTo>
                  <a:pt x="38" y="18"/>
                  <a:pt x="38" y="18"/>
                  <a:pt x="38" y="18"/>
                </a:cubicBezTo>
                <a:cubicBezTo>
                  <a:pt x="38" y="40"/>
                  <a:pt x="38" y="40"/>
                  <a:pt x="38" y="40"/>
                </a:cubicBezTo>
                <a:cubicBezTo>
                  <a:pt x="38" y="41"/>
                  <a:pt x="38" y="41"/>
                  <a:pt x="39" y="41"/>
                </a:cubicBezTo>
                <a:cubicBezTo>
                  <a:pt x="40" y="41"/>
                  <a:pt x="41" y="41"/>
                  <a:pt x="41" y="40"/>
                </a:cubicBezTo>
                <a:cubicBezTo>
                  <a:pt x="41" y="13"/>
                  <a:pt x="41" y="13"/>
                  <a:pt x="41" y="13"/>
                </a:cubicBezTo>
                <a:cubicBezTo>
                  <a:pt x="41" y="12"/>
                  <a:pt x="40" y="11"/>
                  <a:pt x="39" y="11"/>
                </a:cubicBezTo>
                <a:cubicBezTo>
                  <a:pt x="39" y="11"/>
                  <a:pt x="38" y="12"/>
                  <a:pt x="38" y="12"/>
                </a:cubicBezTo>
                <a:cubicBezTo>
                  <a:pt x="32" y="19"/>
                  <a:pt x="32" y="19"/>
                  <a:pt x="32" y="19"/>
                </a:cubicBezTo>
                <a:cubicBezTo>
                  <a:pt x="32" y="20"/>
                  <a:pt x="32" y="21"/>
                  <a:pt x="32" y="22"/>
                </a:cubicBezTo>
                <a:cubicBezTo>
                  <a:pt x="33" y="23"/>
                  <a:pt x="34" y="22"/>
                  <a:pt x="35" y="22"/>
                </a:cubicBezTo>
                <a:close/>
                <a:moveTo>
                  <a:pt x="74" y="9"/>
                </a:moveTo>
                <a:cubicBezTo>
                  <a:pt x="74" y="9"/>
                  <a:pt x="74" y="9"/>
                  <a:pt x="74" y="9"/>
                </a:cubicBezTo>
                <a:cubicBezTo>
                  <a:pt x="66" y="9"/>
                  <a:pt x="66" y="9"/>
                  <a:pt x="66" y="9"/>
                </a:cubicBezTo>
                <a:cubicBezTo>
                  <a:pt x="66" y="3"/>
                  <a:pt x="66" y="3"/>
                  <a:pt x="66" y="3"/>
                </a:cubicBezTo>
                <a:cubicBezTo>
                  <a:pt x="66" y="1"/>
                  <a:pt x="65" y="0"/>
                  <a:pt x="63" y="0"/>
                </a:cubicBezTo>
                <a:cubicBezTo>
                  <a:pt x="14" y="0"/>
                  <a:pt x="14" y="0"/>
                  <a:pt x="14" y="0"/>
                </a:cubicBezTo>
                <a:cubicBezTo>
                  <a:pt x="12" y="0"/>
                  <a:pt x="11" y="1"/>
                  <a:pt x="11" y="3"/>
                </a:cubicBezTo>
                <a:cubicBezTo>
                  <a:pt x="11" y="9"/>
                  <a:pt x="11" y="9"/>
                  <a:pt x="11" y="9"/>
                </a:cubicBezTo>
                <a:cubicBezTo>
                  <a:pt x="3" y="9"/>
                  <a:pt x="3" y="9"/>
                  <a:pt x="3" y="9"/>
                </a:cubicBezTo>
                <a:cubicBezTo>
                  <a:pt x="1" y="9"/>
                  <a:pt x="0" y="11"/>
                  <a:pt x="0" y="12"/>
                </a:cubicBezTo>
                <a:cubicBezTo>
                  <a:pt x="0" y="29"/>
                  <a:pt x="0" y="29"/>
                  <a:pt x="0" y="29"/>
                </a:cubicBezTo>
                <a:cubicBezTo>
                  <a:pt x="0" y="33"/>
                  <a:pt x="2" y="38"/>
                  <a:pt x="5" y="41"/>
                </a:cubicBezTo>
                <a:cubicBezTo>
                  <a:pt x="5" y="41"/>
                  <a:pt x="5" y="41"/>
                  <a:pt x="5" y="41"/>
                </a:cubicBezTo>
                <a:cubicBezTo>
                  <a:pt x="8" y="44"/>
                  <a:pt x="11" y="46"/>
                  <a:pt x="15" y="46"/>
                </a:cubicBezTo>
                <a:cubicBezTo>
                  <a:pt x="20" y="53"/>
                  <a:pt x="27" y="58"/>
                  <a:pt x="36" y="59"/>
                </a:cubicBezTo>
                <a:cubicBezTo>
                  <a:pt x="36" y="66"/>
                  <a:pt x="36" y="66"/>
                  <a:pt x="36" y="66"/>
                </a:cubicBezTo>
                <a:cubicBezTo>
                  <a:pt x="23" y="66"/>
                  <a:pt x="23" y="66"/>
                  <a:pt x="23" y="66"/>
                </a:cubicBezTo>
                <a:cubicBezTo>
                  <a:pt x="21" y="66"/>
                  <a:pt x="20" y="67"/>
                  <a:pt x="20" y="69"/>
                </a:cubicBezTo>
                <a:cubicBezTo>
                  <a:pt x="20" y="71"/>
                  <a:pt x="21" y="72"/>
                  <a:pt x="23" y="72"/>
                </a:cubicBezTo>
                <a:cubicBezTo>
                  <a:pt x="54" y="72"/>
                  <a:pt x="54" y="72"/>
                  <a:pt x="54" y="72"/>
                </a:cubicBezTo>
                <a:cubicBezTo>
                  <a:pt x="56" y="72"/>
                  <a:pt x="57" y="71"/>
                  <a:pt x="57" y="69"/>
                </a:cubicBezTo>
                <a:cubicBezTo>
                  <a:pt x="57" y="67"/>
                  <a:pt x="56" y="66"/>
                  <a:pt x="54" y="66"/>
                </a:cubicBezTo>
                <a:cubicBezTo>
                  <a:pt x="41" y="66"/>
                  <a:pt x="41" y="66"/>
                  <a:pt x="41" y="66"/>
                </a:cubicBezTo>
                <a:cubicBezTo>
                  <a:pt x="41" y="59"/>
                  <a:pt x="41" y="59"/>
                  <a:pt x="41" y="59"/>
                </a:cubicBezTo>
                <a:cubicBezTo>
                  <a:pt x="50" y="58"/>
                  <a:pt x="57" y="53"/>
                  <a:pt x="62" y="46"/>
                </a:cubicBezTo>
                <a:cubicBezTo>
                  <a:pt x="66" y="46"/>
                  <a:pt x="69" y="44"/>
                  <a:pt x="72" y="41"/>
                </a:cubicBezTo>
                <a:cubicBezTo>
                  <a:pt x="72" y="41"/>
                  <a:pt x="72" y="41"/>
                  <a:pt x="72" y="41"/>
                </a:cubicBezTo>
                <a:cubicBezTo>
                  <a:pt x="75" y="38"/>
                  <a:pt x="77" y="33"/>
                  <a:pt x="77" y="29"/>
                </a:cubicBezTo>
                <a:cubicBezTo>
                  <a:pt x="77" y="12"/>
                  <a:pt x="77" y="12"/>
                  <a:pt x="77" y="12"/>
                </a:cubicBezTo>
                <a:cubicBezTo>
                  <a:pt x="77" y="11"/>
                  <a:pt x="76" y="9"/>
                  <a:pt x="74" y="9"/>
                </a:cubicBezTo>
                <a:close/>
                <a:moveTo>
                  <a:pt x="9" y="37"/>
                </a:moveTo>
                <a:cubicBezTo>
                  <a:pt x="9" y="37"/>
                  <a:pt x="9" y="37"/>
                  <a:pt x="9" y="37"/>
                </a:cubicBezTo>
                <a:cubicBezTo>
                  <a:pt x="9" y="37"/>
                  <a:pt x="9" y="37"/>
                  <a:pt x="9" y="37"/>
                </a:cubicBezTo>
                <a:cubicBezTo>
                  <a:pt x="7" y="35"/>
                  <a:pt x="6" y="32"/>
                  <a:pt x="6" y="29"/>
                </a:cubicBezTo>
                <a:cubicBezTo>
                  <a:pt x="6" y="15"/>
                  <a:pt x="6" y="15"/>
                  <a:pt x="6" y="15"/>
                </a:cubicBezTo>
                <a:cubicBezTo>
                  <a:pt x="11" y="15"/>
                  <a:pt x="11" y="15"/>
                  <a:pt x="11" y="15"/>
                </a:cubicBezTo>
                <a:cubicBezTo>
                  <a:pt x="11" y="32"/>
                  <a:pt x="11" y="32"/>
                  <a:pt x="11" y="32"/>
                </a:cubicBezTo>
                <a:cubicBezTo>
                  <a:pt x="11" y="34"/>
                  <a:pt x="11" y="36"/>
                  <a:pt x="12" y="39"/>
                </a:cubicBezTo>
                <a:cubicBezTo>
                  <a:pt x="11" y="38"/>
                  <a:pt x="10" y="38"/>
                  <a:pt x="9" y="37"/>
                </a:cubicBezTo>
                <a:close/>
                <a:moveTo>
                  <a:pt x="60" y="31"/>
                </a:moveTo>
                <a:cubicBezTo>
                  <a:pt x="60" y="31"/>
                  <a:pt x="60" y="31"/>
                  <a:pt x="60" y="31"/>
                </a:cubicBezTo>
                <a:cubicBezTo>
                  <a:pt x="60" y="32"/>
                  <a:pt x="60" y="32"/>
                  <a:pt x="60" y="32"/>
                </a:cubicBezTo>
                <a:cubicBezTo>
                  <a:pt x="60" y="35"/>
                  <a:pt x="59" y="38"/>
                  <a:pt x="58" y="41"/>
                </a:cubicBezTo>
                <a:cubicBezTo>
                  <a:pt x="58" y="41"/>
                  <a:pt x="58" y="41"/>
                  <a:pt x="58" y="41"/>
                </a:cubicBezTo>
                <a:cubicBezTo>
                  <a:pt x="54" y="48"/>
                  <a:pt x="47" y="53"/>
                  <a:pt x="38" y="53"/>
                </a:cubicBezTo>
                <a:cubicBezTo>
                  <a:pt x="30" y="53"/>
                  <a:pt x="23" y="48"/>
                  <a:pt x="19" y="41"/>
                </a:cubicBezTo>
                <a:cubicBezTo>
                  <a:pt x="19" y="41"/>
                  <a:pt x="19" y="41"/>
                  <a:pt x="19" y="41"/>
                </a:cubicBezTo>
                <a:cubicBezTo>
                  <a:pt x="18" y="38"/>
                  <a:pt x="17" y="35"/>
                  <a:pt x="17" y="31"/>
                </a:cubicBezTo>
                <a:cubicBezTo>
                  <a:pt x="17" y="6"/>
                  <a:pt x="17" y="6"/>
                  <a:pt x="17" y="6"/>
                </a:cubicBezTo>
                <a:cubicBezTo>
                  <a:pt x="60" y="6"/>
                  <a:pt x="60" y="6"/>
                  <a:pt x="60" y="6"/>
                </a:cubicBezTo>
                <a:cubicBezTo>
                  <a:pt x="60" y="31"/>
                  <a:pt x="60" y="31"/>
                  <a:pt x="60" y="31"/>
                </a:cubicBezTo>
                <a:close/>
                <a:moveTo>
                  <a:pt x="71" y="29"/>
                </a:moveTo>
                <a:cubicBezTo>
                  <a:pt x="71" y="29"/>
                  <a:pt x="71" y="29"/>
                  <a:pt x="71" y="29"/>
                </a:cubicBezTo>
                <a:cubicBezTo>
                  <a:pt x="71" y="32"/>
                  <a:pt x="70" y="35"/>
                  <a:pt x="68" y="37"/>
                </a:cubicBezTo>
                <a:cubicBezTo>
                  <a:pt x="68" y="37"/>
                  <a:pt x="68" y="37"/>
                  <a:pt x="68" y="37"/>
                </a:cubicBezTo>
                <a:cubicBezTo>
                  <a:pt x="67" y="38"/>
                  <a:pt x="66" y="38"/>
                  <a:pt x="65" y="39"/>
                </a:cubicBezTo>
                <a:cubicBezTo>
                  <a:pt x="66" y="36"/>
                  <a:pt x="66" y="34"/>
                  <a:pt x="66" y="32"/>
                </a:cubicBezTo>
                <a:cubicBezTo>
                  <a:pt x="66" y="31"/>
                  <a:pt x="66" y="31"/>
                  <a:pt x="66" y="31"/>
                </a:cubicBezTo>
                <a:cubicBezTo>
                  <a:pt x="66" y="31"/>
                  <a:pt x="66" y="31"/>
                  <a:pt x="66" y="31"/>
                </a:cubicBezTo>
                <a:cubicBezTo>
                  <a:pt x="66" y="15"/>
                  <a:pt x="66" y="15"/>
                  <a:pt x="66" y="15"/>
                </a:cubicBezTo>
                <a:cubicBezTo>
                  <a:pt x="71" y="15"/>
                  <a:pt x="71" y="15"/>
                  <a:pt x="71" y="15"/>
                </a:cubicBezTo>
                <a:cubicBezTo>
                  <a:pt x="71" y="29"/>
                  <a:pt x="71" y="29"/>
                  <a:pt x="71" y="29"/>
                </a:cubicBezTo>
                <a:close/>
              </a:path>
            </a:pathLst>
          </a:custGeom>
          <a:solidFill>
            <a:schemeClr val="accent2"/>
          </a:solidFill>
          <a:ln>
            <a:noFill/>
          </a:ln>
        </p:spPr>
        <p:txBody>
          <a:bodyPr/>
          <a:lstStyle/>
          <a:p>
            <a:endParaRPr altLang="en-US" lang="zh-CN"/>
          </a:p>
        </p:txBody>
      </p:sp>
      <p:sp>
        <p:nvSpPr>
          <p:cNvPr id="19" name="Freeform 33"/>
          <p:cNvSpPr>
            <a:spLocks noEditPoints="1"/>
          </p:cNvSpPr>
          <p:nvPr/>
        </p:nvSpPr>
        <p:spPr bwMode="auto">
          <a:xfrm>
            <a:off x="969963" y="2876738"/>
            <a:ext cx="233362" cy="238272"/>
          </a:xfrm>
          <a:custGeom>
            <a:gdLst>
              <a:gd fmla="*/ 66 w 77" name="T0"/>
              <a:gd fmla="*/ 12 h 78" name="T1"/>
              <a:gd fmla="*/ 66 w 77" name="T2"/>
              <a:gd fmla="*/ 66 h 78" name="T3"/>
              <a:gd fmla="*/ 11 w 77" name="T4"/>
              <a:gd fmla="*/ 66 h 78" name="T5"/>
              <a:gd fmla="*/ 11 w 77" name="T6"/>
              <a:gd fmla="*/ 12 h 78" name="T7"/>
              <a:gd fmla="*/ 37 w 77" name="T8"/>
              <a:gd fmla="*/ 72 h 78" name="T9"/>
              <a:gd fmla="*/ 37 w 77" name="T10"/>
              <a:gd fmla="*/ 59 h 78" name="T11"/>
              <a:gd fmla="*/ 25 w 77" name="T12"/>
              <a:gd fmla="*/ 62 h 78" name="T13"/>
              <a:gd fmla="*/ 33 w 77" name="T14"/>
              <a:gd fmla="*/ 71 h 78" name="T15"/>
              <a:gd fmla="*/ 62 w 77" name="T16"/>
              <a:gd fmla="*/ 16 h 78" name="T17"/>
              <a:gd fmla="*/ 61 w 77" name="T18"/>
              <a:gd fmla="*/ 15 h 78" name="T19"/>
              <a:gd fmla="*/ 60 w 77" name="T20"/>
              <a:gd fmla="*/ 37 h 78" name="T21"/>
              <a:gd fmla="*/ 62 w 77" name="T22"/>
              <a:gd fmla="*/ 16 h 78" name="T23"/>
              <a:gd fmla="*/ 58 w 77" name="T24"/>
              <a:gd fmla="*/ 13 h 78" name="T25"/>
              <a:gd fmla="*/ 54 w 77" name="T26"/>
              <a:gd fmla="*/ 13 h 78" name="T27"/>
              <a:gd fmla="*/ 58 w 77" name="T28"/>
              <a:gd fmla="*/ 13 h 78" name="T29"/>
              <a:gd fmla="*/ 44 w 77" name="T30"/>
              <a:gd fmla="*/ 7 h 78" name="T31"/>
              <a:gd fmla="*/ 40 w 77" name="T32"/>
              <a:gd fmla="*/ 19 h 78" name="T33"/>
              <a:gd fmla="*/ 52 w 77" name="T34"/>
              <a:gd fmla="*/ 16 h 78" name="T35"/>
              <a:gd fmla="*/ 44 w 77" name="T36"/>
              <a:gd fmla="*/ 7 h 78" name="T37"/>
              <a:gd fmla="*/ 37 w 77" name="T38"/>
              <a:gd fmla="*/ 6 h 78" name="T39"/>
              <a:gd fmla="*/ 26 w 77" name="T40"/>
              <a:gd fmla="*/ 14 h 78" name="T41"/>
              <a:gd fmla="*/ 27 w 77" name="T42"/>
              <a:gd fmla="*/ 17 h 78" name="T43"/>
              <a:gd fmla="*/ 37 w 77" name="T44"/>
              <a:gd fmla="*/ 6 h 78" name="T45"/>
              <a:gd fmla="*/ 26 w 77" name="T46"/>
              <a:gd fmla="*/ 9 h 78" name="T47"/>
              <a:gd fmla="*/ 22 w 77" name="T48"/>
              <a:gd fmla="*/ 15 h 78" name="T49"/>
              <a:gd fmla="*/ 26 w 77" name="T50"/>
              <a:gd fmla="*/ 9 h 78" name="T51"/>
              <a:gd fmla="*/ 16 w 77" name="T52"/>
              <a:gd fmla="*/ 15 h 78" name="T53"/>
              <a:gd fmla="*/ 6 w 77" name="T54"/>
              <a:gd fmla="*/ 37 h 78" name="T55"/>
              <a:gd fmla="*/ 21 w 77" name="T56"/>
              <a:gd fmla="*/ 18 h 78" name="T57"/>
              <a:gd fmla="*/ 6 w 77" name="T58"/>
              <a:gd fmla="*/ 41 h 78" name="T59"/>
              <a:gd fmla="*/ 15 w 77" name="T60"/>
              <a:gd fmla="*/ 62 h 78" name="T61"/>
              <a:gd fmla="*/ 21 w 77" name="T62"/>
              <a:gd fmla="*/ 60 h 78" name="T63"/>
              <a:gd fmla="*/ 6 w 77" name="T64"/>
              <a:gd fmla="*/ 41 h 78" name="T65"/>
              <a:gd fmla="*/ 19 w 77" name="T66"/>
              <a:gd fmla="*/ 65 h 78" name="T67"/>
              <a:gd fmla="*/ 23 w 77" name="T68"/>
              <a:gd fmla="*/ 65 h 78" name="T69"/>
              <a:gd fmla="*/ 19 w 77" name="T70"/>
              <a:gd fmla="*/ 65 h 78" name="T71"/>
              <a:gd fmla="*/ 40 w 77" name="T72"/>
              <a:gd fmla="*/ 72 h 78" name="T73"/>
              <a:gd fmla="*/ 51 w 77" name="T74"/>
              <a:gd fmla="*/ 63 h 78" name="T75"/>
              <a:gd fmla="*/ 50 w 77" name="T76"/>
              <a:gd fmla="*/ 61 h 78" name="T77"/>
              <a:gd fmla="*/ 40 w 77" name="T78"/>
              <a:gd fmla="*/ 72 h 78" name="T79"/>
              <a:gd fmla="*/ 51 w 77" name="T80"/>
              <a:gd fmla="*/ 69 h 78" name="T81"/>
              <a:gd fmla="*/ 55 w 77" name="T82"/>
              <a:gd fmla="*/ 63 h 78" name="T83"/>
              <a:gd fmla="*/ 51 w 77" name="T84"/>
              <a:gd fmla="*/ 69 h 78" name="T85"/>
              <a:gd fmla="*/ 61 w 77" name="T86"/>
              <a:gd fmla="*/ 63 h 78" name="T87"/>
              <a:gd fmla="*/ 71 w 77" name="T88"/>
              <a:gd fmla="*/ 41 h 78" name="T89"/>
              <a:gd fmla="*/ 56 w 77" name="T90"/>
              <a:gd fmla="*/ 60 h 78" name="T91"/>
              <a:gd fmla="*/ 53 w 77" name="T92"/>
              <a:gd fmla="*/ 19 h 78" name="T93"/>
              <a:gd fmla="*/ 52 w 77" name="T94"/>
              <a:gd fmla="*/ 20 h 78" name="T95"/>
              <a:gd fmla="*/ 40 w 77" name="T96"/>
              <a:gd fmla="*/ 37 h 78" name="T97"/>
              <a:gd fmla="*/ 53 w 77" name="T98"/>
              <a:gd fmla="*/ 19 h 78" name="T99"/>
              <a:gd fmla="*/ 37 w 77" name="T100"/>
              <a:gd fmla="*/ 22 h 78" name="T101"/>
              <a:gd fmla="*/ 24 w 77" name="T102"/>
              <a:gd fmla="*/ 19 h 78" name="T103"/>
              <a:gd fmla="*/ 37 w 77" name="T104"/>
              <a:gd fmla="*/ 37 h 78" name="T105"/>
              <a:gd fmla="*/ 37 w 77" name="T106"/>
              <a:gd fmla="*/ 56 h 78" name="T107"/>
              <a:gd fmla="*/ 37 w 77" name="T108"/>
              <a:gd fmla="*/ 41 h 78" name="T109"/>
              <a:gd fmla="*/ 24 w 77" name="T110"/>
              <a:gd fmla="*/ 58 h 78" name="T111"/>
              <a:gd fmla="*/ 37 w 77" name="T112"/>
              <a:gd fmla="*/ 56 h 78" name="T113"/>
              <a:gd fmla="*/ 40 w 77" name="T114"/>
              <a:gd fmla="*/ 56 h 78" name="T115"/>
              <a:gd fmla="*/ 53 w 77" name="T116"/>
              <a:gd fmla="*/ 58 h 78" name="T117"/>
              <a:gd fmla="*/ 40 w 77" name="T118"/>
              <a:gd fmla="*/ 41 h 7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8" w="77">
                <a:moveTo>
                  <a:pt x="39" y="0"/>
                </a:moveTo>
                <a:cubicBezTo>
                  <a:pt x="49" y="0"/>
                  <a:pt x="59" y="5"/>
                  <a:pt x="66" y="12"/>
                </a:cubicBezTo>
                <a:cubicBezTo>
                  <a:pt x="73" y="19"/>
                  <a:pt x="77" y="28"/>
                  <a:pt x="77" y="39"/>
                </a:cubicBezTo>
                <a:cubicBezTo>
                  <a:pt x="77" y="50"/>
                  <a:pt x="73" y="59"/>
                  <a:pt x="66" y="66"/>
                </a:cubicBezTo>
                <a:cubicBezTo>
                  <a:pt x="59" y="73"/>
                  <a:pt x="49" y="78"/>
                  <a:pt x="39" y="78"/>
                </a:cubicBezTo>
                <a:cubicBezTo>
                  <a:pt x="28" y="78"/>
                  <a:pt x="18" y="73"/>
                  <a:pt x="11" y="66"/>
                </a:cubicBezTo>
                <a:cubicBezTo>
                  <a:pt x="4" y="59"/>
                  <a:pt x="0" y="50"/>
                  <a:pt x="0" y="39"/>
                </a:cubicBezTo>
                <a:cubicBezTo>
                  <a:pt x="0" y="28"/>
                  <a:pt x="4" y="19"/>
                  <a:pt x="11" y="12"/>
                </a:cubicBezTo>
                <a:cubicBezTo>
                  <a:pt x="18" y="5"/>
                  <a:pt x="28" y="0"/>
                  <a:pt x="39" y="0"/>
                </a:cubicBezTo>
                <a:close/>
                <a:moveTo>
                  <a:pt x="37" y="72"/>
                </a:moveTo>
                <a:cubicBezTo>
                  <a:pt x="37" y="72"/>
                  <a:pt x="37" y="72"/>
                  <a:pt x="37" y="72"/>
                </a:cubicBezTo>
                <a:cubicBezTo>
                  <a:pt x="37" y="59"/>
                  <a:pt x="37" y="59"/>
                  <a:pt x="37" y="59"/>
                </a:cubicBezTo>
                <a:cubicBezTo>
                  <a:pt x="33" y="59"/>
                  <a:pt x="30" y="60"/>
                  <a:pt x="27" y="61"/>
                </a:cubicBezTo>
                <a:cubicBezTo>
                  <a:pt x="26" y="61"/>
                  <a:pt x="26" y="62"/>
                  <a:pt x="25" y="62"/>
                </a:cubicBezTo>
                <a:cubicBezTo>
                  <a:pt x="26" y="62"/>
                  <a:pt x="26" y="63"/>
                  <a:pt x="26" y="63"/>
                </a:cubicBezTo>
                <a:cubicBezTo>
                  <a:pt x="28" y="67"/>
                  <a:pt x="30" y="70"/>
                  <a:pt x="33" y="71"/>
                </a:cubicBezTo>
                <a:cubicBezTo>
                  <a:pt x="34" y="71"/>
                  <a:pt x="35" y="72"/>
                  <a:pt x="37" y="72"/>
                </a:cubicBezTo>
                <a:close/>
                <a:moveTo>
                  <a:pt x="62" y="16"/>
                </a:moveTo>
                <a:cubicBezTo>
                  <a:pt x="62" y="16"/>
                  <a:pt x="62" y="16"/>
                  <a:pt x="62" y="16"/>
                </a:cubicBezTo>
                <a:cubicBezTo>
                  <a:pt x="61" y="16"/>
                  <a:pt x="61" y="15"/>
                  <a:pt x="61" y="15"/>
                </a:cubicBezTo>
                <a:cubicBezTo>
                  <a:pt x="59" y="16"/>
                  <a:pt x="58" y="17"/>
                  <a:pt x="56" y="18"/>
                </a:cubicBezTo>
                <a:cubicBezTo>
                  <a:pt x="58" y="23"/>
                  <a:pt x="60" y="30"/>
                  <a:pt x="60" y="37"/>
                </a:cubicBezTo>
                <a:cubicBezTo>
                  <a:pt x="71" y="37"/>
                  <a:pt x="71" y="37"/>
                  <a:pt x="71" y="37"/>
                </a:cubicBezTo>
                <a:cubicBezTo>
                  <a:pt x="71" y="29"/>
                  <a:pt x="67" y="21"/>
                  <a:pt x="62" y="16"/>
                </a:cubicBezTo>
                <a:close/>
                <a:moveTo>
                  <a:pt x="58" y="13"/>
                </a:moveTo>
                <a:cubicBezTo>
                  <a:pt x="58" y="13"/>
                  <a:pt x="58" y="13"/>
                  <a:pt x="58" y="13"/>
                </a:cubicBezTo>
                <a:cubicBezTo>
                  <a:pt x="56" y="11"/>
                  <a:pt x="54" y="10"/>
                  <a:pt x="51" y="9"/>
                </a:cubicBezTo>
                <a:cubicBezTo>
                  <a:pt x="52" y="10"/>
                  <a:pt x="53" y="11"/>
                  <a:pt x="54" y="13"/>
                </a:cubicBezTo>
                <a:cubicBezTo>
                  <a:pt x="54" y="13"/>
                  <a:pt x="55" y="14"/>
                  <a:pt x="55" y="15"/>
                </a:cubicBezTo>
                <a:cubicBezTo>
                  <a:pt x="56" y="14"/>
                  <a:pt x="57" y="13"/>
                  <a:pt x="58" y="13"/>
                </a:cubicBezTo>
                <a:close/>
                <a:moveTo>
                  <a:pt x="44" y="7"/>
                </a:moveTo>
                <a:cubicBezTo>
                  <a:pt x="44" y="7"/>
                  <a:pt x="44" y="7"/>
                  <a:pt x="44" y="7"/>
                </a:cubicBezTo>
                <a:cubicBezTo>
                  <a:pt x="43" y="6"/>
                  <a:pt x="42" y="6"/>
                  <a:pt x="40" y="6"/>
                </a:cubicBezTo>
                <a:cubicBezTo>
                  <a:pt x="40" y="19"/>
                  <a:pt x="40" y="19"/>
                  <a:pt x="40" y="19"/>
                </a:cubicBezTo>
                <a:cubicBezTo>
                  <a:pt x="44" y="19"/>
                  <a:pt x="47" y="18"/>
                  <a:pt x="50" y="17"/>
                </a:cubicBezTo>
                <a:cubicBezTo>
                  <a:pt x="51" y="17"/>
                  <a:pt x="51" y="16"/>
                  <a:pt x="52" y="16"/>
                </a:cubicBezTo>
                <a:cubicBezTo>
                  <a:pt x="51" y="16"/>
                  <a:pt x="51" y="15"/>
                  <a:pt x="51" y="14"/>
                </a:cubicBezTo>
                <a:cubicBezTo>
                  <a:pt x="49" y="11"/>
                  <a:pt x="47" y="8"/>
                  <a:pt x="44" y="7"/>
                </a:cubicBezTo>
                <a:close/>
                <a:moveTo>
                  <a:pt x="37" y="6"/>
                </a:moveTo>
                <a:cubicBezTo>
                  <a:pt x="37" y="6"/>
                  <a:pt x="37" y="6"/>
                  <a:pt x="37" y="6"/>
                </a:cubicBezTo>
                <a:cubicBezTo>
                  <a:pt x="35" y="6"/>
                  <a:pt x="34" y="6"/>
                  <a:pt x="33" y="7"/>
                </a:cubicBezTo>
                <a:cubicBezTo>
                  <a:pt x="30" y="8"/>
                  <a:pt x="28" y="11"/>
                  <a:pt x="26" y="14"/>
                </a:cubicBezTo>
                <a:cubicBezTo>
                  <a:pt x="26" y="15"/>
                  <a:pt x="26" y="16"/>
                  <a:pt x="25" y="16"/>
                </a:cubicBezTo>
                <a:cubicBezTo>
                  <a:pt x="26" y="16"/>
                  <a:pt x="26" y="17"/>
                  <a:pt x="27" y="17"/>
                </a:cubicBezTo>
                <a:cubicBezTo>
                  <a:pt x="30" y="18"/>
                  <a:pt x="33" y="19"/>
                  <a:pt x="37" y="19"/>
                </a:cubicBezTo>
                <a:cubicBezTo>
                  <a:pt x="37" y="6"/>
                  <a:pt x="37" y="6"/>
                  <a:pt x="37" y="6"/>
                </a:cubicBezTo>
                <a:close/>
                <a:moveTo>
                  <a:pt x="26" y="9"/>
                </a:moveTo>
                <a:cubicBezTo>
                  <a:pt x="26" y="9"/>
                  <a:pt x="26" y="9"/>
                  <a:pt x="26" y="9"/>
                </a:cubicBezTo>
                <a:cubicBezTo>
                  <a:pt x="23" y="10"/>
                  <a:pt x="21" y="11"/>
                  <a:pt x="19" y="13"/>
                </a:cubicBezTo>
                <a:cubicBezTo>
                  <a:pt x="20" y="13"/>
                  <a:pt x="21" y="14"/>
                  <a:pt x="22" y="15"/>
                </a:cubicBezTo>
                <a:cubicBezTo>
                  <a:pt x="22" y="14"/>
                  <a:pt x="23" y="13"/>
                  <a:pt x="23" y="13"/>
                </a:cubicBezTo>
                <a:cubicBezTo>
                  <a:pt x="24" y="11"/>
                  <a:pt x="25" y="10"/>
                  <a:pt x="26" y="9"/>
                </a:cubicBezTo>
                <a:close/>
                <a:moveTo>
                  <a:pt x="16" y="15"/>
                </a:moveTo>
                <a:cubicBezTo>
                  <a:pt x="16" y="15"/>
                  <a:pt x="16" y="15"/>
                  <a:pt x="16" y="15"/>
                </a:cubicBezTo>
                <a:cubicBezTo>
                  <a:pt x="16" y="15"/>
                  <a:pt x="16" y="16"/>
                  <a:pt x="15" y="16"/>
                </a:cubicBezTo>
                <a:cubicBezTo>
                  <a:pt x="10" y="21"/>
                  <a:pt x="6" y="29"/>
                  <a:pt x="6" y="37"/>
                </a:cubicBezTo>
                <a:cubicBezTo>
                  <a:pt x="17" y="37"/>
                  <a:pt x="17" y="37"/>
                  <a:pt x="17" y="37"/>
                </a:cubicBezTo>
                <a:cubicBezTo>
                  <a:pt x="17" y="30"/>
                  <a:pt x="19" y="23"/>
                  <a:pt x="21" y="18"/>
                </a:cubicBezTo>
                <a:cubicBezTo>
                  <a:pt x="19" y="17"/>
                  <a:pt x="18" y="16"/>
                  <a:pt x="16" y="15"/>
                </a:cubicBezTo>
                <a:close/>
                <a:moveTo>
                  <a:pt x="6" y="41"/>
                </a:moveTo>
                <a:cubicBezTo>
                  <a:pt x="6" y="41"/>
                  <a:pt x="6" y="41"/>
                  <a:pt x="6" y="41"/>
                </a:cubicBezTo>
                <a:cubicBezTo>
                  <a:pt x="6" y="49"/>
                  <a:pt x="10" y="57"/>
                  <a:pt x="15" y="62"/>
                </a:cubicBezTo>
                <a:cubicBezTo>
                  <a:pt x="16" y="63"/>
                  <a:pt x="16" y="63"/>
                  <a:pt x="16" y="63"/>
                </a:cubicBezTo>
                <a:cubicBezTo>
                  <a:pt x="18" y="62"/>
                  <a:pt x="19" y="61"/>
                  <a:pt x="21" y="60"/>
                </a:cubicBezTo>
                <a:cubicBezTo>
                  <a:pt x="19" y="54"/>
                  <a:pt x="17" y="48"/>
                  <a:pt x="17" y="41"/>
                </a:cubicBezTo>
                <a:cubicBezTo>
                  <a:pt x="6" y="41"/>
                  <a:pt x="6" y="41"/>
                  <a:pt x="6" y="41"/>
                </a:cubicBezTo>
                <a:close/>
                <a:moveTo>
                  <a:pt x="19" y="65"/>
                </a:moveTo>
                <a:cubicBezTo>
                  <a:pt x="19" y="65"/>
                  <a:pt x="19" y="65"/>
                  <a:pt x="19" y="65"/>
                </a:cubicBezTo>
                <a:cubicBezTo>
                  <a:pt x="21" y="67"/>
                  <a:pt x="23" y="68"/>
                  <a:pt x="26" y="69"/>
                </a:cubicBezTo>
                <a:cubicBezTo>
                  <a:pt x="25" y="68"/>
                  <a:pt x="24" y="67"/>
                  <a:pt x="23" y="65"/>
                </a:cubicBezTo>
                <a:cubicBezTo>
                  <a:pt x="23" y="65"/>
                  <a:pt x="22" y="64"/>
                  <a:pt x="22" y="63"/>
                </a:cubicBezTo>
                <a:cubicBezTo>
                  <a:pt x="21" y="64"/>
                  <a:pt x="20" y="65"/>
                  <a:pt x="19" y="65"/>
                </a:cubicBezTo>
                <a:close/>
                <a:moveTo>
                  <a:pt x="40" y="72"/>
                </a:moveTo>
                <a:cubicBezTo>
                  <a:pt x="40" y="72"/>
                  <a:pt x="40" y="72"/>
                  <a:pt x="40" y="72"/>
                </a:cubicBezTo>
                <a:cubicBezTo>
                  <a:pt x="42" y="72"/>
                  <a:pt x="43" y="71"/>
                  <a:pt x="44" y="71"/>
                </a:cubicBezTo>
                <a:cubicBezTo>
                  <a:pt x="47" y="70"/>
                  <a:pt x="49" y="67"/>
                  <a:pt x="51" y="63"/>
                </a:cubicBezTo>
                <a:cubicBezTo>
                  <a:pt x="51" y="63"/>
                  <a:pt x="51" y="62"/>
                  <a:pt x="52" y="62"/>
                </a:cubicBezTo>
                <a:cubicBezTo>
                  <a:pt x="51" y="62"/>
                  <a:pt x="51" y="61"/>
                  <a:pt x="50" y="61"/>
                </a:cubicBezTo>
                <a:cubicBezTo>
                  <a:pt x="47" y="60"/>
                  <a:pt x="44" y="59"/>
                  <a:pt x="40" y="59"/>
                </a:cubicBezTo>
                <a:cubicBezTo>
                  <a:pt x="40" y="72"/>
                  <a:pt x="40" y="72"/>
                  <a:pt x="40" y="72"/>
                </a:cubicBezTo>
                <a:close/>
                <a:moveTo>
                  <a:pt x="51" y="69"/>
                </a:moveTo>
                <a:cubicBezTo>
                  <a:pt x="51" y="69"/>
                  <a:pt x="51" y="69"/>
                  <a:pt x="51" y="69"/>
                </a:cubicBezTo>
                <a:cubicBezTo>
                  <a:pt x="54" y="68"/>
                  <a:pt x="56" y="67"/>
                  <a:pt x="58" y="65"/>
                </a:cubicBezTo>
                <a:cubicBezTo>
                  <a:pt x="57" y="65"/>
                  <a:pt x="56" y="64"/>
                  <a:pt x="55" y="63"/>
                </a:cubicBezTo>
                <a:cubicBezTo>
                  <a:pt x="55" y="64"/>
                  <a:pt x="54" y="65"/>
                  <a:pt x="54" y="65"/>
                </a:cubicBezTo>
                <a:cubicBezTo>
                  <a:pt x="53" y="67"/>
                  <a:pt x="52" y="68"/>
                  <a:pt x="51" y="69"/>
                </a:cubicBezTo>
                <a:close/>
                <a:moveTo>
                  <a:pt x="61" y="63"/>
                </a:moveTo>
                <a:cubicBezTo>
                  <a:pt x="61" y="63"/>
                  <a:pt x="61" y="63"/>
                  <a:pt x="61" y="63"/>
                </a:cubicBezTo>
                <a:cubicBezTo>
                  <a:pt x="62" y="62"/>
                  <a:pt x="62" y="62"/>
                  <a:pt x="62" y="62"/>
                </a:cubicBezTo>
                <a:cubicBezTo>
                  <a:pt x="67" y="57"/>
                  <a:pt x="71" y="49"/>
                  <a:pt x="71" y="41"/>
                </a:cubicBezTo>
                <a:cubicBezTo>
                  <a:pt x="60" y="41"/>
                  <a:pt x="60" y="41"/>
                  <a:pt x="60" y="41"/>
                </a:cubicBezTo>
                <a:cubicBezTo>
                  <a:pt x="60" y="48"/>
                  <a:pt x="58" y="54"/>
                  <a:pt x="56" y="60"/>
                </a:cubicBezTo>
                <a:cubicBezTo>
                  <a:pt x="58" y="61"/>
                  <a:pt x="59" y="62"/>
                  <a:pt x="61" y="63"/>
                </a:cubicBezTo>
                <a:close/>
                <a:moveTo>
                  <a:pt x="53" y="19"/>
                </a:moveTo>
                <a:cubicBezTo>
                  <a:pt x="53" y="19"/>
                  <a:pt x="53" y="19"/>
                  <a:pt x="53" y="19"/>
                </a:cubicBezTo>
                <a:cubicBezTo>
                  <a:pt x="53" y="20"/>
                  <a:pt x="52" y="20"/>
                  <a:pt x="52" y="20"/>
                </a:cubicBezTo>
                <a:cubicBezTo>
                  <a:pt x="48" y="21"/>
                  <a:pt x="44" y="22"/>
                  <a:pt x="40" y="22"/>
                </a:cubicBezTo>
                <a:cubicBezTo>
                  <a:pt x="40" y="37"/>
                  <a:pt x="40" y="37"/>
                  <a:pt x="40" y="37"/>
                </a:cubicBezTo>
                <a:cubicBezTo>
                  <a:pt x="56" y="37"/>
                  <a:pt x="56" y="37"/>
                  <a:pt x="56" y="37"/>
                </a:cubicBezTo>
                <a:cubicBezTo>
                  <a:pt x="56" y="31"/>
                  <a:pt x="55" y="24"/>
                  <a:pt x="53" y="19"/>
                </a:cubicBezTo>
                <a:close/>
                <a:moveTo>
                  <a:pt x="37" y="22"/>
                </a:moveTo>
                <a:cubicBezTo>
                  <a:pt x="37" y="22"/>
                  <a:pt x="37" y="22"/>
                  <a:pt x="37" y="22"/>
                </a:cubicBezTo>
                <a:cubicBezTo>
                  <a:pt x="33" y="22"/>
                  <a:pt x="29" y="21"/>
                  <a:pt x="25" y="20"/>
                </a:cubicBezTo>
                <a:cubicBezTo>
                  <a:pt x="25" y="20"/>
                  <a:pt x="24" y="20"/>
                  <a:pt x="24" y="19"/>
                </a:cubicBezTo>
                <a:cubicBezTo>
                  <a:pt x="22" y="24"/>
                  <a:pt x="21" y="31"/>
                  <a:pt x="21" y="37"/>
                </a:cubicBezTo>
                <a:cubicBezTo>
                  <a:pt x="37" y="37"/>
                  <a:pt x="37" y="37"/>
                  <a:pt x="37" y="37"/>
                </a:cubicBezTo>
                <a:cubicBezTo>
                  <a:pt x="37" y="22"/>
                  <a:pt x="37" y="22"/>
                  <a:pt x="37" y="22"/>
                </a:cubicBezTo>
                <a:close/>
                <a:moveTo>
                  <a:pt x="37" y="56"/>
                </a:moveTo>
                <a:cubicBezTo>
                  <a:pt x="37" y="56"/>
                  <a:pt x="37" y="56"/>
                  <a:pt x="37" y="56"/>
                </a:cubicBezTo>
                <a:cubicBezTo>
                  <a:pt x="37" y="41"/>
                  <a:pt x="37" y="41"/>
                  <a:pt x="37" y="41"/>
                </a:cubicBezTo>
                <a:cubicBezTo>
                  <a:pt x="21" y="41"/>
                  <a:pt x="21" y="41"/>
                  <a:pt x="21" y="41"/>
                </a:cubicBezTo>
                <a:cubicBezTo>
                  <a:pt x="21" y="47"/>
                  <a:pt x="22" y="53"/>
                  <a:pt x="24" y="58"/>
                </a:cubicBezTo>
                <a:cubicBezTo>
                  <a:pt x="24" y="58"/>
                  <a:pt x="25" y="58"/>
                  <a:pt x="25" y="58"/>
                </a:cubicBezTo>
                <a:cubicBezTo>
                  <a:pt x="29" y="57"/>
                  <a:pt x="33" y="56"/>
                  <a:pt x="37" y="56"/>
                </a:cubicBezTo>
                <a:close/>
                <a:moveTo>
                  <a:pt x="40" y="56"/>
                </a:moveTo>
                <a:cubicBezTo>
                  <a:pt x="40" y="56"/>
                  <a:pt x="40" y="56"/>
                  <a:pt x="40" y="56"/>
                </a:cubicBezTo>
                <a:cubicBezTo>
                  <a:pt x="44" y="56"/>
                  <a:pt x="48" y="57"/>
                  <a:pt x="52" y="58"/>
                </a:cubicBezTo>
                <a:cubicBezTo>
                  <a:pt x="52" y="58"/>
                  <a:pt x="53" y="58"/>
                  <a:pt x="53" y="58"/>
                </a:cubicBezTo>
                <a:cubicBezTo>
                  <a:pt x="55" y="53"/>
                  <a:pt x="56" y="47"/>
                  <a:pt x="56" y="41"/>
                </a:cubicBezTo>
                <a:cubicBezTo>
                  <a:pt x="40" y="41"/>
                  <a:pt x="40" y="41"/>
                  <a:pt x="40" y="41"/>
                </a:cubicBezTo>
                <a:cubicBezTo>
                  <a:pt x="40" y="56"/>
                  <a:pt x="40" y="56"/>
                  <a:pt x="40" y="56"/>
                </a:cubicBezTo>
                <a:close/>
              </a:path>
            </a:pathLst>
          </a:custGeom>
          <a:solidFill>
            <a:schemeClr val="accent1"/>
          </a:solidFill>
          <a:ln>
            <a:noFill/>
          </a:ln>
        </p:spPr>
        <p:txBody>
          <a:bodyPr/>
          <a:lstStyle/>
          <a:p>
            <a:endParaRPr altLang="en-US" lang="zh-CN"/>
          </a:p>
        </p:txBody>
      </p:sp>
      <p:sp>
        <p:nvSpPr>
          <p:cNvPr id="20" name="Freeform 34"/>
          <p:cNvSpPr>
            <a:spLocks noEditPoints="1"/>
          </p:cNvSpPr>
          <p:nvPr/>
        </p:nvSpPr>
        <p:spPr bwMode="auto">
          <a:xfrm>
            <a:off x="2420938" y="2876738"/>
            <a:ext cx="233362" cy="238272"/>
          </a:xfrm>
          <a:custGeom>
            <a:gdLst>
              <a:gd fmla="*/ 39 w 77" name="T0"/>
              <a:gd fmla="*/ 57 h 78" name="T1"/>
              <a:gd fmla="*/ 48 w 77" name="T2"/>
              <a:gd fmla="*/ 8 h 78" name="T3"/>
              <a:gd fmla="*/ 53 w 77" name="T4"/>
              <a:gd fmla="*/ 10 h 78" name="T5"/>
              <a:gd fmla="*/ 61 w 77" name="T6"/>
              <a:gd fmla="*/ 7 h 78" name="T7"/>
              <a:gd fmla="*/ 71 w 77" name="T8"/>
              <a:gd fmla="*/ 20 h 78" name="T9"/>
              <a:gd fmla="*/ 69 w 77" name="T10"/>
              <a:gd fmla="*/ 29 h 78" name="T11"/>
              <a:gd fmla="*/ 77 w 77" name="T12"/>
              <a:gd fmla="*/ 32 h 78" name="T13"/>
              <a:gd fmla="*/ 74 w 77" name="T14"/>
              <a:gd fmla="*/ 48 h 78" name="T15"/>
              <a:gd fmla="*/ 67 w 77" name="T16"/>
              <a:gd fmla="*/ 53 h 78" name="T17"/>
              <a:gd fmla="*/ 71 w 77" name="T18"/>
              <a:gd fmla="*/ 61 h 78" name="T19"/>
              <a:gd fmla="*/ 57 w 77" name="T20"/>
              <a:gd fmla="*/ 71 h 78" name="T21"/>
              <a:gd fmla="*/ 51 w 77" name="T22"/>
              <a:gd fmla="*/ 68 h 78" name="T23"/>
              <a:gd fmla="*/ 45 w 77" name="T24"/>
              <a:gd fmla="*/ 78 h 78" name="T25"/>
              <a:gd fmla="*/ 29 w 77" name="T26"/>
              <a:gd fmla="*/ 75 h 78" name="T27"/>
              <a:gd fmla="*/ 26 w 77" name="T28"/>
              <a:gd fmla="*/ 68 h 78" name="T29"/>
              <a:gd fmla="*/ 24 w 77" name="T30"/>
              <a:gd fmla="*/ 67 h 78" name="T31"/>
              <a:gd fmla="*/ 16 w 77" name="T32"/>
              <a:gd fmla="*/ 71 h 78" name="T33"/>
              <a:gd fmla="*/ 6 w 77" name="T34"/>
              <a:gd fmla="*/ 57 h 78" name="T35"/>
              <a:gd fmla="*/ 8 w 77" name="T36"/>
              <a:gd fmla="*/ 48 h 78" name="T37"/>
              <a:gd fmla="*/ 0 w 77" name="T38"/>
              <a:gd fmla="*/ 45 h 78" name="T39"/>
              <a:gd fmla="*/ 8 w 77" name="T40"/>
              <a:gd fmla="*/ 29 h 78" name="T41"/>
              <a:gd fmla="*/ 6 w 77" name="T42"/>
              <a:gd fmla="*/ 20 h 78" name="T43"/>
              <a:gd fmla="*/ 6 w 77" name="T44"/>
              <a:gd fmla="*/ 16 h 78" name="T45"/>
              <a:gd fmla="*/ 24 w 77" name="T46"/>
              <a:gd fmla="*/ 10 h 78" name="T47"/>
              <a:gd fmla="*/ 32 w 77" name="T48"/>
              <a:gd fmla="*/ 0 h 78" name="T49"/>
              <a:gd fmla="*/ 48 w 77" name="T50"/>
              <a:gd fmla="*/ 3 h 78" name="T51"/>
              <a:gd fmla="*/ 48 w 77" name="T52"/>
              <a:gd fmla="*/ 15 h 78" name="T53"/>
              <a:gd fmla="*/ 42 w 77" name="T54"/>
              <a:gd fmla="*/ 11 h 78" name="T55"/>
              <a:gd fmla="*/ 35 w 77" name="T56"/>
              <a:gd fmla="*/ 11 h 78" name="T57"/>
              <a:gd fmla="*/ 25 w 77" name="T58"/>
              <a:gd fmla="*/ 17 h 78" name="T59"/>
              <a:gd fmla="*/ 13 w 77" name="T60"/>
              <a:gd fmla="*/ 18 h 78" name="T61"/>
              <a:gd fmla="*/ 14 w 77" name="T62"/>
              <a:gd fmla="*/ 29 h 78" name="T63"/>
              <a:gd fmla="*/ 6 w 77" name="T64"/>
              <a:gd fmla="*/ 35 h 78" name="T65"/>
              <a:gd fmla="*/ 13 w 77" name="T66"/>
              <a:gd fmla="*/ 45 h 78" name="T67"/>
              <a:gd fmla="*/ 16 w 77" name="T68"/>
              <a:gd fmla="*/ 56 h 78" name="T69"/>
              <a:gd fmla="*/ 21 w 77" name="T70"/>
              <a:gd fmla="*/ 61 h 78" name="T71"/>
              <a:gd fmla="*/ 32 w 77" name="T72"/>
              <a:gd fmla="*/ 64 h 78" name="T73"/>
              <a:gd fmla="*/ 42 w 77" name="T74"/>
              <a:gd fmla="*/ 72 h 78" name="T75"/>
              <a:gd fmla="*/ 44 w 77" name="T76"/>
              <a:gd fmla="*/ 64 h 78" name="T77"/>
              <a:gd fmla="*/ 52 w 77" name="T78"/>
              <a:gd fmla="*/ 61 h 78" name="T79"/>
              <a:gd fmla="*/ 64 w 77" name="T80"/>
              <a:gd fmla="*/ 59 h 78" name="T81"/>
              <a:gd fmla="*/ 63 w 77" name="T82"/>
              <a:gd fmla="*/ 49 h 78" name="T83"/>
              <a:gd fmla="*/ 71 w 77" name="T84"/>
              <a:gd fmla="*/ 42 h 78" name="T85"/>
              <a:gd fmla="*/ 64 w 77" name="T86"/>
              <a:gd fmla="*/ 33 h 78" name="T87"/>
              <a:gd fmla="*/ 61 w 77" name="T88"/>
              <a:gd fmla="*/ 21 h 78" name="T89"/>
              <a:gd fmla="*/ 56 w 77" name="T90"/>
              <a:gd fmla="*/ 16 h 78" name="T91"/>
              <a:gd fmla="*/ 39 w 77" name="T92"/>
              <a:gd fmla="*/ 24 h 78" name="T93"/>
              <a:gd fmla="*/ 39 w 77" name="T94"/>
              <a:gd fmla="*/ 54 h 7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 w="77">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accent3"/>
          </a:solidFill>
          <a:ln>
            <a:noFill/>
          </a:ln>
        </p:spPr>
        <p:txBody>
          <a:bodyPr/>
          <a:lstStyle/>
          <a:p>
            <a:endParaRPr altLang="en-US" lang="zh-CN"/>
          </a:p>
        </p:txBody>
      </p:sp>
      <p:sp>
        <p:nvSpPr>
          <p:cNvPr id="21" name="Freeform 35"/>
          <p:cNvSpPr/>
          <p:nvPr/>
        </p:nvSpPr>
        <p:spPr bwMode="auto">
          <a:xfrm>
            <a:off x="3868738" y="2886269"/>
            <a:ext cx="239712" cy="219210"/>
          </a:xfrm>
          <a:custGeom>
            <a:gdLst>
              <a:gd fmla="*/ 39 w 79" name="T0"/>
              <a:gd fmla="*/ 20 h 72" name="T1"/>
              <a:gd fmla="*/ 36 w 79" name="T2"/>
              <a:gd fmla="*/ 17 h 72" name="T3"/>
              <a:gd fmla="*/ 39 w 79" name="T4"/>
              <a:gd fmla="*/ 14 h 72" name="T5"/>
              <a:gd fmla="*/ 49 w 79" name="T6"/>
              <a:gd fmla="*/ 14 h 72" name="T7"/>
              <a:gd fmla="*/ 49 w 79" name="T8"/>
              <a:gd fmla="*/ 3 h 72" name="T9"/>
              <a:gd fmla="*/ 52 w 79" name="T10"/>
              <a:gd fmla="*/ 0 h 72" name="T11"/>
              <a:gd fmla="*/ 54 w 79" name="T12"/>
              <a:gd fmla="*/ 1 h 72" name="T13"/>
              <a:gd fmla="*/ 77 w 79" name="T14"/>
              <a:gd fmla="*/ 24 h 72" name="T15"/>
              <a:gd fmla="*/ 77 w 79" name="T16"/>
              <a:gd fmla="*/ 29 h 72" name="T17"/>
              <a:gd fmla="*/ 77 w 79" name="T18"/>
              <a:gd fmla="*/ 29 h 72" name="T19"/>
              <a:gd fmla="*/ 54 w 79" name="T20"/>
              <a:gd fmla="*/ 52 h 72" name="T21"/>
              <a:gd fmla="*/ 50 w 79" name="T22"/>
              <a:gd fmla="*/ 52 h 72" name="T23"/>
              <a:gd fmla="*/ 49 w 79" name="T24"/>
              <a:gd fmla="*/ 50 h 72" name="T25"/>
              <a:gd fmla="*/ 49 w 79" name="T26"/>
              <a:gd fmla="*/ 50 h 72" name="T27"/>
              <a:gd fmla="*/ 49 w 79" name="T28"/>
              <a:gd fmla="*/ 39 h 72" name="T29"/>
              <a:gd fmla="*/ 27 w 79" name="T30"/>
              <a:gd fmla="*/ 39 h 72" name="T31"/>
              <a:gd fmla="*/ 24 w 79" name="T32"/>
              <a:gd fmla="*/ 36 h 72" name="T33"/>
              <a:gd fmla="*/ 24 w 79" name="T34"/>
              <a:gd fmla="*/ 36 h 72" name="T35"/>
              <a:gd fmla="*/ 24 w 79" name="T36"/>
              <a:gd fmla="*/ 29 h 72" name="T37"/>
              <a:gd fmla="*/ 8 w 79" name="T38"/>
              <a:gd fmla="*/ 45 h 72" name="T39"/>
              <a:gd fmla="*/ 24 w 79" name="T40"/>
              <a:gd fmla="*/ 62 h 72" name="T41"/>
              <a:gd fmla="*/ 24 w 79" name="T42"/>
              <a:gd fmla="*/ 55 h 72" name="T43"/>
              <a:gd fmla="*/ 27 w 79" name="T44"/>
              <a:gd fmla="*/ 52 h 72" name="T45"/>
              <a:gd fmla="*/ 27 w 79" name="T46"/>
              <a:gd fmla="*/ 52 h 72" name="T47"/>
              <a:gd fmla="*/ 40 w 79" name="T48"/>
              <a:gd fmla="*/ 52 h 72" name="T49"/>
              <a:gd fmla="*/ 43 w 79" name="T50"/>
              <a:gd fmla="*/ 55 h 72" name="T51"/>
              <a:gd fmla="*/ 40 w 79" name="T52"/>
              <a:gd fmla="*/ 58 h 72" name="T53"/>
              <a:gd fmla="*/ 30 w 79" name="T54"/>
              <a:gd fmla="*/ 58 h 72" name="T55"/>
              <a:gd fmla="*/ 30 w 79" name="T56"/>
              <a:gd fmla="*/ 69 h 72" name="T57"/>
              <a:gd fmla="*/ 30 w 79" name="T58"/>
              <a:gd fmla="*/ 69 h 72" name="T59"/>
              <a:gd fmla="*/ 29 w 79" name="T60"/>
              <a:gd fmla="*/ 71 h 72" name="T61"/>
              <a:gd fmla="*/ 25 w 79" name="T62"/>
              <a:gd fmla="*/ 71 h 72" name="T63"/>
              <a:gd fmla="*/ 2 w 79" name="T64"/>
              <a:gd fmla="*/ 48 h 72" name="T65"/>
              <a:gd fmla="*/ 2 w 79" name="T66"/>
              <a:gd fmla="*/ 43 h 72" name="T67"/>
              <a:gd fmla="*/ 25 w 79" name="T68"/>
              <a:gd fmla="*/ 20 h 72" name="T69"/>
              <a:gd fmla="*/ 27 w 79" name="T70"/>
              <a:gd fmla="*/ 19 h 72" name="T71"/>
              <a:gd fmla="*/ 30 w 79" name="T72"/>
              <a:gd fmla="*/ 22 h 72" name="T73"/>
              <a:gd fmla="*/ 30 w 79" name="T74"/>
              <a:gd fmla="*/ 33 h 72" name="T75"/>
              <a:gd fmla="*/ 52 w 79" name="T76"/>
              <a:gd fmla="*/ 33 h 72" name="T77"/>
              <a:gd fmla="*/ 52 w 79" name="T78"/>
              <a:gd fmla="*/ 33 h 72" name="T79"/>
              <a:gd fmla="*/ 55 w 79" name="T80"/>
              <a:gd fmla="*/ 36 h 72" name="T81"/>
              <a:gd fmla="*/ 55 w 79" name="T82"/>
              <a:gd fmla="*/ 36 h 72" name="T83"/>
              <a:gd fmla="*/ 55 w 79" name="T84"/>
              <a:gd fmla="*/ 43 h 72" name="T85"/>
              <a:gd fmla="*/ 71 w 79" name="T86"/>
              <a:gd fmla="*/ 26 h 72" name="T87"/>
              <a:gd fmla="*/ 55 w 79" name="T88"/>
              <a:gd fmla="*/ 10 h 72" name="T89"/>
              <a:gd fmla="*/ 55 w 79" name="T90"/>
              <a:gd fmla="*/ 17 h 72" name="T91"/>
              <a:gd fmla="*/ 55 w 79" name="T92"/>
              <a:gd fmla="*/ 17 h 72" name="T93"/>
              <a:gd fmla="*/ 52 w 79" name="T94"/>
              <a:gd fmla="*/ 20 h 72" name="T95"/>
              <a:gd fmla="*/ 39 w 79" name="T96"/>
              <a:gd fmla="*/ 20 h 7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2" w="79">
                <a:moveTo>
                  <a:pt x="39" y="20"/>
                </a:moveTo>
                <a:cubicBezTo>
                  <a:pt x="37" y="20"/>
                  <a:pt x="36" y="18"/>
                  <a:pt x="36" y="17"/>
                </a:cubicBezTo>
                <a:cubicBezTo>
                  <a:pt x="36" y="15"/>
                  <a:pt x="37" y="14"/>
                  <a:pt x="39" y="14"/>
                </a:cubicBezTo>
                <a:cubicBezTo>
                  <a:pt x="49" y="14"/>
                  <a:pt x="49" y="14"/>
                  <a:pt x="49" y="14"/>
                </a:cubicBezTo>
                <a:cubicBezTo>
                  <a:pt x="49" y="3"/>
                  <a:pt x="49" y="3"/>
                  <a:pt x="49" y="3"/>
                </a:cubicBezTo>
                <a:cubicBezTo>
                  <a:pt x="49" y="1"/>
                  <a:pt x="50" y="0"/>
                  <a:pt x="52" y="0"/>
                </a:cubicBezTo>
                <a:cubicBezTo>
                  <a:pt x="53" y="0"/>
                  <a:pt x="53" y="0"/>
                  <a:pt x="54" y="1"/>
                </a:cubicBezTo>
                <a:cubicBezTo>
                  <a:pt x="77" y="24"/>
                  <a:pt x="77" y="24"/>
                  <a:pt x="77" y="24"/>
                </a:cubicBezTo>
                <a:cubicBezTo>
                  <a:pt x="79" y="25"/>
                  <a:pt x="79" y="27"/>
                  <a:pt x="77" y="29"/>
                </a:cubicBezTo>
                <a:cubicBezTo>
                  <a:pt x="77" y="29"/>
                  <a:pt x="77" y="29"/>
                  <a:pt x="77" y="29"/>
                </a:cubicBezTo>
                <a:cubicBezTo>
                  <a:pt x="54" y="52"/>
                  <a:pt x="54" y="52"/>
                  <a:pt x="54" y="52"/>
                </a:cubicBezTo>
                <a:cubicBezTo>
                  <a:pt x="53" y="53"/>
                  <a:pt x="51" y="53"/>
                  <a:pt x="50" y="52"/>
                </a:cubicBezTo>
                <a:cubicBezTo>
                  <a:pt x="49" y="51"/>
                  <a:pt x="49" y="51"/>
                  <a:pt x="49" y="50"/>
                </a:cubicBezTo>
                <a:cubicBezTo>
                  <a:pt x="49" y="50"/>
                  <a:pt x="49" y="50"/>
                  <a:pt x="49" y="50"/>
                </a:cubicBezTo>
                <a:cubicBezTo>
                  <a:pt x="49" y="39"/>
                  <a:pt x="49" y="39"/>
                  <a:pt x="49" y="39"/>
                </a:cubicBezTo>
                <a:cubicBezTo>
                  <a:pt x="27" y="39"/>
                  <a:pt x="27" y="39"/>
                  <a:pt x="27" y="39"/>
                </a:cubicBezTo>
                <a:cubicBezTo>
                  <a:pt x="25" y="39"/>
                  <a:pt x="24" y="38"/>
                  <a:pt x="24" y="36"/>
                </a:cubicBezTo>
                <a:cubicBezTo>
                  <a:pt x="24" y="36"/>
                  <a:pt x="24" y="36"/>
                  <a:pt x="24" y="36"/>
                </a:cubicBezTo>
                <a:cubicBezTo>
                  <a:pt x="24" y="29"/>
                  <a:pt x="24" y="29"/>
                  <a:pt x="24" y="29"/>
                </a:cubicBezTo>
                <a:cubicBezTo>
                  <a:pt x="8" y="45"/>
                  <a:pt x="8" y="45"/>
                  <a:pt x="8" y="45"/>
                </a:cubicBezTo>
                <a:cubicBezTo>
                  <a:pt x="24" y="62"/>
                  <a:pt x="24" y="62"/>
                  <a:pt x="24" y="62"/>
                </a:cubicBezTo>
                <a:cubicBezTo>
                  <a:pt x="24" y="55"/>
                  <a:pt x="24" y="55"/>
                  <a:pt x="24" y="55"/>
                </a:cubicBezTo>
                <a:cubicBezTo>
                  <a:pt x="24" y="53"/>
                  <a:pt x="25" y="52"/>
                  <a:pt x="27" y="52"/>
                </a:cubicBezTo>
                <a:cubicBezTo>
                  <a:pt x="27" y="52"/>
                  <a:pt x="27" y="52"/>
                  <a:pt x="27" y="52"/>
                </a:cubicBezTo>
                <a:cubicBezTo>
                  <a:pt x="40" y="52"/>
                  <a:pt x="40" y="52"/>
                  <a:pt x="40" y="52"/>
                </a:cubicBezTo>
                <a:cubicBezTo>
                  <a:pt x="42" y="52"/>
                  <a:pt x="43" y="53"/>
                  <a:pt x="43" y="55"/>
                </a:cubicBezTo>
                <a:cubicBezTo>
                  <a:pt x="43" y="57"/>
                  <a:pt x="42" y="58"/>
                  <a:pt x="40" y="58"/>
                </a:cubicBezTo>
                <a:cubicBezTo>
                  <a:pt x="30" y="58"/>
                  <a:pt x="30" y="58"/>
                  <a:pt x="30" y="58"/>
                </a:cubicBezTo>
                <a:cubicBezTo>
                  <a:pt x="30" y="69"/>
                  <a:pt x="30" y="69"/>
                  <a:pt x="30" y="69"/>
                </a:cubicBezTo>
                <a:cubicBezTo>
                  <a:pt x="30" y="69"/>
                  <a:pt x="30" y="69"/>
                  <a:pt x="30" y="69"/>
                </a:cubicBezTo>
                <a:cubicBezTo>
                  <a:pt x="30" y="70"/>
                  <a:pt x="30" y="70"/>
                  <a:pt x="29" y="71"/>
                </a:cubicBezTo>
                <a:cubicBezTo>
                  <a:pt x="28" y="72"/>
                  <a:pt x="26" y="72"/>
                  <a:pt x="25" y="71"/>
                </a:cubicBezTo>
                <a:cubicBezTo>
                  <a:pt x="2" y="48"/>
                  <a:pt x="2" y="48"/>
                  <a:pt x="2" y="48"/>
                </a:cubicBezTo>
                <a:cubicBezTo>
                  <a:pt x="0" y="46"/>
                  <a:pt x="0" y="45"/>
                  <a:pt x="2" y="43"/>
                </a:cubicBezTo>
                <a:cubicBezTo>
                  <a:pt x="25" y="20"/>
                  <a:pt x="25" y="20"/>
                  <a:pt x="25" y="20"/>
                </a:cubicBezTo>
                <a:cubicBezTo>
                  <a:pt x="26" y="19"/>
                  <a:pt x="26" y="19"/>
                  <a:pt x="27" y="19"/>
                </a:cubicBezTo>
                <a:cubicBezTo>
                  <a:pt x="29" y="19"/>
                  <a:pt x="30" y="20"/>
                  <a:pt x="30" y="22"/>
                </a:cubicBezTo>
                <a:cubicBezTo>
                  <a:pt x="30" y="33"/>
                  <a:pt x="30" y="33"/>
                  <a:pt x="30" y="33"/>
                </a:cubicBezTo>
                <a:cubicBezTo>
                  <a:pt x="52" y="33"/>
                  <a:pt x="52" y="33"/>
                  <a:pt x="52" y="33"/>
                </a:cubicBezTo>
                <a:cubicBezTo>
                  <a:pt x="52" y="33"/>
                  <a:pt x="52" y="33"/>
                  <a:pt x="52" y="33"/>
                </a:cubicBezTo>
                <a:cubicBezTo>
                  <a:pt x="54" y="33"/>
                  <a:pt x="55" y="34"/>
                  <a:pt x="55" y="36"/>
                </a:cubicBezTo>
                <a:cubicBezTo>
                  <a:pt x="55" y="36"/>
                  <a:pt x="55" y="36"/>
                  <a:pt x="55" y="36"/>
                </a:cubicBezTo>
                <a:cubicBezTo>
                  <a:pt x="55" y="43"/>
                  <a:pt x="55" y="43"/>
                  <a:pt x="55" y="43"/>
                </a:cubicBezTo>
                <a:cubicBezTo>
                  <a:pt x="71" y="26"/>
                  <a:pt x="71" y="26"/>
                  <a:pt x="71" y="26"/>
                </a:cubicBezTo>
                <a:cubicBezTo>
                  <a:pt x="55" y="10"/>
                  <a:pt x="55" y="10"/>
                  <a:pt x="55" y="10"/>
                </a:cubicBezTo>
                <a:cubicBezTo>
                  <a:pt x="55" y="17"/>
                  <a:pt x="55" y="17"/>
                  <a:pt x="55" y="17"/>
                </a:cubicBezTo>
                <a:cubicBezTo>
                  <a:pt x="55" y="17"/>
                  <a:pt x="55" y="17"/>
                  <a:pt x="55" y="17"/>
                </a:cubicBezTo>
                <a:cubicBezTo>
                  <a:pt x="55" y="18"/>
                  <a:pt x="54" y="20"/>
                  <a:pt x="52" y="20"/>
                </a:cubicBezTo>
                <a:cubicBezTo>
                  <a:pt x="39" y="20"/>
                  <a:pt x="39" y="20"/>
                  <a:pt x="39" y="20"/>
                </a:cubicBezTo>
                <a:close/>
              </a:path>
            </a:pathLst>
          </a:custGeom>
          <a:solidFill>
            <a:schemeClr val="accent1"/>
          </a:solidFill>
          <a:ln>
            <a:noFill/>
          </a:ln>
        </p:spPr>
        <p:txBody>
          <a:bodyPr/>
          <a:lstStyle/>
          <a:p>
            <a:endParaRPr altLang="en-US" lang="zh-CN"/>
          </a:p>
        </p:txBody>
      </p:sp>
      <p:sp>
        <p:nvSpPr>
          <p:cNvPr id="22" name="Rectangle 36"/>
          <p:cNvSpPr>
            <a:spLocks noChangeArrowheads="1"/>
          </p:cNvSpPr>
          <p:nvPr/>
        </p:nvSpPr>
        <p:spPr bwMode="auto">
          <a:xfrm>
            <a:off x="683568" y="2087263"/>
            <a:ext cx="7924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defTabSz="1088232">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cs charset="0" pitchFamily="34" typeface="Open Sans"/>
              </a:rPr>
              <a:t>添加标题</a:t>
            </a:r>
          </a:p>
        </p:txBody>
      </p:sp>
      <p:sp>
        <p:nvSpPr>
          <p:cNvPr id="23" name="Rectangle 37"/>
          <p:cNvSpPr>
            <a:spLocks noChangeArrowheads="1"/>
          </p:cNvSpPr>
          <p:nvPr/>
        </p:nvSpPr>
        <p:spPr bwMode="auto">
          <a:xfrm>
            <a:off x="2136132" y="2087263"/>
            <a:ext cx="7924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defTabSz="1088232">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cs charset="0" pitchFamily="34" typeface="Open Sans"/>
              </a:rPr>
              <a:t>添加标题</a:t>
            </a:r>
          </a:p>
        </p:txBody>
      </p:sp>
      <p:sp>
        <p:nvSpPr>
          <p:cNvPr id="24" name="Rectangle 38"/>
          <p:cNvSpPr>
            <a:spLocks noChangeArrowheads="1"/>
          </p:cNvSpPr>
          <p:nvPr/>
        </p:nvSpPr>
        <p:spPr bwMode="auto">
          <a:xfrm>
            <a:off x="3583932" y="2087263"/>
            <a:ext cx="7924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defTabSz="1088232">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cs charset="0" pitchFamily="34" typeface="Open Sans"/>
              </a:rPr>
              <a:t>添加标题</a:t>
            </a:r>
          </a:p>
        </p:txBody>
      </p:sp>
      <p:sp>
        <p:nvSpPr>
          <p:cNvPr id="25" name="Rectangle 39"/>
          <p:cNvSpPr>
            <a:spLocks noChangeArrowheads="1"/>
          </p:cNvSpPr>
          <p:nvPr/>
        </p:nvSpPr>
        <p:spPr bwMode="auto">
          <a:xfrm>
            <a:off x="1410643" y="3724985"/>
            <a:ext cx="7924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defTabSz="1088232">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cs charset="0" pitchFamily="34" typeface="Open Sans"/>
              </a:rPr>
              <a:t>添加标题</a:t>
            </a:r>
          </a:p>
        </p:txBody>
      </p:sp>
      <p:sp>
        <p:nvSpPr>
          <p:cNvPr id="26" name="Rectangle 40"/>
          <p:cNvSpPr>
            <a:spLocks noChangeArrowheads="1"/>
          </p:cNvSpPr>
          <p:nvPr/>
        </p:nvSpPr>
        <p:spPr bwMode="auto">
          <a:xfrm>
            <a:off x="2858443" y="3724985"/>
            <a:ext cx="7924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defTabSz="1088232">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cs charset="0" pitchFamily="34" typeface="Open Sans"/>
              </a:rPr>
              <a:t>添加标题</a:t>
            </a:r>
          </a:p>
        </p:txBody>
      </p:sp>
      <p:sp>
        <p:nvSpPr>
          <p:cNvPr id="27" name="Rectangle 41"/>
          <p:cNvSpPr>
            <a:spLocks noChangeArrowheads="1"/>
          </p:cNvSpPr>
          <p:nvPr/>
        </p:nvSpPr>
        <p:spPr bwMode="auto">
          <a:xfrm>
            <a:off x="4787900" y="3018113"/>
            <a:ext cx="3960812" cy="10789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a:spAutoFit/>
          </a:bodyPr>
          <a:lstStyle/>
          <a:p>
            <a:pPr>
              <a:lnSpc>
                <a:spcPct val="120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您的内容打在这里，或者通过复制您的文本后，在此框中选择粘贴，并选择只保留文字。您的内容打在这里，或者通过复制您的文本后，在此框中选择粘贴，并选择只保留文字。您的内容打在这里您的内容打在这里，或者通过复制您的文本后，在此框中选择粘贴，并选择只保留文字。</a:t>
            </a:r>
          </a:p>
        </p:txBody>
      </p:sp>
      <p:sp>
        <p:nvSpPr>
          <p:cNvPr id="28" name="Rectangle 42"/>
          <p:cNvSpPr>
            <a:spLocks noChangeArrowheads="1"/>
          </p:cNvSpPr>
          <p:nvPr/>
        </p:nvSpPr>
        <p:spPr bwMode="auto">
          <a:xfrm>
            <a:off x="4795728" y="2730597"/>
            <a:ext cx="2112963"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添加您的标题</a:t>
            </a:r>
          </a:p>
        </p:txBody>
      </p:sp>
      <p:sp>
        <p:nvSpPr>
          <p:cNvPr id="29" name="Rectangle 43"/>
          <p:cNvSpPr>
            <a:spLocks noChangeArrowheads="1"/>
          </p:cNvSpPr>
          <p:nvPr/>
        </p:nvSpPr>
        <p:spPr bwMode="auto">
          <a:xfrm>
            <a:off x="4795728" y="2249669"/>
            <a:ext cx="1152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b="1" lang="zh-CN" sz="2400">
                <a:solidFill>
                  <a:schemeClr val="accent1"/>
                </a:solidFill>
                <a:latin charset="-122" panose="020b0503020204020204" pitchFamily="34" typeface="微软雅黑"/>
                <a:ea charset="-122" panose="020b0503020204020204" pitchFamily="34" typeface="微软雅黑"/>
              </a:rPr>
              <a:t>85%</a:t>
            </a:r>
          </a:p>
        </p:txBody>
      </p:sp>
    </p:spTree>
    <p:extLst>
      <p:ext uri="{BB962C8B-B14F-4D97-AF65-F5344CB8AC3E}">
        <p14:creationId val="3224884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10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ppt_x"/>
                                          </p:val>
                                        </p:tav>
                                        <p:tav tm="100000">
                                          <p:val>
                                            <p:strVal val="#ppt_x"/>
                                          </p:val>
                                        </p:tav>
                                      </p:tavLst>
                                    </p:anim>
                                    <p:anim calcmode="lin" valueType="num">
                                      <p:cBhvr additive="base">
                                        <p:cTn dur="500" fill="hold" id="12"/>
                                        <p:tgtEl>
                                          <p:spTgt spid="22"/>
                                        </p:tgtEl>
                                        <p:attrNameLst>
                                          <p:attrName>ppt_y</p:attrName>
                                        </p:attrNameLst>
                                      </p:cBhvr>
                                      <p:tavLst>
                                        <p:tav tm="0">
                                          <p:val>
                                            <p:strVal val="0-#ppt_h/2"/>
                                          </p:val>
                                        </p:tav>
                                        <p:tav tm="100000">
                                          <p:val>
                                            <p:strVal val="#ppt_y"/>
                                          </p:val>
                                        </p:tav>
                                      </p:tavLst>
                                    </p:anim>
                                  </p:childTnLst>
                                </p:cTn>
                              </p:par>
                              <p:par>
                                <p:cTn fill="hold" grpId="0" id="13" nodeType="withEffect" presetClass="entr" presetID="53" presetSubtype="0">
                                  <p:stCondLst>
                                    <p:cond delay="300"/>
                                  </p:stCondLst>
                                  <p:childTnLst>
                                    <p:set>
                                      <p:cBhvr>
                                        <p:cTn dur="1" fill="hold" id="14">
                                          <p:stCondLst>
                                            <p:cond delay="0"/>
                                          </p:stCondLst>
                                        </p:cTn>
                                        <p:tgtEl>
                                          <p:spTgt spid="8"/>
                                        </p:tgtEl>
                                        <p:attrNameLst>
                                          <p:attrName>style.visibility</p:attrName>
                                        </p:attrNameLst>
                                      </p:cBhvr>
                                      <p:to>
                                        <p:strVal val="visible"/>
                                      </p:to>
                                    </p:set>
                                    <p:anim calcmode="lin" valueType="num">
                                      <p:cBhvr>
                                        <p:cTn dur="300" fill="hold" id="15"/>
                                        <p:tgtEl>
                                          <p:spTgt spid="8"/>
                                        </p:tgtEl>
                                        <p:attrNameLst>
                                          <p:attrName>ppt_w</p:attrName>
                                        </p:attrNameLst>
                                      </p:cBhvr>
                                      <p:tavLst>
                                        <p:tav tm="0">
                                          <p:val>
                                            <p:fltVal val="0"/>
                                          </p:val>
                                        </p:tav>
                                        <p:tav tm="100000">
                                          <p:val>
                                            <p:strVal val="#ppt_w"/>
                                          </p:val>
                                        </p:tav>
                                      </p:tavLst>
                                    </p:anim>
                                    <p:anim calcmode="lin" valueType="num">
                                      <p:cBhvr>
                                        <p:cTn dur="300" fill="hold" id="16"/>
                                        <p:tgtEl>
                                          <p:spTgt spid="8"/>
                                        </p:tgtEl>
                                        <p:attrNameLst>
                                          <p:attrName>ppt_h</p:attrName>
                                        </p:attrNameLst>
                                      </p:cBhvr>
                                      <p:tavLst>
                                        <p:tav tm="0">
                                          <p:val>
                                            <p:fltVal val="0"/>
                                          </p:val>
                                        </p:tav>
                                        <p:tav tm="100000">
                                          <p:val>
                                            <p:strVal val="#ppt_h"/>
                                          </p:val>
                                        </p:tav>
                                      </p:tavLst>
                                    </p:anim>
                                    <p:animEffect filter="fade" transition="in">
                                      <p:cBhvr>
                                        <p:cTn dur="300" id="17"/>
                                        <p:tgtEl>
                                          <p:spTgt spid="8"/>
                                        </p:tgtEl>
                                      </p:cBhvr>
                                    </p:animEffect>
                                  </p:childTnLst>
                                </p:cTn>
                              </p:par>
                              <p:par>
                                <p:cTn autoRev="1" fill="hold" grpId="1" id="18" nodeType="withEffect" presetClass="emph" presetID="6" presetSubtype="0">
                                  <p:stCondLst>
                                    <p:cond delay="600"/>
                                  </p:stCondLst>
                                  <p:childTnLst>
                                    <p:animScale>
                                      <p:cBhvr>
                                        <p:cTn dur="150" fill="hold" id="19"/>
                                        <p:tgtEl>
                                          <p:spTgt spid="8"/>
                                        </p:tgtEl>
                                      </p:cBhvr>
                                      <p:by x="110000" y="110000"/>
                                    </p:animScale>
                                  </p:childTnLst>
                                </p:cTn>
                              </p:par>
                              <p:par>
                                <p:cTn fill="hold" grpId="0" id="20" nodeType="withEffect" presetClass="entr" presetID="53" presetSubtype="0">
                                  <p:stCondLst>
                                    <p:cond delay="400"/>
                                  </p:stCondLst>
                                  <p:childTnLst>
                                    <p:set>
                                      <p:cBhvr>
                                        <p:cTn dur="1" fill="hold" id="21">
                                          <p:stCondLst>
                                            <p:cond delay="0"/>
                                          </p:stCondLst>
                                        </p:cTn>
                                        <p:tgtEl>
                                          <p:spTgt spid="19"/>
                                        </p:tgtEl>
                                        <p:attrNameLst>
                                          <p:attrName>style.visibility</p:attrName>
                                        </p:attrNameLst>
                                      </p:cBhvr>
                                      <p:to>
                                        <p:strVal val="visible"/>
                                      </p:to>
                                    </p:set>
                                    <p:anim calcmode="lin" valueType="num">
                                      <p:cBhvr>
                                        <p:cTn dur="300" fill="hold" id="22"/>
                                        <p:tgtEl>
                                          <p:spTgt spid="19"/>
                                        </p:tgtEl>
                                        <p:attrNameLst>
                                          <p:attrName>ppt_w</p:attrName>
                                        </p:attrNameLst>
                                      </p:cBhvr>
                                      <p:tavLst>
                                        <p:tav tm="0">
                                          <p:val>
                                            <p:fltVal val="0"/>
                                          </p:val>
                                        </p:tav>
                                        <p:tav tm="100000">
                                          <p:val>
                                            <p:strVal val="#ppt_w"/>
                                          </p:val>
                                        </p:tav>
                                      </p:tavLst>
                                    </p:anim>
                                    <p:anim calcmode="lin" valueType="num">
                                      <p:cBhvr>
                                        <p:cTn dur="300" fill="hold" id="23"/>
                                        <p:tgtEl>
                                          <p:spTgt spid="19"/>
                                        </p:tgtEl>
                                        <p:attrNameLst>
                                          <p:attrName>ppt_h</p:attrName>
                                        </p:attrNameLst>
                                      </p:cBhvr>
                                      <p:tavLst>
                                        <p:tav tm="0">
                                          <p:val>
                                            <p:fltVal val="0"/>
                                          </p:val>
                                        </p:tav>
                                        <p:tav tm="100000">
                                          <p:val>
                                            <p:strVal val="#ppt_h"/>
                                          </p:val>
                                        </p:tav>
                                      </p:tavLst>
                                    </p:anim>
                                    <p:animEffect filter="fade" transition="in">
                                      <p:cBhvr>
                                        <p:cTn dur="300" id="24"/>
                                        <p:tgtEl>
                                          <p:spTgt spid="19"/>
                                        </p:tgtEl>
                                      </p:cBhvr>
                                    </p:animEffect>
                                  </p:childTnLst>
                                </p:cTn>
                              </p:par>
                              <p:par>
                                <p:cTn autoRev="1" fill="hold" grpId="1" id="25" nodeType="withEffect" presetClass="emph" presetID="6" presetSubtype="0">
                                  <p:stCondLst>
                                    <p:cond delay="700"/>
                                  </p:stCondLst>
                                  <p:childTnLst>
                                    <p:animScale>
                                      <p:cBhvr>
                                        <p:cTn dur="150" fill="hold" id="26"/>
                                        <p:tgtEl>
                                          <p:spTgt spid="19"/>
                                        </p:tgtEl>
                                      </p:cBhvr>
                                      <p:by x="110000" y="110000"/>
                                    </p:animScale>
                                  </p:childTnLst>
                                </p:cTn>
                              </p:par>
                              <p:par>
                                <p:cTn fill="hold" grpId="0" id="27" nodeType="withEffect" presetClass="entr" presetID="2" presetSubtype="4">
                                  <p:stCondLst>
                                    <p:cond delay="700"/>
                                  </p:stCondLst>
                                  <p:childTnLst>
                                    <p:set>
                                      <p:cBhvr>
                                        <p:cTn dur="1" fill="hold" id="28">
                                          <p:stCondLst>
                                            <p:cond delay="0"/>
                                          </p:stCondLst>
                                        </p:cTn>
                                        <p:tgtEl>
                                          <p:spTgt spid="13"/>
                                        </p:tgtEl>
                                        <p:attrNameLst>
                                          <p:attrName>style.visibility</p:attrName>
                                        </p:attrNameLst>
                                      </p:cBhvr>
                                      <p:to>
                                        <p:strVal val="visible"/>
                                      </p:to>
                                    </p:set>
                                    <p:anim calcmode="lin" valueType="num">
                                      <p:cBhvr additive="base">
                                        <p:cTn dur="500" fill="hold" id="29"/>
                                        <p:tgtEl>
                                          <p:spTgt spid="13"/>
                                        </p:tgtEl>
                                        <p:attrNameLst>
                                          <p:attrName>ppt_x</p:attrName>
                                        </p:attrNameLst>
                                      </p:cBhvr>
                                      <p:tavLst>
                                        <p:tav tm="0">
                                          <p:val>
                                            <p:strVal val="#ppt_x"/>
                                          </p:val>
                                        </p:tav>
                                        <p:tav tm="100000">
                                          <p:val>
                                            <p:strVal val="#ppt_x"/>
                                          </p:val>
                                        </p:tav>
                                      </p:tavLst>
                                    </p:anim>
                                    <p:anim calcmode="lin" valueType="num">
                                      <p:cBhvr additive="base">
                                        <p:cTn dur="500" fill="hold" id="30"/>
                                        <p:tgtEl>
                                          <p:spTgt spid="13"/>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800"/>
                                  </p:stCondLst>
                                  <p:childTnLst>
                                    <p:set>
                                      <p:cBhvr>
                                        <p:cTn dur="1" fill="hold" id="32">
                                          <p:stCondLst>
                                            <p:cond delay="0"/>
                                          </p:stCondLst>
                                        </p:cTn>
                                        <p:tgtEl>
                                          <p:spTgt spid="25"/>
                                        </p:tgtEl>
                                        <p:attrNameLst>
                                          <p:attrName>style.visibility</p:attrName>
                                        </p:attrNameLst>
                                      </p:cBhvr>
                                      <p:to>
                                        <p:strVal val="visible"/>
                                      </p:to>
                                    </p:set>
                                    <p:anim calcmode="lin" valueType="num">
                                      <p:cBhvr additive="base">
                                        <p:cTn dur="500" fill="hold" id="33"/>
                                        <p:tgtEl>
                                          <p:spTgt spid="25"/>
                                        </p:tgtEl>
                                        <p:attrNameLst>
                                          <p:attrName>ppt_x</p:attrName>
                                        </p:attrNameLst>
                                      </p:cBhvr>
                                      <p:tavLst>
                                        <p:tav tm="0">
                                          <p:val>
                                            <p:strVal val="#ppt_x"/>
                                          </p:val>
                                        </p:tav>
                                        <p:tav tm="100000">
                                          <p:val>
                                            <p:strVal val="#ppt_x"/>
                                          </p:val>
                                        </p:tav>
                                      </p:tavLst>
                                    </p:anim>
                                    <p:anim calcmode="lin" valueType="num">
                                      <p:cBhvr additive="base">
                                        <p:cTn dur="500" fill="hold" id="34"/>
                                        <p:tgtEl>
                                          <p:spTgt spid="25"/>
                                        </p:tgtEl>
                                        <p:attrNameLst>
                                          <p:attrName>ppt_y</p:attrName>
                                        </p:attrNameLst>
                                      </p:cBhvr>
                                      <p:tavLst>
                                        <p:tav tm="0">
                                          <p:val>
                                            <p:strVal val="1+#ppt_h/2"/>
                                          </p:val>
                                        </p:tav>
                                        <p:tav tm="100000">
                                          <p:val>
                                            <p:strVal val="#ppt_y"/>
                                          </p:val>
                                        </p:tav>
                                      </p:tavLst>
                                    </p:anim>
                                  </p:childTnLst>
                                </p:cTn>
                              </p:par>
                              <p:par>
                                <p:cTn fill="hold" grpId="0" id="35" nodeType="withEffect" presetClass="entr" presetID="53" presetSubtype="0">
                                  <p:stCondLst>
                                    <p:cond delay="1000"/>
                                  </p:stCondLst>
                                  <p:childTnLst>
                                    <p:set>
                                      <p:cBhvr>
                                        <p:cTn dur="1" fill="hold" id="36">
                                          <p:stCondLst>
                                            <p:cond delay="0"/>
                                          </p:stCondLst>
                                        </p:cTn>
                                        <p:tgtEl>
                                          <p:spTgt spid="14"/>
                                        </p:tgtEl>
                                        <p:attrNameLst>
                                          <p:attrName>style.visibility</p:attrName>
                                        </p:attrNameLst>
                                      </p:cBhvr>
                                      <p:to>
                                        <p:strVal val="visible"/>
                                      </p:to>
                                    </p:set>
                                    <p:anim calcmode="lin" valueType="num">
                                      <p:cBhvr>
                                        <p:cTn dur="300" fill="hold" id="37"/>
                                        <p:tgtEl>
                                          <p:spTgt spid="14"/>
                                        </p:tgtEl>
                                        <p:attrNameLst>
                                          <p:attrName>ppt_w</p:attrName>
                                        </p:attrNameLst>
                                      </p:cBhvr>
                                      <p:tavLst>
                                        <p:tav tm="0">
                                          <p:val>
                                            <p:fltVal val="0"/>
                                          </p:val>
                                        </p:tav>
                                        <p:tav tm="100000">
                                          <p:val>
                                            <p:strVal val="#ppt_w"/>
                                          </p:val>
                                        </p:tav>
                                      </p:tavLst>
                                    </p:anim>
                                    <p:anim calcmode="lin" valueType="num">
                                      <p:cBhvr>
                                        <p:cTn dur="300" fill="hold" id="38"/>
                                        <p:tgtEl>
                                          <p:spTgt spid="14"/>
                                        </p:tgtEl>
                                        <p:attrNameLst>
                                          <p:attrName>ppt_h</p:attrName>
                                        </p:attrNameLst>
                                      </p:cBhvr>
                                      <p:tavLst>
                                        <p:tav tm="0">
                                          <p:val>
                                            <p:fltVal val="0"/>
                                          </p:val>
                                        </p:tav>
                                        <p:tav tm="100000">
                                          <p:val>
                                            <p:strVal val="#ppt_h"/>
                                          </p:val>
                                        </p:tav>
                                      </p:tavLst>
                                    </p:anim>
                                    <p:animEffect filter="fade" transition="in">
                                      <p:cBhvr>
                                        <p:cTn dur="300" id="39"/>
                                        <p:tgtEl>
                                          <p:spTgt spid="14"/>
                                        </p:tgtEl>
                                      </p:cBhvr>
                                    </p:animEffect>
                                  </p:childTnLst>
                                </p:cTn>
                              </p:par>
                              <p:par>
                                <p:cTn autoRev="1" fill="hold" grpId="1" id="40" nodeType="withEffect" presetClass="emph" presetID="6" presetSubtype="0">
                                  <p:stCondLst>
                                    <p:cond delay="1300"/>
                                  </p:stCondLst>
                                  <p:childTnLst>
                                    <p:animScale>
                                      <p:cBhvr>
                                        <p:cTn dur="150" fill="hold" id="41"/>
                                        <p:tgtEl>
                                          <p:spTgt spid="14"/>
                                        </p:tgtEl>
                                      </p:cBhvr>
                                      <p:by x="110000" y="110000"/>
                                    </p:animScale>
                                  </p:childTnLst>
                                </p:cTn>
                              </p:par>
                              <p:par>
                                <p:cTn fill="hold" grpId="0" id="42" nodeType="withEffect" presetClass="entr" presetID="53" presetSubtype="0">
                                  <p:stCondLst>
                                    <p:cond delay="1100"/>
                                  </p:stCondLst>
                                  <p:childTnLst>
                                    <p:set>
                                      <p:cBhvr>
                                        <p:cTn dur="1" fill="hold" id="43">
                                          <p:stCondLst>
                                            <p:cond delay="0"/>
                                          </p:stCondLst>
                                        </p:cTn>
                                        <p:tgtEl>
                                          <p:spTgt spid="18"/>
                                        </p:tgtEl>
                                        <p:attrNameLst>
                                          <p:attrName>style.visibility</p:attrName>
                                        </p:attrNameLst>
                                      </p:cBhvr>
                                      <p:to>
                                        <p:strVal val="visible"/>
                                      </p:to>
                                    </p:set>
                                    <p:anim calcmode="lin" valueType="num">
                                      <p:cBhvr>
                                        <p:cTn dur="300" fill="hold" id="44"/>
                                        <p:tgtEl>
                                          <p:spTgt spid="18"/>
                                        </p:tgtEl>
                                        <p:attrNameLst>
                                          <p:attrName>ppt_w</p:attrName>
                                        </p:attrNameLst>
                                      </p:cBhvr>
                                      <p:tavLst>
                                        <p:tav tm="0">
                                          <p:val>
                                            <p:fltVal val="0"/>
                                          </p:val>
                                        </p:tav>
                                        <p:tav tm="100000">
                                          <p:val>
                                            <p:strVal val="#ppt_w"/>
                                          </p:val>
                                        </p:tav>
                                      </p:tavLst>
                                    </p:anim>
                                    <p:anim calcmode="lin" valueType="num">
                                      <p:cBhvr>
                                        <p:cTn dur="300" fill="hold" id="45"/>
                                        <p:tgtEl>
                                          <p:spTgt spid="18"/>
                                        </p:tgtEl>
                                        <p:attrNameLst>
                                          <p:attrName>ppt_h</p:attrName>
                                        </p:attrNameLst>
                                      </p:cBhvr>
                                      <p:tavLst>
                                        <p:tav tm="0">
                                          <p:val>
                                            <p:fltVal val="0"/>
                                          </p:val>
                                        </p:tav>
                                        <p:tav tm="100000">
                                          <p:val>
                                            <p:strVal val="#ppt_h"/>
                                          </p:val>
                                        </p:tav>
                                      </p:tavLst>
                                    </p:anim>
                                    <p:animEffect filter="fade" transition="in">
                                      <p:cBhvr>
                                        <p:cTn dur="300" id="46"/>
                                        <p:tgtEl>
                                          <p:spTgt spid="18"/>
                                        </p:tgtEl>
                                      </p:cBhvr>
                                    </p:animEffect>
                                  </p:childTnLst>
                                </p:cTn>
                              </p:par>
                              <p:par>
                                <p:cTn autoRev="1" fill="hold" grpId="1" id="47" nodeType="withEffect" presetClass="emph" presetID="6" presetSubtype="0">
                                  <p:stCondLst>
                                    <p:cond delay="1400"/>
                                  </p:stCondLst>
                                  <p:childTnLst>
                                    <p:animScale>
                                      <p:cBhvr>
                                        <p:cTn dur="150" fill="hold" id="48"/>
                                        <p:tgtEl>
                                          <p:spTgt spid="18"/>
                                        </p:tgtEl>
                                      </p:cBhvr>
                                      <p:by x="110000" y="110000"/>
                                    </p:animScale>
                                  </p:childTnLst>
                                </p:cTn>
                              </p:par>
                              <p:par>
                                <p:cTn fill="hold" grpId="0" id="49" nodeType="withEffect" presetClass="entr" presetID="2" presetSubtype="1">
                                  <p:stCondLst>
                                    <p:cond delay="1400"/>
                                  </p:stCondLst>
                                  <p:childTnLst>
                                    <p:set>
                                      <p:cBhvr>
                                        <p:cTn dur="1" fill="hold" id="50">
                                          <p:stCondLst>
                                            <p:cond delay="0"/>
                                          </p:stCondLst>
                                        </p:cTn>
                                        <p:tgtEl>
                                          <p:spTgt spid="11"/>
                                        </p:tgtEl>
                                        <p:attrNameLst>
                                          <p:attrName>style.visibility</p:attrName>
                                        </p:attrNameLst>
                                      </p:cBhvr>
                                      <p:to>
                                        <p:strVal val="visible"/>
                                      </p:to>
                                    </p:set>
                                    <p:anim calcmode="lin" valueType="num">
                                      <p:cBhvr additive="base">
                                        <p:cTn dur="500" fill="hold" id="51"/>
                                        <p:tgtEl>
                                          <p:spTgt spid="11"/>
                                        </p:tgtEl>
                                        <p:attrNameLst>
                                          <p:attrName>ppt_x</p:attrName>
                                        </p:attrNameLst>
                                      </p:cBhvr>
                                      <p:tavLst>
                                        <p:tav tm="0">
                                          <p:val>
                                            <p:strVal val="#ppt_x"/>
                                          </p:val>
                                        </p:tav>
                                        <p:tav tm="100000">
                                          <p:val>
                                            <p:strVal val="#ppt_x"/>
                                          </p:val>
                                        </p:tav>
                                      </p:tavLst>
                                    </p:anim>
                                    <p:anim calcmode="lin" valueType="num">
                                      <p:cBhvr additive="base">
                                        <p:cTn dur="500" fill="hold" id="52"/>
                                        <p:tgtEl>
                                          <p:spTgt spid="11"/>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1">
                                  <p:stCondLst>
                                    <p:cond delay="1500"/>
                                  </p:stCondLst>
                                  <p:childTnLst>
                                    <p:set>
                                      <p:cBhvr>
                                        <p:cTn dur="1" fill="hold" id="54">
                                          <p:stCondLst>
                                            <p:cond delay="0"/>
                                          </p:stCondLst>
                                        </p:cTn>
                                        <p:tgtEl>
                                          <p:spTgt spid="23"/>
                                        </p:tgtEl>
                                        <p:attrNameLst>
                                          <p:attrName>style.visibility</p:attrName>
                                        </p:attrNameLst>
                                      </p:cBhvr>
                                      <p:to>
                                        <p:strVal val="visible"/>
                                      </p:to>
                                    </p:set>
                                    <p:anim calcmode="lin" valueType="num">
                                      <p:cBhvr additive="base">
                                        <p:cTn dur="500" fill="hold" id="55"/>
                                        <p:tgtEl>
                                          <p:spTgt spid="23"/>
                                        </p:tgtEl>
                                        <p:attrNameLst>
                                          <p:attrName>ppt_x</p:attrName>
                                        </p:attrNameLst>
                                      </p:cBhvr>
                                      <p:tavLst>
                                        <p:tav tm="0">
                                          <p:val>
                                            <p:strVal val="#ppt_x"/>
                                          </p:val>
                                        </p:tav>
                                        <p:tav tm="100000">
                                          <p:val>
                                            <p:strVal val="#ppt_x"/>
                                          </p:val>
                                        </p:tav>
                                      </p:tavLst>
                                    </p:anim>
                                    <p:anim calcmode="lin" valueType="num">
                                      <p:cBhvr additive="base">
                                        <p:cTn dur="500" fill="hold" id="56"/>
                                        <p:tgtEl>
                                          <p:spTgt spid="23"/>
                                        </p:tgtEl>
                                        <p:attrNameLst>
                                          <p:attrName>ppt_y</p:attrName>
                                        </p:attrNameLst>
                                      </p:cBhvr>
                                      <p:tavLst>
                                        <p:tav tm="0">
                                          <p:val>
                                            <p:strVal val="0-#ppt_h/2"/>
                                          </p:val>
                                        </p:tav>
                                        <p:tav tm="100000">
                                          <p:val>
                                            <p:strVal val="#ppt_y"/>
                                          </p:val>
                                        </p:tav>
                                      </p:tavLst>
                                    </p:anim>
                                  </p:childTnLst>
                                </p:cTn>
                              </p:par>
                              <p:par>
                                <p:cTn fill="hold" grpId="0" id="57" nodeType="withEffect" presetClass="entr" presetID="53" presetSubtype="0">
                                  <p:stCondLst>
                                    <p:cond delay="1700"/>
                                  </p:stCondLst>
                                  <p:childTnLst>
                                    <p:set>
                                      <p:cBhvr>
                                        <p:cTn dur="1" fill="hold" id="58">
                                          <p:stCondLst>
                                            <p:cond delay="0"/>
                                          </p:stCondLst>
                                        </p:cTn>
                                        <p:tgtEl>
                                          <p:spTgt spid="12"/>
                                        </p:tgtEl>
                                        <p:attrNameLst>
                                          <p:attrName>style.visibility</p:attrName>
                                        </p:attrNameLst>
                                      </p:cBhvr>
                                      <p:to>
                                        <p:strVal val="visible"/>
                                      </p:to>
                                    </p:set>
                                    <p:anim calcmode="lin" valueType="num">
                                      <p:cBhvr>
                                        <p:cTn dur="300" fill="hold" id="59"/>
                                        <p:tgtEl>
                                          <p:spTgt spid="12"/>
                                        </p:tgtEl>
                                        <p:attrNameLst>
                                          <p:attrName>ppt_w</p:attrName>
                                        </p:attrNameLst>
                                      </p:cBhvr>
                                      <p:tavLst>
                                        <p:tav tm="0">
                                          <p:val>
                                            <p:fltVal val="0"/>
                                          </p:val>
                                        </p:tav>
                                        <p:tav tm="100000">
                                          <p:val>
                                            <p:strVal val="#ppt_w"/>
                                          </p:val>
                                        </p:tav>
                                      </p:tavLst>
                                    </p:anim>
                                    <p:anim calcmode="lin" valueType="num">
                                      <p:cBhvr>
                                        <p:cTn dur="300" fill="hold" id="60"/>
                                        <p:tgtEl>
                                          <p:spTgt spid="12"/>
                                        </p:tgtEl>
                                        <p:attrNameLst>
                                          <p:attrName>ppt_h</p:attrName>
                                        </p:attrNameLst>
                                      </p:cBhvr>
                                      <p:tavLst>
                                        <p:tav tm="0">
                                          <p:val>
                                            <p:fltVal val="0"/>
                                          </p:val>
                                        </p:tav>
                                        <p:tav tm="100000">
                                          <p:val>
                                            <p:strVal val="#ppt_h"/>
                                          </p:val>
                                        </p:tav>
                                      </p:tavLst>
                                    </p:anim>
                                    <p:animEffect filter="fade" transition="in">
                                      <p:cBhvr>
                                        <p:cTn dur="300" id="61"/>
                                        <p:tgtEl>
                                          <p:spTgt spid="12"/>
                                        </p:tgtEl>
                                      </p:cBhvr>
                                    </p:animEffect>
                                  </p:childTnLst>
                                </p:cTn>
                              </p:par>
                              <p:par>
                                <p:cTn autoRev="1" fill="hold" grpId="1" id="62" nodeType="withEffect" presetClass="emph" presetID="6" presetSubtype="0">
                                  <p:stCondLst>
                                    <p:cond delay="2000"/>
                                  </p:stCondLst>
                                  <p:childTnLst>
                                    <p:animScale>
                                      <p:cBhvr>
                                        <p:cTn dur="150" fill="hold" id="63"/>
                                        <p:tgtEl>
                                          <p:spTgt spid="12"/>
                                        </p:tgtEl>
                                      </p:cBhvr>
                                      <p:by x="110000" y="110000"/>
                                    </p:animScale>
                                  </p:childTnLst>
                                </p:cTn>
                              </p:par>
                              <p:par>
                                <p:cTn fill="hold" grpId="0" id="64" nodeType="withEffect" presetClass="entr" presetID="53" presetSubtype="0">
                                  <p:stCondLst>
                                    <p:cond delay="1800"/>
                                  </p:stCondLst>
                                  <p:childTnLst>
                                    <p:set>
                                      <p:cBhvr>
                                        <p:cTn dur="1" fill="hold" id="65">
                                          <p:stCondLst>
                                            <p:cond delay="0"/>
                                          </p:stCondLst>
                                        </p:cTn>
                                        <p:tgtEl>
                                          <p:spTgt spid="20"/>
                                        </p:tgtEl>
                                        <p:attrNameLst>
                                          <p:attrName>style.visibility</p:attrName>
                                        </p:attrNameLst>
                                      </p:cBhvr>
                                      <p:to>
                                        <p:strVal val="visible"/>
                                      </p:to>
                                    </p:set>
                                    <p:anim calcmode="lin" valueType="num">
                                      <p:cBhvr>
                                        <p:cTn dur="300" fill="hold" id="66"/>
                                        <p:tgtEl>
                                          <p:spTgt spid="20"/>
                                        </p:tgtEl>
                                        <p:attrNameLst>
                                          <p:attrName>ppt_w</p:attrName>
                                        </p:attrNameLst>
                                      </p:cBhvr>
                                      <p:tavLst>
                                        <p:tav tm="0">
                                          <p:val>
                                            <p:fltVal val="0"/>
                                          </p:val>
                                        </p:tav>
                                        <p:tav tm="100000">
                                          <p:val>
                                            <p:strVal val="#ppt_w"/>
                                          </p:val>
                                        </p:tav>
                                      </p:tavLst>
                                    </p:anim>
                                    <p:anim calcmode="lin" valueType="num">
                                      <p:cBhvr>
                                        <p:cTn dur="300" fill="hold" id="67"/>
                                        <p:tgtEl>
                                          <p:spTgt spid="20"/>
                                        </p:tgtEl>
                                        <p:attrNameLst>
                                          <p:attrName>ppt_h</p:attrName>
                                        </p:attrNameLst>
                                      </p:cBhvr>
                                      <p:tavLst>
                                        <p:tav tm="0">
                                          <p:val>
                                            <p:fltVal val="0"/>
                                          </p:val>
                                        </p:tav>
                                        <p:tav tm="100000">
                                          <p:val>
                                            <p:strVal val="#ppt_h"/>
                                          </p:val>
                                        </p:tav>
                                      </p:tavLst>
                                    </p:anim>
                                    <p:animEffect filter="fade" transition="in">
                                      <p:cBhvr>
                                        <p:cTn dur="300" id="68"/>
                                        <p:tgtEl>
                                          <p:spTgt spid="20"/>
                                        </p:tgtEl>
                                      </p:cBhvr>
                                    </p:animEffect>
                                  </p:childTnLst>
                                </p:cTn>
                              </p:par>
                              <p:par>
                                <p:cTn autoRev="1" fill="hold" grpId="1" id="69" nodeType="withEffect" presetClass="emph" presetID="6" presetSubtype="0">
                                  <p:stCondLst>
                                    <p:cond delay="2100"/>
                                  </p:stCondLst>
                                  <p:childTnLst>
                                    <p:animScale>
                                      <p:cBhvr>
                                        <p:cTn dur="150" fill="hold" id="70"/>
                                        <p:tgtEl>
                                          <p:spTgt spid="20"/>
                                        </p:tgtEl>
                                      </p:cBhvr>
                                      <p:by x="110000" y="110000"/>
                                    </p:animScale>
                                  </p:childTnLst>
                                </p:cTn>
                              </p:par>
                              <p:par>
                                <p:cTn fill="hold" grpId="0" id="71" nodeType="withEffect" presetClass="entr" presetID="2" presetSubtype="4">
                                  <p:stCondLst>
                                    <p:cond delay="2100"/>
                                  </p:stCondLst>
                                  <p:childTnLst>
                                    <p:set>
                                      <p:cBhvr>
                                        <p:cTn dur="1" fill="hold" id="72">
                                          <p:stCondLst>
                                            <p:cond delay="0"/>
                                          </p:stCondLst>
                                        </p:cTn>
                                        <p:tgtEl>
                                          <p:spTgt spid="9"/>
                                        </p:tgtEl>
                                        <p:attrNameLst>
                                          <p:attrName>style.visibility</p:attrName>
                                        </p:attrNameLst>
                                      </p:cBhvr>
                                      <p:to>
                                        <p:strVal val="visible"/>
                                      </p:to>
                                    </p:set>
                                    <p:anim calcmode="lin" valueType="num">
                                      <p:cBhvr additive="base">
                                        <p:cTn dur="500" fill="hold" id="73"/>
                                        <p:tgtEl>
                                          <p:spTgt spid="9"/>
                                        </p:tgtEl>
                                        <p:attrNameLst>
                                          <p:attrName>ppt_x</p:attrName>
                                        </p:attrNameLst>
                                      </p:cBhvr>
                                      <p:tavLst>
                                        <p:tav tm="0">
                                          <p:val>
                                            <p:strVal val="#ppt_x"/>
                                          </p:val>
                                        </p:tav>
                                        <p:tav tm="100000">
                                          <p:val>
                                            <p:strVal val="#ppt_x"/>
                                          </p:val>
                                        </p:tav>
                                      </p:tavLst>
                                    </p:anim>
                                    <p:anim calcmode="lin" valueType="num">
                                      <p:cBhvr additive="base">
                                        <p:cTn dur="500" fill="hold" id="74"/>
                                        <p:tgtEl>
                                          <p:spTgt spid="9"/>
                                        </p:tgtEl>
                                        <p:attrNameLst>
                                          <p:attrName>ppt_y</p:attrName>
                                        </p:attrNameLst>
                                      </p:cBhvr>
                                      <p:tavLst>
                                        <p:tav tm="0">
                                          <p:val>
                                            <p:strVal val="1+#ppt_h/2"/>
                                          </p:val>
                                        </p:tav>
                                        <p:tav tm="100000">
                                          <p:val>
                                            <p:strVal val="#ppt_y"/>
                                          </p:val>
                                        </p:tav>
                                      </p:tavLst>
                                    </p:anim>
                                  </p:childTnLst>
                                </p:cTn>
                              </p:par>
                              <p:par>
                                <p:cTn fill="hold" grpId="0" id="75" nodeType="withEffect" presetClass="entr" presetID="2" presetSubtype="4">
                                  <p:stCondLst>
                                    <p:cond delay="2200"/>
                                  </p:stCondLst>
                                  <p:childTnLst>
                                    <p:set>
                                      <p:cBhvr>
                                        <p:cTn dur="1" fill="hold" id="76">
                                          <p:stCondLst>
                                            <p:cond delay="0"/>
                                          </p:stCondLst>
                                        </p:cTn>
                                        <p:tgtEl>
                                          <p:spTgt spid="26"/>
                                        </p:tgtEl>
                                        <p:attrNameLst>
                                          <p:attrName>style.visibility</p:attrName>
                                        </p:attrNameLst>
                                      </p:cBhvr>
                                      <p:to>
                                        <p:strVal val="visible"/>
                                      </p:to>
                                    </p:set>
                                    <p:anim calcmode="lin" valueType="num">
                                      <p:cBhvr additive="base">
                                        <p:cTn dur="500" fill="hold" id="77"/>
                                        <p:tgtEl>
                                          <p:spTgt spid="26"/>
                                        </p:tgtEl>
                                        <p:attrNameLst>
                                          <p:attrName>ppt_x</p:attrName>
                                        </p:attrNameLst>
                                      </p:cBhvr>
                                      <p:tavLst>
                                        <p:tav tm="0">
                                          <p:val>
                                            <p:strVal val="#ppt_x"/>
                                          </p:val>
                                        </p:tav>
                                        <p:tav tm="100000">
                                          <p:val>
                                            <p:strVal val="#ppt_x"/>
                                          </p:val>
                                        </p:tav>
                                      </p:tavLst>
                                    </p:anim>
                                    <p:anim calcmode="lin" valueType="num">
                                      <p:cBhvr additive="base">
                                        <p:cTn dur="500" fill="hold" id="78"/>
                                        <p:tgtEl>
                                          <p:spTgt spid="26"/>
                                        </p:tgtEl>
                                        <p:attrNameLst>
                                          <p:attrName>ppt_y</p:attrName>
                                        </p:attrNameLst>
                                      </p:cBhvr>
                                      <p:tavLst>
                                        <p:tav tm="0">
                                          <p:val>
                                            <p:strVal val="1+#ppt_h/2"/>
                                          </p:val>
                                        </p:tav>
                                        <p:tav tm="100000">
                                          <p:val>
                                            <p:strVal val="#ppt_y"/>
                                          </p:val>
                                        </p:tav>
                                      </p:tavLst>
                                    </p:anim>
                                  </p:childTnLst>
                                </p:cTn>
                              </p:par>
                              <p:par>
                                <p:cTn fill="hold" grpId="0" id="79" nodeType="withEffect" presetClass="entr" presetID="53" presetSubtype="0">
                                  <p:stCondLst>
                                    <p:cond delay="2400"/>
                                  </p:stCondLst>
                                  <p:childTnLst>
                                    <p:set>
                                      <p:cBhvr>
                                        <p:cTn dur="1" fill="hold" id="80">
                                          <p:stCondLst>
                                            <p:cond delay="0"/>
                                          </p:stCondLst>
                                        </p:cTn>
                                        <p:tgtEl>
                                          <p:spTgt spid="10"/>
                                        </p:tgtEl>
                                        <p:attrNameLst>
                                          <p:attrName>style.visibility</p:attrName>
                                        </p:attrNameLst>
                                      </p:cBhvr>
                                      <p:to>
                                        <p:strVal val="visible"/>
                                      </p:to>
                                    </p:set>
                                    <p:anim calcmode="lin" valueType="num">
                                      <p:cBhvr>
                                        <p:cTn dur="300" fill="hold" id="81"/>
                                        <p:tgtEl>
                                          <p:spTgt spid="10"/>
                                        </p:tgtEl>
                                        <p:attrNameLst>
                                          <p:attrName>ppt_w</p:attrName>
                                        </p:attrNameLst>
                                      </p:cBhvr>
                                      <p:tavLst>
                                        <p:tav tm="0">
                                          <p:val>
                                            <p:fltVal val="0"/>
                                          </p:val>
                                        </p:tav>
                                        <p:tav tm="100000">
                                          <p:val>
                                            <p:strVal val="#ppt_w"/>
                                          </p:val>
                                        </p:tav>
                                      </p:tavLst>
                                    </p:anim>
                                    <p:anim calcmode="lin" valueType="num">
                                      <p:cBhvr>
                                        <p:cTn dur="300" fill="hold" id="82"/>
                                        <p:tgtEl>
                                          <p:spTgt spid="10"/>
                                        </p:tgtEl>
                                        <p:attrNameLst>
                                          <p:attrName>ppt_h</p:attrName>
                                        </p:attrNameLst>
                                      </p:cBhvr>
                                      <p:tavLst>
                                        <p:tav tm="0">
                                          <p:val>
                                            <p:fltVal val="0"/>
                                          </p:val>
                                        </p:tav>
                                        <p:tav tm="100000">
                                          <p:val>
                                            <p:strVal val="#ppt_h"/>
                                          </p:val>
                                        </p:tav>
                                      </p:tavLst>
                                    </p:anim>
                                    <p:animEffect filter="fade" transition="in">
                                      <p:cBhvr>
                                        <p:cTn dur="300" id="83"/>
                                        <p:tgtEl>
                                          <p:spTgt spid="10"/>
                                        </p:tgtEl>
                                      </p:cBhvr>
                                    </p:animEffect>
                                  </p:childTnLst>
                                </p:cTn>
                              </p:par>
                              <p:par>
                                <p:cTn autoRev="1" fill="hold" grpId="1" id="84" nodeType="withEffect" presetClass="emph" presetID="6" presetSubtype="0">
                                  <p:stCondLst>
                                    <p:cond delay="2700"/>
                                  </p:stCondLst>
                                  <p:childTnLst>
                                    <p:animScale>
                                      <p:cBhvr>
                                        <p:cTn dur="150" fill="hold" id="85"/>
                                        <p:tgtEl>
                                          <p:spTgt spid="10"/>
                                        </p:tgtEl>
                                      </p:cBhvr>
                                      <p:by x="110000" y="110000"/>
                                    </p:animScale>
                                  </p:childTnLst>
                                </p:cTn>
                              </p:par>
                              <p:par>
                                <p:cTn fill="hold" grpId="0" id="86" nodeType="withEffect" presetClass="entr" presetID="53" presetSubtype="0">
                                  <p:stCondLst>
                                    <p:cond delay="2500"/>
                                  </p:stCondLst>
                                  <p:childTnLst>
                                    <p:set>
                                      <p:cBhvr>
                                        <p:cTn dur="1" fill="hold" id="87">
                                          <p:stCondLst>
                                            <p:cond delay="0"/>
                                          </p:stCondLst>
                                        </p:cTn>
                                        <p:tgtEl>
                                          <p:spTgt spid="17"/>
                                        </p:tgtEl>
                                        <p:attrNameLst>
                                          <p:attrName>style.visibility</p:attrName>
                                        </p:attrNameLst>
                                      </p:cBhvr>
                                      <p:to>
                                        <p:strVal val="visible"/>
                                      </p:to>
                                    </p:set>
                                    <p:anim calcmode="lin" valueType="num">
                                      <p:cBhvr>
                                        <p:cTn dur="300" fill="hold" id="88"/>
                                        <p:tgtEl>
                                          <p:spTgt spid="17"/>
                                        </p:tgtEl>
                                        <p:attrNameLst>
                                          <p:attrName>ppt_w</p:attrName>
                                        </p:attrNameLst>
                                      </p:cBhvr>
                                      <p:tavLst>
                                        <p:tav tm="0">
                                          <p:val>
                                            <p:fltVal val="0"/>
                                          </p:val>
                                        </p:tav>
                                        <p:tav tm="100000">
                                          <p:val>
                                            <p:strVal val="#ppt_w"/>
                                          </p:val>
                                        </p:tav>
                                      </p:tavLst>
                                    </p:anim>
                                    <p:anim calcmode="lin" valueType="num">
                                      <p:cBhvr>
                                        <p:cTn dur="300" fill="hold" id="89"/>
                                        <p:tgtEl>
                                          <p:spTgt spid="17"/>
                                        </p:tgtEl>
                                        <p:attrNameLst>
                                          <p:attrName>ppt_h</p:attrName>
                                        </p:attrNameLst>
                                      </p:cBhvr>
                                      <p:tavLst>
                                        <p:tav tm="0">
                                          <p:val>
                                            <p:fltVal val="0"/>
                                          </p:val>
                                        </p:tav>
                                        <p:tav tm="100000">
                                          <p:val>
                                            <p:strVal val="#ppt_h"/>
                                          </p:val>
                                        </p:tav>
                                      </p:tavLst>
                                    </p:anim>
                                    <p:animEffect filter="fade" transition="in">
                                      <p:cBhvr>
                                        <p:cTn dur="300" id="90"/>
                                        <p:tgtEl>
                                          <p:spTgt spid="17"/>
                                        </p:tgtEl>
                                      </p:cBhvr>
                                    </p:animEffect>
                                  </p:childTnLst>
                                </p:cTn>
                              </p:par>
                              <p:par>
                                <p:cTn autoRev="1" fill="hold" grpId="1" id="91" nodeType="withEffect" presetClass="emph" presetID="6" presetSubtype="0">
                                  <p:stCondLst>
                                    <p:cond delay="2800"/>
                                  </p:stCondLst>
                                  <p:childTnLst>
                                    <p:animScale>
                                      <p:cBhvr>
                                        <p:cTn dur="150" fill="hold" id="92"/>
                                        <p:tgtEl>
                                          <p:spTgt spid="17"/>
                                        </p:tgtEl>
                                      </p:cBhvr>
                                      <p:by x="110000" y="110000"/>
                                    </p:animScale>
                                  </p:childTnLst>
                                </p:cTn>
                              </p:par>
                              <p:par>
                                <p:cTn fill="hold" grpId="0" id="93" nodeType="withEffect" presetClass="entr" presetID="2" presetSubtype="1">
                                  <p:stCondLst>
                                    <p:cond delay="2800"/>
                                  </p:stCondLst>
                                  <p:childTnLst>
                                    <p:set>
                                      <p:cBhvr>
                                        <p:cTn dur="1" fill="hold" id="94">
                                          <p:stCondLst>
                                            <p:cond delay="0"/>
                                          </p:stCondLst>
                                        </p:cTn>
                                        <p:tgtEl>
                                          <p:spTgt spid="15"/>
                                        </p:tgtEl>
                                        <p:attrNameLst>
                                          <p:attrName>style.visibility</p:attrName>
                                        </p:attrNameLst>
                                      </p:cBhvr>
                                      <p:to>
                                        <p:strVal val="visible"/>
                                      </p:to>
                                    </p:set>
                                    <p:anim calcmode="lin" valueType="num">
                                      <p:cBhvr additive="base">
                                        <p:cTn dur="500" fill="hold" id="95"/>
                                        <p:tgtEl>
                                          <p:spTgt spid="15"/>
                                        </p:tgtEl>
                                        <p:attrNameLst>
                                          <p:attrName>ppt_x</p:attrName>
                                        </p:attrNameLst>
                                      </p:cBhvr>
                                      <p:tavLst>
                                        <p:tav tm="0">
                                          <p:val>
                                            <p:strVal val="#ppt_x"/>
                                          </p:val>
                                        </p:tav>
                                        <p:tav tm="100000">
                                          <p:val>
                                            <p:strVal val="#ppt_x"/>
                                          </p:val>
                                        </p:tav>
                                      </p:tavLst>
                                    </p:anim>
                                    <p:anim calcmode="lin" valueType="num">
                                      <p:cBhvr additive="base">
                                        <p:cTn dur="500" fill="hold" id="96"/>
                                        <p:tgtEl>
                                          <p:spTgt spid="15"/>
                                        </p:tgtEl>
                                        <p:attrNameLst>
                                          <p:attrName>ppt_y</p:attrName>
                                        </p:attrNameLst>
                                      </p:cBhvr>
                                      <p:tavLst>
                                        <p:tav tm="0">
                                          <p:val>
                                            <p:strVal val="0-#ppt_h/2"/>
                                          </p:val>
                                        </p:tav>
                                        <p:tav tm="100000">
                                          <p:val>
                                            <p:strVal val="#ppt_y"/>
                                          </p:val>
                                        </p:tav>
                                      </p:tavLst>
                                    </p:anim>
                                  </p:childTnLst>
                                </p:cTn>
                              </p:par>
                              <p:par>
                                <p:cTn fill="hold" grpId="0" id="97" nodeType="withEffect" presetClass="entr" presetID="2" presetSubtype="1">
                                  <p:stCondLst>
                                    <p:cond delay="2900"/>
                                  </p:stCondLst>
                                  <p:childTnLst>
                                    <p:set>
                                      <p:cBhvr>
                                        <p:cTn dur="1" fill="hold" id="98">
                                          <p:stCondLst>
                                            <p:cond delay="0"/>
                                          </p:stCondLst>
                                        </p:cTn>
                                        <p:tgtEl>
                                          <p:spTgt spid="24"/>
                                        </p:tgtEl>
                                        <p:attrNameLst>
                                          <p:attrName>style.visibility</p:attrName>
                                        </p:attrNameLst>
                                      </p:cBhvr>
                                      <p:to>
                                        <p:strVal val="visible"/>
                                      </p:to>
                                    </p:set>
                                    <p:anim calcmode="lin" valueType="num">
                                      <p:cBhvr additive="base">
                                        <p:cTn dur="500" fill="hold" id="99"/>
                                        <p:tgtEl>
                                          <p:spTgt spid="24"/>
                                        </p:tgtEl>
                                        <p:attrNameLst>
                                          <p:attrName>ppt_x</p:attrName>
                                        </p:attrNameLst>
                                      </p:cBhvr>
                                      <p:tavLst>
                                        <p:tav tm="0">
                                          <p:val>
                                            <p:strVal val="#ppt_x"/>
                                          </p:val>
                                        </p:tav>
                                        <p:tav tm="100000">
                                          <p:val>
                                            <p:strVal val="#ppt_x"/>
                                          </p:val>
                                        </p:tav>
                                      </p:tavLst>
                                    </p:anim>
                                    <p:anim calcmode="lin" valueType="num">
                                      <p:cBhvr additive="base">
                                        <p:cTn dur="500" fill="hold" id="100"/>
                                        <p:tgtEl>
                                          <p:spTgt spid="24"/>
                                        </p:tgtEl>
                                        <p:attrNameLst>
                                          <p:attrName>ppt_y</p:attrName>
                                        </p:attrNameLst>
                                      </p:cBhvr>
                                      <p:tavLst>
                                        <p:tav tm="0">
                                          <p:val>
                                            <p:strVal val="0-#ppt_h/2"/>
                                          </p:val>
                                        </p:tav>
                                        <p:tav tm="100000">
                                          <p:val>
                                            <p:strVal val="#ppt_y"/>
                                          </p:val>
                                        </p:tav>
                                      </p:tavLst>
                                    </p:anim>
                                  </p:childTnLst>
                                </p:cTn>
                              </p:par>
                              <p:par>
                                <p:cTn fill="hold" grpId="0" id="101" nodeType="withEffect" presetClass="entr" presetID="53" presetSubtype="0">
                                  <p:stCondLst>
                                    <p:cond delay="3100"/>
                                  </p:stCondLst>
                                  <p:childTnLst>
                                    <p:set>
                                      <p:cBhvr>
                                        <p:cTn dur="1" fill="hold" id="102">
                                          <p:stCondLst>
                                            <p:cond delay="0"/>
                                          </p:stCondLst>
                                        </p:cTn>
                                        <p:tgtEl>
                                          <p:spTgt spid="16"/>
                                        </p:tgtEl>
                                        <p:attrNameLst>
                                          <p:attrName>style.visibility</p:attrName>
                                        </p:attrNameLst>
                                      </p:cBhvr>
                                      <p:to>
                                        <p:strVal val="visible"/>
                                      </p:to>
                                    </p:set>
                                    <p:anim calcmode="lin" valueType="num">
                                      <p:cBhvr>
                                        <p:cTn dur="300" fill="hold" id="103"/>
                                        <p:tgtEl>
                                          <p:spTgt spid="16"/>
                                        </p:tgtEl>
                                        <p:attrNameLst>
                                          <p:attrName>ppt_w</p:attrName>
                                        </p:attrNameLst>
                                      </p:cBhvr>
                                      <p:tavLst>
                                        <p:tav tm="0">
                                          <p:val>
                                            <p:fltVal val="0"/>
                                          </p:val>
                                        </p:tav>
                                        <p:tav tm="100000">
                                          <p:val>
                                            <p:strVal val="#ppt_w"/>
                                          </p:val>
                                        </p:tav>
                                      </p:tavLst>
                                    </p:anim>
                                    <p:anim calcmode="lin" valueType="num">
                                      <p:cBhvr>
                                        <p:cTn dur="300" fill="hold" id="104"/>
                                        <p:tgtEl>
                                          <p:spTgt spid="16"/>
                                        </p:tgtEl>
                                        <p:attrNameLst>
                                          <p:attrName>ppt_h</p:attrName>
                                        </p:attrNameLst>
                                      </p:cBhvr>
                                      <p:tavLst>
                                        <p:tav tm="0">
                                          <p:val>
                                            <p:fltVal val="0"/>
                                          </p:val>
                                        </p:tav>
                                        <p:tav tm="100000">
                                          <p:val>
                                            <p:strVal val="#ppt_h"/>
                                          </p:val>
                                        </p:tav>
                                      </p:tavLst>
                                    </p:anim>
                                    <p:animEffect filter="fade" transition="in">
                                      <p:cBhvr>
                                        <p:cTn dur="300" id="105"/>
                                        <p:tgtEl>
                                          <p:spTgt spid="16"/>
                                        </p:tgtEl>
                                      </p:cBhvr>
                                    </p:animEffect>
                                  </p:childTnLst>
                                </p:cTn>
                              </p:par>
                              <p:par>
                                <p:cTn autoRev="1" fill="hold" grpId="1" id="106" nodeType="withEffect" presetClass="emph" presetID="6" presetSubtype="0">
                                  <p:stCondLst>
                                    <p:cond delay="3400"/>
                                  </p:stCondLst>
                                  <p:childTnLst>
                                    <p:animScale>
                                      <p:cBhvr>
                                        <p:cTn dur="150" fill="hold" id="107"/>
                                        <p:tgtEl>
                                          <p:spTgt spid="16"/>
                                        </p:tgtEl>
                                      </p:cBhvr>
                                      <p:by x="110000" y="110000"/>
                                    </p:animScale>
                                  </p:childTnLst>
                                </p:cTn>
                              </p:par>
                              <p:par>
                                <p:cTn fill="hold" grpId="0" id="108" nodeType="withEffect" presetClass="entr" presetID="53" presetSubtype="0">
                                  <p:stCondLst>
                                    <p:cond delay="3200"/>
                                  </p:stCondLst>
                                  <p:childTnLst>
                                    <p:set>
                                      <p:cBhvr>
                                        <p:cTn dur="1" fill="hold" id="109">
                                          <p:stCondLst>
                                            <p:cond delay="0"/>
                                          </p:stCondLst>
                                        </p:cTn>
                                        <p:tgtEl>
                                          <p:spTgt spid="21"/>
                                        </p:tgtEl>
                                        <p:attrNameLst>
                                          <p:attrName>style.visibility</p:attrName>
                                        </p:attrNameLst>
                                      </p:cBhvr>
                                      <p:to>
                                        <p:strVal val="visible"/>
                                      </p:to>
                                    </p:set>
                                    <p:anim calcmode="lin" valueType="num">
                                      <p:cBhvr>
                                        <p:cTn dur="300" fill="hold" id="110"/>
                                        <p:tgtEl>
                                          <p:spTgt spid="21"/>
                                        </p:tgtEl>
                                        <p:attrNameLst>
                                          <p:attrName>ppt_w</p:attrName>
                                        </p:attrNameLst>
                                      </p:cBhvr>
                                      <p:tavLst>
                                        <p:tav tm="0">
                                          <p:val>
                                            <p:fltVal val="0"/>
                                          </p:val>
                                        </p:tav>
                                        <p:tav tm="100000">
                                          <p:val>
                                            <p:strVal val="#ppt_w"/>
                                          </p:val>
                                        </p:tav>
                                      </p:tavLst>
                                    </p:anim>
                                    <p:anim calcmode="lin" valueType="num">
                                      <p:cBhvr>
                                        <p:cTn dur="300" fill="hold" id="111"/>
                                        <p:tgtEl>
                                          <p:spTgt spid="21"/>
                                        </p:tgtEl>
                                        <p:attrNameLst>
                                          <p:attrName>ppt_h</p:attrName>
                                        </p:attrNameLst>
                                      </p:cBhvr>
                                      <p:tavLst>
                                        <p:tav tm="0">
                                          <p:val>
                                            <p:fltVal val="0"/>
                                          </p:val>
                                        </p:tav>
                                        <p:tav tm="100000">
                                          <p:val>
                                            <p:strVal val="#ppt_h"/>
                                          </p:val>
                                        </p:tav>
                                      </p:tavLst>
                                    </p:anim>
                                    <p:animEffect filter="fade" transition="in">
                                      <p:cBhvr>
                                        <p:cTn dur="300" id="112"/>
                                        <p:tgtEl>
                                          <p:spTgt spid="21"/>
                                        </p:tgtEl>
                                      </p:cBhvr>
                                    </p:animEffect>
                                  </p:childTnLst>
                                </p:cTn>
                              </p:par>
                              <p:par>
                                <p:cTn autoRev="1" fill="hold" grpId="1" id="113" nodeType="withEffect" presetClass="emph" presetID="6" presetSubtype="0">
                                  <p:stCondLst>
                                    <p:cond delay="3500"/>
                                  </p:stCondLst>
                                  <p:childTnLst>
                                    <p:animScale>
                                      <p:cBhvr>
                                        <p:cTn dur="150" fill="hold" id="114"/>
                                        <p:tgtEl>
                                          <p:spTgt spid="21"/>
                                        </p:tgtEl>
                                      </p:cBhvr>
                                      <p:by x="110000" y="110000"/>
                                    </p:animScale>
                                  </p:childTnLst>
                                </p:cTn>
                              </p:par>
                              <p:par>
                                <p:cTn fill="hold" grpId="0" id="115" nodeType="withEffect" presetClass="entr" presetID="2" presetSubtype="2">
                                  <p:stCondLst>
                                    <p:cond delay="3500"/>
                                  </p:stCondLst>
                                  <p:childTnLst>
                                    <p:set>
                                      <p:cBhvr>
                                        <p:cTn dur="1" fill="hold" id="116">
                                          <p:stCondLst>
                                            <p:cond delay="0"/>
                                          </p:stCondLst>
                                        </p:cTn>
                                        <p:tgtEl>
                                          <p:spTgt spid="29"/>
                                        </p:tgtEl>
                                        <p:attrNameLst>
                                          <p:attrName>style.visibility</p:attrName>
                                        </p:attrNameLst>
                                      </p:cBhvr>
                                      <p:to>
                                        <p:strVal val="visible"/>
                                      </p:to>
                                    </p:set>
                                    <p:anim calcmode="lin" valueType="num">
                                      <p:cBhvr additive="base">
                                        <p:cTn dur="500" fill="hold" id="117"/>
                                        <p:tgtEl>
                                          <p:spTgt spid="29"/>
                                        </p:tgtEl>
                                        <p:attrNameLst>
                                          <p:attrName>ppt_x</p:attrName>
                                        </p:attrNameLst>
                                      </p:cBhvr>
                                      <p:tavLst>
                                        <p:tav tm="0">
                                          <p:val>
                                            <p:strVal val="1+#ppt_w/2"/>
                                          </p:val>
                                        </p:tav>
                                        <p:tav tm="100000">
                                          <p:val>
                                            <p:strVal val="#ppt_x"/>
                                          </p:val>
                                        </p:tav>
                                      </p:tavLst>
                                    </p:anim>
                                    <p:anim calcmode="lin" valueType="num">
                                      <p:cBhvr additive="base">
                                        <p:cTn dur="500" fill="hold" id="118"/>
                                        <p:tgtEl>
                                          <p:spTgt spid="29"/>
                                        </p:tgtEl>
                                        <p:attrNameLst>
                                          <p:attrName>ppt_y</p:attrName>
                                        </p:attrNameLst>
                                      </p:cBhvr>
                                      <p:tavLst>
                                        <p:tav tm="0">
                                          <p:val>
                                            <p:strVal val="#ppt_y"/>
                                          </p:val>
                                        </p:tav>
                                        <p:tav tm="100000">
                                          <p:val>
                                            <p:strVal val="#ppt_y"/>
                                          </p:val>
                                        </p:tav>
                                      </p:tavLst>
                                    </p:anim>
                                  </p:childTnLst>
                                </p:cTn>
                              </p:par>
                              <p:par>
                                <p:cTn fill="hold" grpId="0" id="119" nodeType="withEffect" presetClass="entr" presetID="2" presetSubtype="2">
                                  <p:stCondLst>
                                    <p:cond delay="3600"/>
                                  </p:stCondLst>
                                  <p:childTnLst>
                                    <p:set>
                                      <p:cBhvr>
                                        <p:cTn dur="1" fill="hold" id="120">
                                          <p:stCondLst>
                                            <p:cond delay="0"/>
                                          </p:stCondLst>
                                        </p:cTn>
                                        <p:tgtEl>
                                          <p:spTgt spid="28"/>
                                        </p:tgtEl>
                                        <p:attrNameLst>
                                          <p:attrName>style.visibility</p:attrName>
                                        </p:attrNameLst>
                                      </p:cBhvr>
                                      <p:to>
                                        <p:strVal val="visible"/>
                                      </p:to>
                                    </p:set>
                                    <p:anim calcmode="lin" valueType="num">
                                      <p:cBhvr additive="base">
                                        <p:cTn dur="500" fill="hold" id="121"/>
                                        <p:tgtEl>
                                          <p:spTgt spid="28"/>
                                        </p:tgtEl>
                                        <p:attrNameLst>
                                          <p:attrName>ppt_x</p:attrName>
                                        </p:attrNameLst>
                                      </p:cBhvr>
                                      <p:tavLst>
                                        <p:tav tm="0">
                                          <p:val>
                                            <p:strVal val="1+#ppt_w/2"/>
                                          </p:val>
                                        </p:tav>
                                        <p:tav tm="100000">
                                          <p:val>
                                            <p:strVal val="#ppt_x"/>
                                          </p:val>
                                        </p:tav>
                                      </p:tavLst>
                                    </p:anim>
                                    <p:anim calcmode="lin" valueType="num">
                                      <p:cBhvr additive="base">
                                        <p:cTn dur="500" fill="hold" id="122"/>
                                        <p:tgtEl>
                                          <p:spTgt spid="28"/>
                                        </p:tgtEl>
                                        <p:attrNameLst>
                                          <p:attrName>ppt_y</p:attrName>
                                        </p:attrNameLst>
                                      </p:cBhvr>
                                      <p:tavLst>
                                        <p:tav tm="0">
                                          <p:val>
                                            <p:strVal val="#ppt_y"/>
                                          </p:val>
                                        </p:tav>
                                        <p:tav tm="100000">
                                          <p:val>
                                            <p:strVal val="#ppt_y"/>
                                          </p:val>
                                        </p:tav>
                                      </p:tavLst>
                                    </p:anim>
                                  </p:childTnLst>
                                </p:cTn>
                              </p:par>
                              <p:par>
                                <p:cTn fill="hold" grpId="0" id="123" nodeType="withEffect" presetClass="entr" presetID="2" presetSubtype="2">
                                  <p:stCondLst>
                                    <p:cond delay="3700"/>
                                  </p:stCondLst>
                                  <p:childTnLst>
                                    <p:set>
                                      <p:cBhvr>
                                        <p:cTn dur="1" fill="hold" id="124">
                                          <p:stCondLst>
                                            <p:cond delay="0"/>
                                          </p:stCondLst>
                                        </p:cTn>
                                        <p:tgtEl>
                                          <p:spTgt spid="27"/>
                                        </p:tgtEl>
                                        <p:attrNameLst>
                                          <p:attrName>style.visibility</p:attrName>
                                        </p:attrNameLst>
                                      </p:cBhvr>
                                      <p:to>
                                        <p:strVal val="visible"/>
                                      </p:to>
                                    </p:set>
                                    <p:anim calcmode="lin" valueType="num">
                                      <p:cBhvr additive="base">
                                        <p:cTn dur="500" fill="hold" id="125"/>
                                        <p:tgtEl>
                                          <p:spTgt spid="27"/>
                                        </p:tgtEl>
                                        <p:attrNameLst>
                                          <p:attrName>ppt_x</p:attrName>
                                        </p:attrNameLst>
                                      </p:cBhvr>
                                      <p:tavLst>
                                        <p:tav tm="0">
                                          <p:val>
                                            <p:strVal val="1+#ppt_w/2"/>
                                          </p:val>
                                        </p:tav>
                                        <p:tav tm="100000">
                                          <p:val>
                                            <p:strVal val="#ppt_x"/>
                                          </p:val>
                                        </p:tav>
                                      </p:tavLst>
                                    </p:anim>
                                    <p:anim calcmode="lin" valueType="num">
                                      <p:cBhvr additive="base">
                                        <p:cTn dur="500" fill="hold" id="126"/>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1" spid="8"/>
      <p:bldP grpId="0" spid="9"/>
      <p:bldP grpId="0" spid="10"/>
      <p:bldP grpId="1" spid="10"/>
      <p:bldP grpId="0" spid="11"/>
      <p:bldP grpId="0" spid="12"/>
      <p:bldP grpId="1" spid="12"/>
      <p:bldP grpId="0" spid="13"/>
      <p:bldP grpId="0" spid="14"/>
      <p:bldP grpId="1" spid="14"/>
      <p:bldP grpId="0" spid="15"/>
      <p:bldP grpId="0" spid="16"/>
      <p:bldP grpId="1" spid="16"/>
      <p:bldP grpId="0" spid="17"/>
      <p:bldP grpId="1" spid="17"/>
      <p:bldP grpId="0" spid="18"/>
      <p:bldP grpId="1" spid="18"/>
      <p:bldP grpId="0" spid="19"/>
      <p:bldP grpId="1" spid="19"/>
      <p:bldP grpId="0" spid="20"/>
      <p:bldP grpId="1" spid="20"/>
      <p:bldP grpId="0" spid="21"/>
      <p:bldP grpId="1" spid="21"/>
      <p:bldP grpId="0" spid="22"/>
      <p:bldP grpId="0" spid="23"/>
      <p:bldP grpId="0" spid="24"/>
      <p:bldP grpId="0" spid="25"/>
      <p:bldP grpId="0" spid="26"/>
      <p:bldP grpId="0" spid="27"/>
      <p:bldP grpId="0" spid="28"/>
      <p:bldP grpId="0" spid="2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22DAF666-D6F8-4A15-AD26-E113170F2588}"/>
              </a:ext>
            </a:extLst>
          </p:cNvPr>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6" lIns="65032" rIns="65032" rtlCol="0" tIns="32516"/>
          <a:lstStyle/>
          <a:p>
            <a:pPr algn="ctr"/>
            <a:endParaRPr altLang="en-US" lang="zh-CN"/>
          </a:p>
        </p:txBody>
      </p:sp>
      <p:pic>
        <p:nvPicPr>
          <p:cNvPr descr="D:\1\83d4f57063662d5418d99f54b2010dd1.png" id="4" name="Picture 2">
            <a:extLst>
              <a:ext uri="{FF2B5EF4-FFF2-40B4-BE49-F238E27FC236}">
                <a16:creationId xmlns:a16="http://schemas.microsoft.com/office/drawing/2014/main" id="{8E2BB2C9-AAEA-4F34-92EC-7D2937FEB946}"/>
              </a:ext>
            </a:extLst>
          </p:cNvPr>
          <p:cNvPicPr>
            <a:picLocks noChangeArrowheads="1" noChangeAspect="1"/>
          </p:cNvPicPr>
          <p:nvPr/>
        </p:nvPicPr>
        <p:blipFill>
          <a:blip r:embed="rId2"/>
          <a:stretch>
            <a:fillRect/>
          </a:stretch>
        </p:blipFill>
        <p:spPr bwMode="auto">
          <a:xfrm>
            <a:off x="0" y="1126156"/>
            <a:ext cx="4549791" cy="2849078"/>
          </a:xfrm>
          <a:prstGeom prst="rect">
            <a:avLst/>
          </a:prstGeom>
          <a:noFill/>
        </p:spPr>
      </p:pic>
      <p:sp>
        <p:nvSpPr>
          <p:cNvPr id="6" name="矩形 34">
            <a:extLst>
              <a:ext uri="{FF2B5EF4-FFF2-40B4-BE49-F238E27FC236}">
                <a16:creationId xmlns:a16="http://schemas.microsoft.com/office/drawing/2014/main" id="{B6DAE5A8-267B-4BBF-A736-D46F13C2DCD1}"/>
              </a:ext>
            </a:extLst>
          </p:cNvPr>
          <p:cNvSpPr>
            <a:spLocks noChangeArrowheads="1"/>
          </p:cNvSpPr>
          <p:nvPr/>
        </p:nvSpPr>
        <p:spPr bwMode="auto">
          <a:xfrm>
            <a:off x="5022382" y="2736425"/>
            <a:ext cx="3596325" cy="480060"/>
          </a:xfrm>
          <a:prstGeom prst="rect">
            <a:avLst/>
          </a:prstGeom>
          <a:noFill/>
          <a:ln w="9525">
            <a:noFill/>
            <a:miter lim="800000"/>
          </a:ln>
        </p:spPr>
        <p:txBody>
          <a:bodyPr bIns="34290" lIns="68580" rIns="68580" tIns="34290" wrap="square">
            <a:spAutoFit/>
          </a:bodyPr>
          <a:lstStyle/>
          <a:p>
            <a:pPr>
              <a:lnSpc>
                <a:spcPct val="150000"/>
              </a:lnSpc>
            </a:pPr>
            <a:r>
              <a:rPr altLang="en-US" lang="zh-CN"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这里输入简单的文字概述这里输入简单的文字概述这里输入简单的文字概述这里输入简单的文字概述</a:t>
            </a:r>
          </a:p>
        </p:txBody>
      </p:sp>
      <p:sp>
        <p:nvSpPr>
          <p:cNvPr id="7" name="TextBox 4">
            <a:extLst>
              <a:ext uri="{FF2B5EF4-FFF2-40B4-BE49-F238E27FC236}">
                <a16:creationId xmlns:a16="http://schemas.microsoft.com/office/drawing/2014/main" id="{5ACE9B8B-5384-4040-BB2A-D1DFB3A726FD}"/>
              </a:ext>
            </a:extLst>
          </p:cNvPr>
          <p:cNvSpPr>
            <a:spLocks noChangeArrowheads="1"/>
          </p:cNvSpPr>
          <p:nvPr/>
        </p:nvSpPr>
        <p:spPr bwMode="auto">
          <a:xfrm>
            <a:off x="4549791" y="2130373"/>
            <a:ext cx="2788756" cy="617220"/>
          </a:xfrm>
          <a:prstGeom prst="rect">
            <a:avLst/>
          </a:prstGeom>
          <a:noFill/>
          <a:ln w="9525">
            <a:noFill/>
            <a:bevel/>
          </a:ln>
        </p:spPr>
        <p:txBody>
          <a:bodyPr bIns="34290" lIns="68580" rIns="68580" tIns="34290" wrap="square">
            <a:spAutoFit/>
          </a:bodyPr>
          <a:lstStyle/>
          <a:p>
            <a:pPr algn="ctr" eaLnBrk="1" hangingPunct="1">
              <a:lnSpc>
                <a:spcPct val="150000"/>
              </a:lnSpc>
              <a:buFont charset="0" panose="020b0604020202020204" pitchFamily="34" typeface="Arial"/>
              <a:buNone/>
            </a:pPr>
            <a:r>
              <a:rPr altLang="en-US" b="1" lang="zh-CN" sz="2400">
                <a:solidFill>
                  <a:schemeClr val="bg1"/>
                </a:solidFill>
                <a:latin charset="0" pitchFamily="34" typeface="Franklin Gothic Book"/>
                <a:ea charset="-122" panose="020b0503020204020204" pitchFamily="34" typeface="微软雅黑"/>
                <a:sym charset="0" pitchFamily="34" typeface="Franklin Gothic Book"/>
              </a:rPr>
              <a:t>点击添加标题</a:t>
            </a:r>
          </a:p>
        </p:txBody>
      </p:sp>
    </p:spTree>
    <p:extLst>
      <p:ext uri="{BB962C8B-B14F-4D97-AF65-F5344CB8AC3E}">
        <p14:creationId val="30699892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randombar(horizontal)" transition="in">
                                      <p:cBhvr>
                                        <p:cTn dur="500" id="13"/>
                                        <p:tgtEl>
                                          <p:spTgt spid="5"/>
                                        </p:tgtEl>
                                      </p:cBhvr>
                                    </p:animEffect>
                                  </p:childTnLst>
                                </p:cTn>
                              </p:par>
                            </p:childTnLst>
                          </p:cTn>
                        </p:par>
                        <p:par>
                          <p:cTn fill="hold" id="14" nodeType="afterGroup">
                            <p:stCondLst>
                              <p:cond delay="1500"/>
                            </p:stCondLst>
                            <p:childTnLst>
                              <p:par>
                                <p:cTn fill="hold" grpId="0" id="15" nodeType="after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fill="hold" id="21"/>
                                        <p:tgtEl>
                                          <p:spTgt spid="6"/>
                                        </p:tgtEl>
                                        <p:attrNameLst>
                                          <p:attrName>ppt_x</p:attrName>
                                        </p:attrNameLst>
                                      </p:cBhvr>
                                      <p:tavLst>
                                        <p:tav tm="0">
                                          <p:val>
                                            <p:strVal val="1+#ppt_w/2"/>
                                          </p:val>
                                        </p:tav>
                                        <p:tav tm="100000">
                                          <p:val>
                                            <p:strVal val="#ppt_x"/>
                                          </p:val>
                                        </p:tav>
                                      </p:tavLst>
                                    </p:anim>
                                    <p:anim calcmode="lin" valueType="num">
                                      <p:cBhvr additive="base">
                                        <p:cTn dur="500" fill="hold" id="22"/>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6" name="MH_Others_2"/>
          <p:cNvSpPr>
            <a:spLocks noChangeArrowheads="1"/>
          </p:cNvSpPr>
          <p:nvPr/>
        </p:nvSpPr>
        <p:spPr bwMode="auto">
          <a:xfrm rot="-2743689">
            <a:off x="-665416" y="523537"/>
            <a:ext cx="2928651" cy="616744"/>
          </a:xfrm>
          <a:custGeom>
            <a:gdLst>
              <a:gd fmla="*/ 7672241 w 2784501" name="T0"/>
              <a:gd fmla="*/ 1616707 h 586015" name="T1"/>
              <a:gd fmla="*/ 0 w 2784501" name="T2"/>
              <a:gd fmla="*/ 1619247 h 586015" name="T3"/>
              <a:gd fmla="*/ 1654735 w 2784501" name="T4"/>
              <a:gd fmla="*/ 1473 h 586015" name="T5"/>
              <a:gd fmla="*/ 6100564 w 2784501" name="T6"/>
              <a:gd fmla="*/ 0 h 586015" name="T7"/>
              <a:gd fmla="*/ 0 60000 65536" name="T8"/>
              <a:gd fmla="*/ 0 60000 65536" name="T9"/>
              <a:gd fmla="*/ 0 60000 65536" name="T10"/>
              <a:gd fmla="*/ 0 60000 65536" name="T11"/>
              <a:gd fmla="*/ 0 w 2784501" name="T12"/>
              <a:gd fmla="*/ 0 h 586015" name="T13"/>
              <a:gd fmla="*/ 2784501 w 2784501" name="T14"/>
              <a:gd fmla="*/ 586015 h 586015" name="T15"/>
            </a:gdLst>
            <a:cxnLst>
              <a:cxn ang="T8">
                <a:pos x="T0" y="T1"/>
              </a:cxn>
              <a:cxn ang="T9">
                <a:pos x="T2" y="T3"/>
              </a:cxn>
              <a:cxn ang="T10">
                <a:pos x="T4" y="T5"/>
              </a:cxn>
              <a:cxn ang="T11">
                <a:pos x="T6" y="T7"/>
              </a:cxn>
            </a:cxnLst>
            <a:rect b="T15" l="T12" r="T14" t="T13"/>
            <a:pathLst>
              <a:path h="586015" w="2784501">
                <a:moveTo>
                  <a:pt x="2784501" y="585096"/>
                </a:moveTo>
                <a:lnTo>
                  <a:pt x="0" y="586015"/>
                </a:lnTo>
                <a:lnTo>
                  <a:pt x="600556" y="533"/>
                </a:lnTo>
                <a:lnTo>
                  <a:pt x="2214090" y="0"/>
                </a:lnTo>
                <a:lnTo>
                  <a:pt x="2784501" y="585096"/>
                </a:lnTo>
                <a:close/>
              </a:path>
            </a:pathLst>
          </a:custGeom>
          <a:solidFill>
            <a:schemeClr val="accent1"/>
          </a:solidFill>
          <a:ln w="9525">
            <a:noFill/>
            <a:bevel/>
          </a:ln>
        </p:spPr>
        <p:txBody>
          <a:bodyPr anchor="ctr" bIns="0" lIns="0" rIns="0" tIns="0"/>
          <a:lstStyle/>
          <a:p>
            <a:pPr algn="ctr">
              <a:spcBef>
                <a:spcPts val="563"/>
              </a:spcBef>
            </a:pPr>
            <a:r>
              <a:rPr altLang="en-US" b="1" lang="zh-CN" sz="3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目 录</a:t>
            </a:r>
          </a:p>
        </p:txBody>
      </p:sp>
      <p:sp>
        <p:nvSpPr>
          <p:cNvPr id="3078" name="MH_Number_2"/>
          <p:cNvSpPr>
            <a:spLocks noChangeArrowheads="1"/>
          </p:cNvSpPr>
          <p:nvPr/>
        </p:nvSpPr>
        <p:spPr bwMode="auto">
          <a:xfrm>
            <a:off x="4219576" y="2179334"/>
            <a:ext cx="451247" cy="433521"/>
          </a:xfrm>
          <a:custGeom>
            <a:gdLst>
              <a:gd fmla="*/ 0 w 580231" name="T0"/>
              <a:gd fmla="*/ 0 h 469900" name="T1"/>
              <a:gd fmla="*/ 523918 w 580231" name="T2"/>
              <a:gd fmla="*/ 0 h 469900" name="T3"/>
              <a:gd fmla="*/ 523918 w 580231" name="T4"/>
              <a:gd fmla="*/ 261771 h 469900" name="T5"/>
              <a:gd fmla="*/ 646932 w 580231" name="T6"/>
              <a:gd fmla="*/ 436923 h 469900" name="T7"/>
              <a:gd fmla="*/ 523918 w 580231" name="T8"/>
              <a:gd fmla="*/ 612075 h 469900" name="T9"/>
              <a:gd fmla="*/ 523918 w 580231" name="T10"/>
              <a:gd fmla="*/ 873845 h 469900" name="T11"/>
              <a:gd fmla="*/ 0 w 580231" name="T12"/>
              <a:gd fmla="*/ 873845 h 469900" name="T13"/>
              <a:gd fmla="*/ 0 60000 65536" name="T14"/>
              <a:gd fmla="*/ 0 60000 65536" name="T15"/>
              <a:gd fmla="*/ 0 60000 65536" name="T16"/>
              <a:gd fmla="*/ 0 60000 65536" name="T17"/>
              <a:gd fmla="*/ 0 60000 65536" name="T18"/>
              <a:gd fmla="*/ 0 60000 65536" name="T19"/>
              <a:gd fmla="*/ 0 60000 65536" name="T20"/>
              <a:gd fmla="*/ 0 w 580231" name="T21"/>
              <a:gd fmla="*/ 0 h 469900" name="T22"/>
              <a:gd fmla="*/ 580231 w 580231" name="T23"/>
              <a:gd fmla="*/ 469900 h 4699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69900" w="580231">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anchor="ctr" bIns="81000" lIns="0" rIns="108000" tIns="0"/>
          <a:lstStyle/>
          <a:p>
            <a:pPr algn="ctr" eaLnBrk="1" hangingPunct="1">
              <a:buFont charset="0" panose="020b0604020202020204" pitchFamily="34" typeface="Arial"/>
              <a:buNone/>
            </a:pPr>
            <a:r>
              <a:rPr altLang="zh-CN" lang="en-US" sz="2700">
                <a:solidFill>
                  <a:srgbClr val="FFFFFF"/>
                </a:solidFill>
                <a:latin charset="0" pitchFamily="34" typeface="Impact"/>
                <a:ea charset="-122" pitchFamily="49" typeface="幼圆"/>
                <a:sym charset="0" pitchFamily="34" typeface="Impact"/>
              </a:rPr>
              <a:t>2</a:t>
            </a:r>
          </a:p>
        </p:txBody>
      </p:sp>
      <p:sp>
        <p:nvSpPr>
          <p:cNvPr id="3079" name="MH_Number_1"/>
          <p:cNvSpPr>
            <a:spLocks noChangeArrowheads="1"/>
          </p:cNvSpPr>
          <p:nvPr/>
        </p:nvSpPr>
        <p:spPr bwMode="auto">
          <a:xfrm flipH="1">
            <a:off x="4546997" y="1427817"/>
            <a:ext cx="452438" cy="433521"/>
          </a:xfrm>
          <a:custGeom>
            <a:gdLst>
              <a:gd fmla="*/ 0 w 580231" name="T0"/>
              <a:gd fmla="*/ 0 h 469900" name="T1"/>
              <a:gd fmla="*/ 528074 w 580231" name="T2"/>
              <a:gd fmla="*/ 0 h 469900" name="T3"/>
              <a:gd fmla="*/ 528074 w 580231" name="T4"/>
              <a:gd fmla="*/ 261771 h 469900" name="T5"/>
              <a:gd fmla="*/ 652064 w 580231" name="T6"/>
              <a:gd fmla="*/ 436923 h 469900" name="T7"/>
              <a:gd fmla="*/ 528074 w 580231" name="T8"/>
              <a:gd fmla="*/ 612075 h 469900" name="T9"/>
              <a:gd fmla="*/ 528074 w 580231" name="T10"/>
              <a:gd fmla="*/ 873845 h 469900" name="T11"/>
              <a:gd fmla="*/ 0 w 580231" name="T12"/>
              <a:gd fmla="*/ 873845 h 469900" name="T13"/>
              <a:gd fmla="*/ 0 60000 65536" name="T14"/>
              <a:gd fmla="*/ 0 60000 65536" name="T15"/>
              <a:gd fmla="*/ 0 60000 65536" name="T16"/>
              <a:gd fmla="*/ 0 60000 65536" name="T17"/>
              <a:gd fmla="*/ 0 60000 65536" name="T18"/>
              <a:gd fmla="*/ 0 60000 65536" name="T19"/>
              <a:gd fmla="*/ 0 60000 65536" name="T20"/>
              <a:gd fmla="*/ 0 w 580231" name="T21"/>
              <a:gd fmla="*/ 0 h 469900" name="T22"/>
              <a:gd fmla="*/ 580231 w 580231" name="T23"/>
              <a:gd fmla="*/ 469900 h 4699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69900" w="580231">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anchor="ctr" bIns="54000" lIns="108000" rIns="0" tIns="0"/>
          <a:lstStyle/>
          <a:p>
            <a:pPr algn="ctr" eaLnBrk="1" hangingPunct="1">
              <a:buFont charset="0" panose="020b0604020202020204" pitchFamily="34" typeface="Arial"/>
              <a:buNone/>
            </a:pPr>
            <a:r>
              <a:rPr altLang="zh-CN" lang="en-US" sz="2400">
                <a:solidFill>
                  <a:srgbClr val="FFFFFF"/>
                </a:solidFill>
                <a:latin charset="0" pitchFamily="34" typeface="Impact"/>
                <a:ea charset="-122" pitchFamily="49" typeface="幼圆"/>
                <a:sym charset="0" pitchFamily="34" typeface="Impact"/>
              </a:rPr>
              <a:t>1</a:t>
            </a:r>
          </a:p>
        </p:txBody>
      </p:sp>
      <p:sp>
        <p:nvSpPr>
          <p:cNvPr id="3080" name="MH_Number_2"/>
          <p:cNvSpPr>
            <a:spLocks noChangeArrowheads="1"/>
          </p:cNvSpPr>
          <p:nvPr/>
        </p:nvSpPr>
        <p:spPr bwMode="auto">
          <a:xfrm>
            <a:off x="4269581" y="3690703"/>
            <a:ext cx="452438" cy="433521"/>
          </a:xfrm>
          <a:custGeom>
            <a:gdLst>
              <a:gd fmla="*/ 0 w 580231" name="T0"/>
              <a:gd fmla="*/ 0 h 469900" name="T1"/>
              <a:gd fmla="*/ 528074 w 580231" name="T2"/>
              <a:gd fmla="*/ 0 h 469900" name="T3"/>
              <a:gd fmla="*/ 528074 w 580231" name="T4"/>
              <a:gd fmla="*/ 261771 h 469900" name="T5"/>
              <a:gd fmla="*/ 652064 w 580231" name="T6"/>
              <a:gd fmla="*/ 436923 h 469900" name="T7"/>
              <a:gd fmla="*/ 528074 w 580231" name="T8"/>
              <a:gd fmla="*/ 612075 h 469900" name="T9"/>
              <a:gd fmla="*/ 528074 w 580231" name="T10"/>
              <a:gd fmla="*/ 873845 h 469900" name="T11"/>
              <a:gd fmla="*/ 0 w 580231" name="T12"/>
              <a:gd fmla="*/ 873845 h 469900" name="T13"/>
              <a:gd fmla="*/ 0 60000 65536" name="T14"/>
              <a:gd fmla="*/ 0 60000 65536" name="T15"/>
              <a:gd fmla="*/ 0 60000 65536" name="T16"/>
              <a:gd fmla="*/ 0 60000 65536" name="T17"/>
              <a:gd fmla="*/ 0 60000 65536" name="T18"/>
              <a:gd fmla="*/ 0 60000 65536" name="T19"/>
              <a:gd fmla="*/ 0 60000 65536" name="T20"/>
              <a:gd fmla="*/ 0 w 580231" name="T21"/>
              <a:gd fmla="*/ 0 h 469900" name="T22"/>
              <a:gd fmla="*/ 580231 w 580231" name="T23"/>
              <a:gd fmla="*/ 469900 h 4699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69900" w="580231">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anchor="ctr" bIns="81000" lIns="0" rIns="108000" tIns="0"/>
          <a:lstStyle/>
          <a:p>
            <a:pPr algn="ctr" eaLnBrk="1" hangingPunct="1">
              <a:buFont charset="0" panose="020b0604020202020204" pitchFamily="34" typeface="Arial"/>
              <a:buNone/>
            </a:pPr>
            <a:r>
              <a:rPr altLang="zh-CN" lang="en-US" sz="2700">
                <a:solidFill>
                  <a:srgbClr val="FFFFFF"/>
                </a:solidFill>
                <a:latin charset="0" pitchFamily="34" typeface="Impact"/>
                <a:ea charset="-122" pitchFamily="49" typeface="幼圆"/>
                <a:sym charset="0" pitchFamily="34" typeface="Impact"/>
              </a:rPr>
              <a:t>4</a:t>
            </a:r>
          </a:p>
        </p:txBody>
      </p:sp>
      <p:sp>
        <p:nvSpPr>
          <p:cNvPr id="3081" name="MH_Number_1"/>
          <p:cNvSpPr>
            <a:spLocks noChangeArrowheads="1"/>
          </p:cNvSpPr>
          <p:nvPr/>
        </p:nvSpPr>
        <p:spPr bwMode="auto">
          <a:xfrm flipH="1">
            <a:off x="4597003" y="2948715"/>
            <a:ext cx="452438" cy="433521"/>
          </a:xfrm>
          <a:custGeom>
            <a:gdLst>
              <a:gd fmla="*/ 0 w 580231" name="T0"/>
              <a:gd fmla="*/ 0 h 469900" name="T1"/>
              <a:gd fmla="*/ 528074 w 580231" name="T2"/>
              <a:gd fmla="*/ 0 h 469900" name="T3"/>
              <a:gd fmla="*/ 528074 w 580231" name="T4"/>
              <a:gd fmla="*/ 261771 h 469900" name="T5"/>
              <a:gd fmla="*/ 652064 w 580231" name="T6"/>
              <a:gd fmla="*/ 436923 h 469900" name="T7"/>
              <a:gd fmla="*/ 528074 w 580231" name="T8"/>
              <a:gd fmla="*/ 612075 h 469900" name="T9"/>
              <a:gd fmla="*/ 528074 w 580231" name="T10"/>
              <a:gd fmla="*/ 873845 h 469900" name="T11"/>
              <a:gd fmla="*/ 0 w 580231" name="T12"/>
              <a:gd fmla="*/ 873845 h 469900" name="T13"/>
              <a:gd fmla="*/ 0 60000 65536" name="T14"/>
              <a:gd fmla="*/ 0 60000 65536" name="T15"/>
              <a:gd fmla="*/ 0 60000 65536" name="T16"/>
              <a:gd fmla="*/ 0 60000 65536" name="T17"/>
              <a:gd fmla="*/ 0 60000 65536" name="T18"/>
              <a:gd fmla="*/ 0 60000 65536" name="T19"/>
              <a:gd fmla="*/ 0 60000 65536" name="T20"/>
              <a:gd fmla="*/ 0 w 580231" name="T21"/>
              <a:gd fmla="*/ 0 h 469900" name="T22"/>
              <a:gd fmla="*/ 580231 w 580231" name="T23"/>
              <a:gd fmla="*/ 469900 h 4699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69900" w="580231">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anchor="ctr" bIns="54000" lIns="108000" rIns="0" tIns="0"/>
          <a:lstStyle/>
          <a:p>
            <a:pPr algn="ctr" eaLnBrk="1" hangingPunct="1">
              <a:buFont charset="0" panose="020b0604020202020204" pitchFamily="34" typeface="Arial"/>
              <a:buNone/>
            </a:pPr>
            <a:r>
              <a:rPr altLang="zh-CN" lang="en-US" sz="2700">
                <a:solidFill>
                  <a:srgbClr val="FFFFFF"/>
                </a:solidFill>
                <a:latin charset="0" pitchFamily="34" typeface="Impact"/>
                <a:ea charset="-122" pitchFamily="49" typeface="幼圆"/>
                <a:sym charset="0" pitchFamily="34" typeface="Impact"/>
              </a:rPr>
              <a:t>3</a:t>
            </a:r>
          </a:p>
        </p:txBody>
      </p:sp>
      <p:sp>
        <p:nvSpPr>
          <p:cNvPr id="3084" name="矩形 1"/>
          <p:cNvSpPr>
            <a:spLocks noChangeArrowheads="1"/>
          </p:cNvSpPr>
          <p:nvPr/>
        </p:nvSpPr>
        <p:spPr bwMode="auto">
          <a:xfrm>
            <a:off x="4925721" y="3984498"/>
            <a:ext cx="1986539" cy="480060"/>
          </a:xfrm>
          <a:prstGeom prst="rect">
            <a:avLst/>
          </a:prstGeom>
          <a:noFill/>
          <a:ln w="9525">
            <a:noFill/>
            <a:miter lim="800000"/>
          </a:ln>
        </p:spPr>
        <p:txBody>
          <a:bodyPr bIns="34290" lIns="68580" rIns="68580" tIns="34290" wrap="square">
            <a:spAutoFit/>
          </a:bodyPr>
          <a:lstStyle/>
          <a:p>
            <a:pPr eaLnBrk="1" hangingPunct="1">
              <a:lnSpc>
                <a:spcPct val="150000"/>
              </a:lnSpc>
              <a:buFont charset="0" panose="020b0604020202020204" pitchFamily="34" typeface="Arial"/>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这里输入简单的文字概述这里输入简单的文字概述</a:t>
            </a:r>
          </a:p>
        </p:txBody>
      </p:sp>
      <p:sp>
        <p:nvSpPr>
          <p:cNvPr id="3085" name="TextBox 4"/>
          <p:cNvSpPr>
            <a:spLocks noChangeArrowheads="1"/>
          </p:cNvSpPr>
          <p:nvPr/>
        </p:nvSpPr>
        <p:spPr bwMode="auto">
          <a:xfrm>
            <a:off x="4848223" y="3543569"/>
            <a:ext cx="1667991" cy="480060"/>
          </a:xfrm>
          <a:prstGeom prst="rect">
            <a:avLst/>
          </a:prstGeom>
          <a:noFill/>
          <a:ln w="9525">
            <a:noFill/>
            <a:bevel/>
          </a:ln>
        </p:spPr>
        <p:txBody>
          <a:bodyPr bIns="34290" lIns="68580" rIns="68580" tIns="34290" wrap="square">
            <a:spAutoFit/>
          </a:bodyPr>
          <a:lstStyle/>
          <a:p>
            <a:pPr algn="ctr" eaLnBrk="1" hangingPunct="1">
              <a:lnSpc>
                <a:spcPct val="150000"/>
              </a:lnSpc>
              <a:buFont charset="0" panose="020b0604020202020204" pitchFamily="34" typeface="Arial"/>
              <a:buNone/>
            </a:pPr>
            <a:r>
              <a:rPr altLang="en-US" b="1" lang="zh-CN">
                <a:solidFill>
                  <a:schemeClr val="accent2"/>
                </a:solidFill>
                <a:latin charset="0" pitchFamily="34" typeface="Franklin Gothic Book"/>
                <a:ea charset="-122" panose="020b0503020204020204" pitchFamily="34" typeface="微软雅黑"/>
                <a:sym charset="0" pitchFamily="34" typeface="Franklin Gothic Book"/>
              </a:rPr>
              <a:t>点击添加标题</a:t>
            </a:r>
          </a:p>
        </p:txBody>
      </p:sp>
      <p:sp>
        <p:nvSpPr>
          <p:cNvPr id="3086" name="矩形 34"/>
          <p:cNvSpPr>
            <a:spLocks noChangeArrowheads="1"/>
          </p:cNvSpPr>
          <p:nvPr/>
        </p:nvSpPr>
        <p:spPr bwMode="auto">
          <a:xfrm>
            <a:off x="5137934" y="2455656"/>
            <a:ext cx="2134365" cy="480060"/>
          </a:xfrm>
          <a:prstGeom prst="rect">
            <a:avLst/>
          </a:prstGeom>
          <a:noFill/>
          <a:ln w="9525">
            <a:noFill/>
            <a:miter lim="800000"/>
          </a:ln>
        </p:spPr>
        <p:txBody>
          <a:bodyPr bIns="34290" lIns="68580" rIns="68580" tIns="34290" wrap="square">
            <a:spAutoFit/>
          </a:bodyPr>
          <a:lstStyle/>
          <a:p>
            <a:pPr eaLnBrk="1" hangingPunct="1">
              <a:lnSpc>
                <a:spcPct val="150000"/>
              </a:lnSpc>
              <a:buFont charset="0" panose="020b0604020202020204" pitchFamily="34" typeface="Arial"/>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这里输入简单的文字概述这里输入简单的文字概述</a:t>
            </a:r>
          </a:p>
        </p:txBody>
      </p:sp>
      <p:sp>
        <p:nvSpPr>
          <p:cNvPr id="3087" name="TextBox 4"/>
          <p:cNvSpPr>
            <a:spLocks noChangeArrowheads="1"/>
          </p:cNvSpPr>
          <p:nvPr/>
        </p:nvSpPr>
        <p:spPr bwMode="auto">
          <a:xfrm>
            <a:off x="4848223" y="2032484"/>
            <a:ext cx="2064035" cy="480060"/>
          </a:xfrm>
          <a:prstGeom prst="rect">
            <a:avLst/>
          </a:prstGeom>
          <a:noFill/>
          <a:ln w="9525">
            <a:noFill/>
            <a:bevel/>
          </a:ln>
        </p:spPr>
        <p:txBody>
          <a:bodyPr bIns="34290" lIns="68580" rIns="68580" tIns="34290" wrap="square">
            <a:spAutoFit/>
          </a:bodyPr>
          <a:lstStyle/>
          <a:p>
            <a:pPr algn="ctr" eaLnBrk="1" hangingPunct="1">
              <a:lnSpc>
                <a:spcPct val="150000"/>
              </a:lnSpc>
              <a:buFont charset="0" panose="020b0604020202020204" pitchFamily="34" typeface="Arial"/>
              <a:buNone/>
            </a:pPr>
            <a:r>
              <a:rPr altLang="en-US" b="1" lang="zh-CN">
                <a:solidFill>
                  <a:schemeClr val="accent2"/>
                </a:solidFill>
                <a:latin charset="0" pitchFamily="34" typeface="Franklin Gothic Book"/>
                <a:ea charset="-122" panose="020b0503020204020204" pitchFamily="34" typeface="微软雅黑"/>
                <a:sym charset="0" pitchFamily="34" typeface="Franklin Gothic Book"/>
              </a:rPr>
              <a:t>点击添加标题</a:t>
            </a:r>
          </a:p>
        </p:txBody>
      </p:sp>
      <p:sp>
        <p:nvSpPr>
          <p:cNvPr id="3090" name="矩形 38"/>
          <p:cNvSpPr>
            <a:spLocks noChangeArrowheads="1"/>
          </p:cNvSpPr>
          <p:nvPr/>
        </p:nvSpPr>
        <p:spPr bwMode="auto">
          <a:xfrm>
            <a:off x="2159732" y="1548588"/>
            <a:ext cx="1969356" cy="480060"/>
          </a:xfrm>
          <a:prstGeom prst="rect">
            <a:avLst/>
          </a:prstGeom>
          <a:noFill/>
          <a:ln w="9525">
            <a:noFill/>
            <a:miter lim="800000"/>
          </a:ln>
        </p:spPr>
        <p:txBody>
          <a:bodyPr bIns="34290" lIns="68580" rIns="68580" tIns="34290" wrap="square">
            <a:spAutoFit/>
          </a:bodyPr>
          <a:lstStyle/>
          <a:p>
            <a:pPr algn="r" eaLnBrk="1" hangingPunct="1">
              <a:lnSpc>
                <a:spcPct val="150000"/>
              </a:lnSpc>
              <a:buFont charset="0" panose="020b0604020202020204" pitchFamily="34" typeface="Arial"/>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这里输入简单的文字概述这里输入简单的文字概述</a:t>
            </a:r>
          </a:p>
        </p:txBody>
      </p:sp>
      <p:sp>
        <p:nvSpPr>
          <p:cNvPr id="3091" name="TextBox 4"/>
          <p:cNvSpPr>
            <a:spLocks noChangeArrowheads="1"/>
          </p:cNvSpPr>
          <p:nvPr/>
        </p:nvSpPr>
        <p:spPr bwMode="auto">
          <a:xfrm>
            <a:off x="2483769" y="1204392"/>
            <a:ext cx="1683420" cy="480060"/>
          </a:xfrm>
          <a:prstGeom prst="rect">
            <a:avLst/>
          </a:prstGeom>
          <a:noFill/>
          <a:ln w="9525">
            <a:noFill/>
            <a:bevel/>
          </a:ln>
        </p:spPr>
        <p:txBody>
          <a:bodyPr bIns="34290" lIns="68580" rIns="68580" tIns="34290" wrap="square">
            <a:spAutoFit/>
          </a:bodyPr>
          <a:lstStyle/>
          <a:p>
            <a:pPr algn="ctr" eaLnBrk="1" hangingPunct="1">
              <a:lnSpc>
                <a:spcPct val="150000"/>
              </a:lnSpc>
              <a:buFont charset="0" panose="020b0604020202020204" pitchFamily="34" typeface="Arial"/>
              <a:buNone/>
            </a:pPr>
            <a:r>
              <a:rPr altLang="en-US" b="1" lang="zh-CN">
                <a:solidFill>
                  <a:schemeClr val="accent1"/>
                </a:solidFill>
                <a:latin charset="0" pitchFamily="34" typeface="Franklin Gothic Book"/>
                <a:ea charset="-122" panose="020b0503020204020204" pitchFamily="34" typeface="微软雅黑"/>
                <a:sym charset="0" pitchFamily="34" typeface="Franklin Gothic Book"/>
              </a:rPr>
              <a:t>点击添加标题</a:t>
            </a:r>
          </a:p>
        </p:txBody>
      </p:sp>
      <p:sp>
        <p:nvSpPr>
          <p:cNvPr id="3092" name="矩形 40"/>
          <p:cNvSpPr>
            <a:spLocks noChangeArrowheads="1"/>
          </p:cNvSpPr>
          <p:nvPr/>
        </p:nvSpPr>
        <p:spPr bwMode="auto">
          <a:xfrm>
            <a:off x="2038576" y="3228414"/>
            <a:ext cx="2018504" cy="480060"/>
          </a:xfrm>
          <a:prstGeom prst="rect">
            <a:avLst/>
          </a:prstGeom>
          <a:noFill/>
          <a:ln w="9525">
            <a:noFill/>
            <a:miter lim="800000"/>
          </a:ln>
        </p:spPr>
        <p:txBody>
          <a:bodyPr bIns="34290" lIns="68580" rIns="68580" tIns="34290" wrap="square">
            <a:spAutoFit/>
          </a:bodyPr>
          <a:lstStyle/>
          <a:p>
            <a:pPr algn="r" eaLnBrk="1" hangingPunct="1">
              <a:lnSpc>
                <a:spcPct val="150000"/>
              </a:lnSpc>
              <a:buFont charset="0" panose="020b0604020202020204" pitchFamily="34" typeface="Arial"/>
              <a:buNone/>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这里输入简单的文字概述这里输入简单的文字概述</a:t>
            </a:r>
          </a:p>
        </p:txBody>
      </p:sp>
      <p:sp>
        <p:nvSpPr>
          <p:cNvPr id="3093" name="TextBox 4"/>
          <p:cNvSpPr>
            <a:spLocks noChangeArrowheads="1"/>
          </p:cNvSpPr>
          <p:nvPr/>
        </p:nvSpPr>
        <p:spPr bwMode="auto">
          <a:xfrm>
            <a:off x="2339753" y="2792336"/>
            <a:ext cx="1719424" cy="480060"/>
          </a:xfrm>
          <a:prstGeom prst="rect">
            <a:avLst/>
          </a:prstGeom>
          <a:noFill/>
          <a:ln w="9525">
            <a:noFill/>
            <a:bevel/>
          </a:ln>
        </p:spPr>
        <p:txBody>
          <a:bodyPr bIns="34290" lIns="68580" rIns="68580" tIns="34290" wrap="square">
            <a:spAutoFit/>
          </a:bodyPr>
          <a:lstStyle/>
          <a:p>
            <a:pPr algn="ctr" eaLnBrk="1" hangingPunct="1">
              <a:lnSpc>
                <a:spcPct val="150000"/>
              </a:lnSpc>
              <a:buFont charset="0" panose="020b0604020202020204" pitchFamily="34" typeface="Arial"/>
              <a:buNone/>
            </a:pPr>
            <a:r>
              <a:rPr altLang="en-US" b="1" lang="zh-CN">
                <a:solidFill>
                  <a:schemeClr val="accent1"/>
                </a:solidFill>
                <a:latin charset="0" pitchFamily="34" typeface="Franklin Gothic Book"/>
                <a:ea charset="-122" panose="020b0503020204020204" pitchFamily="34" typeface="微软雅黑"/>
                <a:sym charset="0" pitchFamily="34" typeface="Franklin Gothic Book"/>
              </a:rPr>
              <a:t>点击添加标题</a:t>
            </a:r>
          </a:p>
        </p:txBody>
      </p:sp>
    </p:spTree>
    <p:extLst>
      <p:ext uri="{BB962C8B-B14F-4D97-AF65-F5344CB8AC3E}">
        <p14:creationId val="4160548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0" presetSubtype="0">
                                  <p:stCondLst>
                                    <p:cond delay="0"/>
                                  </p:stCondLst>
                                  <p:iterate type="lt">
                                    <p:tmPct val="10000"/>
                                  </p:iterate>
                                  <p:childTnLst>
                                    <p:set>
                                      <p:cBhvr>
                                        <p:cTn dur="1" fill="hold" id="6">
                                          <p:stCondLst>
                                            <p:cond delay="0"/>
                                          </p:stCondLst>
                                        </p:cTn>
                                        <p:tgtEl>
                                          <p:spTgt spid="3076"/>
                                        </p:tgtEl>
                                        <p:attrNameLst>
                                          <p:attrName>style.visibility</p:attrName>
                                        </p:attrNameLst>
                                      </p:cBhvr>
                                      <p:to>
                                        <p:strVal val="visible"/>
                                      </p:to>
                                    </p:set>
                                    <p:animEffect filter="fade" transition="in">
                                      <p:cBhvr>
                                        <p:cTn dur="1000" id="7"/>
                                        <p:tgtEl>
                                          <p:spTgt spid="3076"/>
                                        </p:tgtEl>
                                      </p:cBhvr>
                                    </p:animEffect>
                                    <p:anim calcmode="lin" valueType="num">
                                      <p:cBhvr>
                                        <p:cTn dur="1000" fill="hold" id="8"/>
                                        <p:tgtEl>
                                          <p:spTgt spid="3076"/>
                                        </p:tgtEl>
                                        <p:attrNameLst>
                                          <p:attrName>ppt_x</p:attrName>
                                        </p:attrNameLst>
                                      </p:cBhvr>
                                      <p:tavLst>
                                        <p:tav tm="0">
                                          <p:val>
                                            <p:strVal val="#ppt_x-.1"/>
                                          </p:val>
                                        </p:tav>
                                        <p:tav tm="100000">
                                          <p:val>
                                            <p:strVal val="#ppt_x"/>
                                          </p:val>
                                        </p:tav>
                                      </p:tavLst>
                                    </p:anim>
                                    <p:anim calcmode="lin" valueType="num">
                                      <p:cBhvr>
                                        <p:cTn dur="1000" fill="hold" id="9"/>
                                        <p:tgtEl>
                                          <p:spTgt spid="3076"/>
                                        </p:tgtEl>
                                        <p:attrNameLst>
                                          <p:attrName>ppt_y</p:attrName>
                                        </p:attrNameLst>
                                      </p:cBhvr>
                                      <p:tavLst>
                                        <p:tav tm="0">
                                          <p:val>
                                            <p:strVal val="#ppt_y"/>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2">
                                  <p:stCondLst>
                                    <p:cond delay="0"/>
                                  </p:stCondLst>
                                  <p:childTnLst>
                                    <p:set>
                                      <p:cBhvr>
                                        <p:cTn dur="1" fill="hold" id="12">
                                          <p:stCondLst>
                                            <p:cond delay="0"/>
                                          </p:stCondLst>
                                        </p:cTn>
                                        <p:tgtEl>
                                          <p:spTgt spid="3079"/>
                                        </p:tgtEl>
                                        <p:attrNameLst>
                                          <p:attrName>style.visibility</p:attrName>
                                        </p:attrNameLst>
                                      </p:cBhvr>
                                      <p:to>
                                        <p:strVal val="visible"/>
                                      </p:to>
                                    </p:set>
                                    <p:anim calcmode="lin" valueType="num">
                                      <p:cBhvr additive="base">
                                        <p:cTn dur="500" fill="hold" id="13"/>
                                        <p:tgtEl>
                                          <p:spTgt spid="3079"/>
                                        </p:tgtEl>
                                        <p:attrNameLst>
                                          <p:attrName>ppt_x</p:attrName>
                                        </p:attrNameLst>
                                      </p:cBhvr>
                                      <p:tavLst>
                                        <p:tav tm="0">
                                          <p:val>
                                            <p:strVal val="1+#ppt_w/2"/>
                                          </p:val>
                                        </p:tav>
                                        <p:tav tm="100000">
                                          <p:val>
                                            <p:strVal val="#ppt_x"/>
                                          </p:val>
                                        </p:tav>
                                      </p:tavLst>
                                    </p:anim>
                                    <p:anim calcmode="lin" valueType="num">
                                      <p:cBhvr additive="base">
                                        <p:cTn dur="500" fill="hold" id="14"/>
                                        <p:tgtEl>
                                          <p:spTgt spid="3079"/>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8">
                                  <p:stCondLst>
                                    <p:cond delay="0"/>
                                  </p:stCondLst>
                                  <p:childTnLst>
                                    <p:set>
                                      <p:cBhvr>
                                        <p:cTn dur="1" fill="hold" id="16">
                                          <p:stCondLst>
                                            <p:cond delay="0"/>
                                          </p:stCondLst>
                                        </p:cTn>
                                        <p:tgtEl>
                                          <p:spTgt spid="3078"/>
                                        </p:tgtEl>
                                        <p:attrNameLst>
                                          <p:attrName>style.visibility</p:attrName>
                                        </p:attrNameLst>
                                      </p:cBhvr>
                                      <p:to>
                                        <p:strVal val="visible"/>
                                      </p:to>
                                    </p:set>
                                    <p:anim calcmode="lin" valueType="num">
                                      <p:cBhvr additive="base">
                                        <p:cTn dur="500" fill="hold" id="17"/>
                                        <p:tgtEl>
                                          <p:spTgt spid="3078"/>
                                        </p:tgtEl>
                                        <p:attrNameLst>
                                          <p:attrName>ppt_x</p:attrName>
                                        </p:attrNameLst>
                                      </p:cBhvr>
                                      <p:tavLst>
                                        <p:tav tm="0">
                                          <p:val>
                                            <p:strVal val="0-#ppt_w/2"/>
                                          </p:val>
                                        </p:tav>
                                        <p:tav tm="100000">
                                          <p:val>
                                            <p:strVal val="#ppt_x"/>
                                          </p:val>
                                        </p:tav>
                                      </p:tavLst>
                                    </p:anim>
                                    <p:anim calcmode="lin" valueType="num">
                                      <p:cBhvr additive="base">
                                        <p:cTn dur="500" fill="hold" id="18"/>
                                        <p:tgtEl>
                                          <p:spTgt spid="307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3081"/>
                                        </p:tgtEl>
                                        <p:attrNameLst>
                                          <p:attrName>style.visibility</p:attrName>
                                        </p:attrNameLst>
                                      </p:cBhvr>
                                      <p:to>
                                        <p:strVal val="visible"/>
                                      </p:to>
                                    </p:set>
                                    <p:anim calcmode="lin" valueType="num">
                                      <p:cBhvr additive="base">
                                        <p:cTn dur="500" fill="hold" id="22"/>
                                        <p:tgtEl>
                                          <p:spTgt spid="3081"/>
                                        </p:tgtEl>
                                        <p:attrNameLst>
                                          <p:attrName>ppt_x</p:attrName>
                                        </p:attrNameLst>
                                      </p:cBhvr>
                                      <p:tavLst>
                                        <p:tav tm="0">
                                          <p:val>
                                            <p:strVal val="1+#ppt_w/2"/>
                                          </p:val>
                                        </p:tav>
                                        <p:tav tm="100000">
                                          <p:val>
                                            <p:strVal val="#ppt_x"/>
                                          </p:val>
                                        </p:tav>
                                      </p:tavLst>
                                    </p:anim>
                                    <p:anim calcmode="lin" valueType="num">
                                      <p:cBhvr additive="base">
                                        <p:cTn dur="500" fill="hold" id="23"/>
                                        <p:tgtEl>
                                          <p:spTgt spid="3081"/>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8">
                                  <p:stCondLst>
                                    <p:cond delay="0"/>
                                  </p:stCondLst>
                                  <p:childTnLst>
                                    <p:set>
                                      <p:cBhvr>
                                        <p:cTn dur="1" fill="hold" id="25">
                                          <p:stCondLst>
                                            <p:cond delay="0"/>
                                          </p:stCondLst>
                                        </p:cTn>
                                        <p:tgtEl>
                                          <p:spTgt spid="3080"/>
                                        </p:tgtEl>
                                        <p:attrNameLst>
                                          <p:attrName>style.visibility</p:attrName>
                                        </p:attrNameLst>
                                      </p:cBhvr>
                                      <p:to>
                                        <p:strVal val="visible"/>
                                      </p:to>
                                    </p:set>
                                    <p:anim calcmode="lin" valueType="num">
                                      <p:cBhvr additive="base">
                                        <p:cTn dur="500" fill="hold" id="26"/>
                                        <p:tgtEl>
                                          <p:spTgt spid="3080"/>
                                        </p:tgtEl>
                                        <p:attrNameLst>
                                          <p:attrName>ppt_x</p:attrName>
                                        </p:attrNameLst>
                                      </p:cBhvr>
                                      <p:tavLst>
                                        <p:tav tm="0">
                                          <p:val>
                                            <p:strVal val="0-#ppt_w/2"/>
                                          </p:val>
                                        </p:tav>
                                        <p:tav tm="100000">
                                          <p:val>
                                            <p:strVal val="#ppt_x"/>
                                          </p:val>
                                        </p:tav>
                                      </p:tavLst>
                                    </p:anim>
                                    <p:anim calcmode="lin" valueType="num">
                                      <p:cBhvr additive="base">
                                        <p:cTn dur="500" fill="hold" id="27"/>
                                        <p:tgtEl>
                                          <p:spTgt spid="3080"/>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2" presetSubtype="8">
                                  <p:stCondLst>
                                    <p:cond delay="0"/>
                                  </p:stCondLst>
                                  <p:childTnLst>
                                    <p:set>
                                      <p:cBhvr>
                                        <p:cTn dur="1" fill="hold" id="30">
                                          <p:stCondLst>
                                            <p:cond delay="0"/>
                                          </p:stCondLst>
                                        </p:cTn>
                                        <p:tgtEl>
                                          <p:spTgt spid="3091"/>
                                        </p:tgtEl>
                                        <p:attrNameLst>
                                          <p:attrName>style.visibility</p:attrName>
                                        </p:attrNameLst>
                                      </p:cBhvr>
                                      <p:to>
                                        <p:strVal val="visible"/>
                                      </p:to>
                                    </p:set>
                                    <p:anim calcmode="lin" valueType="num">
                                      <p:cBhvr additive="base">
                                        <p:cTn dur="500" fill="hold" id="31"/>
                                        <p:tgtEl>
                                          <p:spTgt spid="3091"/>
                                        </p:tgtEl>
                                        <p:attrNameLst>
                                          <p:attrName>ppt_x</p:attrName>
                                        </p:attrNameLst>
                                      </p:cBhvr>
                                      <p:tavLst>
                                        <p:tav tm="0">
                                          <p:val>
                                            <p:strVal val="0-#ppt_w/2"/>
                                          </p:val>
                                        </p:tav>
                                        <p:tav tm="100000">
                                          <p:val>
                                            <p:strVal val="#ppt_x"/>
                                          </p:val>
                                        </p:tav>
                                      </p:tavLst>
                                    </p:anim>
                                    <p:anim calcmode="lin" valueType="num">
                                      <p:cBhvr additive="base">
                                        <p:cTn dur="500" fill="hold" id="32"/>
                                        <p:tgtEl>
                                          <p:spTgt spid="309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3090"/>
                                        </p:tgtEl>
                                        <p:attrNameLst>
                                          <p:attrName>style.visibility</p:attrName>
                                        </p:attrNameLst>
                                      </p:cBhvr>
                                      <p:to>
                                        <p:strVal val="visible"/>
                                      </p:to>
                                    </p:set>
                                    <p:anim calcmode="lin" valueType="num">
                                      <p:cBhvr additive="base">
                                        <p:cTn dur="500" fill="hold" id="35"/>
                                        <p:tgtEl>
                                          <p:spTgt spid="3090"/>
                                        </p:tgtEl>
                                        <p:attrNameLst>
                                          <p:attrName>ppt_x</p:attrName>
                                        </p:attrNameLst>
                                      </p:cBhvr>
                                      <p:tavLst>
                                        <p:tav tm="0">
                                          <p:val>
                                            <p:strVal val="0-#ppt_w/2"/>
                                          </p:val>
                                        </p:tav>
                                        <p:tav tm="100000">
                                          <p:val>
                                            <p:strVal val="#ppt_x"/>
                                          </p:val>
                                        </p:tav>
                                      </p:tavLst>
                                    </p:anim>
                                    <p:anim calcmode="lin" valueType="num">
                                      <p:cBhvr additive="base">
                                        <p:cTn dur="500" fill="hold" id="36"/>
                                        <p:tgtEl>
                                          <p:spTgt spid="3090"/>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3087"/>
                                        </p:tgtEl>
                                        <p:attrNameLst>
                                          <p:attrName>style.visibility</p:attrName>
                                        </p:attrNameLst>
                                      </p:cBhvr>
                                      <p:to>
                                        <p:strVal val="visible"/>
                                      </p:to>
                                    </p:set>
                                    <p:anim calcmode="lin" valueType="num">
                                      <p:cBhvr additive="base">
                                        <p:cTn dur="500" fill="hold" id="39"/>
                                        <p:tgtEl>
                                          <p:spTgt spid="3087"/>
                                        </p:tgtEl>
                                        <p:attrNameLst>
                                          <p:attrName>ppt_x</p:attrName>
                                        </p:attrNameLst>
                                      </p:cBhvr>
                                      <p:tavLst>
                                        <p:tav tm="0">
                                          <p:val>
                                            <p:strVal val="1+#ppt_w/2"/>
                                          </p:val>
                                        </p:tav>
                                        <p:tav tm="100000">
                                          <p:val>
                                            <p:strVal val="#ppt_x"/>
                                          </p:val>
                                        </p:tav>
                                      </p:tavLst>
                                    </p:anim>
                                    <p:anim calcmode="lin" valueType="num">
                                      <p:cBhvr additive="base">
                                        <p:cTn dur="500" fill="hold" id="40"/>
                                        <p:tgtEl>
                                          <p:spTgt spid="3087"/>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0"/>
                                  </p:stCondLst>
                                  <p:childTnLst>
                                    <p:set>
                                      <p:cBhvr>
                                        <p:cTn dur="1" fill="hold" id="42">
                                          <p:stCondLst>
                                            <p:cond delay="0"/>
                                          </p:stCondLst>
                                        </p:cTn>
                                        <p:tgtEl>
                                          <p:spTgt spid="3086"/>
                                        </p:tgtEl>
                                        <p:attrNameLst>
                                          <p:attrName>style.visibility</p:attrName>
                                        </p:attrNameLst>
                                      </p:cBhvr>
                                      <p:to>
                                        <p:strVal val="visible"/>
                                      </p:to>
                                    </p:set>
                                    <p:anim calcmode="lin" valueType="num">
                                      <p:cBhvr additive="base">
                                        <p:cTn dur="500" fill="hold" id="43"/>
                                        <p:tgtEl>
                                          <p:spTgt spid="3086"/>
                                        </p:tgtEl>
                                        <p:attrNameLst>
                                          <p:attrName>ppt_x</p:attrName>
                                        </p:attrNameLst>
                                      </p:cBhvr>
                                      <p:tavLst>
                                        <p:tav tm="0">
                                          <p:val>
                                            <p:strVal val="1+#ppt_w/2"/>
                                          </p:val>
                                        </p:tav>
                                        <p:tav tm="100000">
                                          <p:val>
                                            <p:strVal val="#ppt_x"/>
                                          </p:val>
                                        </p:tav>
                                      </p:tavLst>
                                    </p:anim>
                                    <p:anim calcmode="lin" valueType="num">
                                      <p:cBhvr additive="base">
                                        <p:cTn dur="500" fill="hold" id="44"/>
                                        <p:tgtEl>
                                          <p:spTgt spid="3086"/>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2500"/>
                            </p:stCondLst>
                            <p:childTnLst>
                              <p:par>
                                <p:cTn fill="hold" grpId="0" id="46" nodeType="afterEffect" presetClass="entr" presetID="2" presetSubtype="8">
                                  <p:stCondLst>
                                    <p:cond delay="0"/>
                                  </p:stCondLst>
                                  <p:childTnLst>
                                    <p:set>
                                      <p:cBhvr>
                                        <p:cTn dur="1" fill="hold" id="47">
                                          <p:stCondLst>
                                            <p:cond delay="0"/>
                                          </p:stCondLst>
                                        </p:cTn>
                                        <p:tgtEl>
                                          <p:spTgt spid="3093"/>
                                        </p:tgtEl>
                                        <p:attrNameLst>
                                          <p:attrName>style.visibility</p:attrName>
                                        </p:attrNameLst>
                                      </p:cBhvr>
                                      <p:to>
                                        <p:strVal val="visible"/>
                                      </p:to>
                                    </p:set>
                                    <p:anim calcmode="lin" valueType="num">
                                      <p:cBhvr additive="base">
                                        <p:cTn dur="500" fill="hold" id="48"/>
                                        <p:tgtEl>
                                          <p:spTgt spid="3093"/>
                                        </p:tgtEl>
                                        <p:attrNameLst>
                                          <p:attrName>ppt_x</p:attrName>
                                        </p:attrNameLst>
                                      </p:cBhvr>
                                      <p:tavLst>
                                        <p:tav tm="0">
                                          <p:val>
                                            <p:strVal val="0-#ppt_w/2"/>
                                          </p:val>
                                        </p:tav>
                                        <p:tav tm="100000">
                                          <p:val>
                                            <p:strVal val="#ppt_x"/>
                                          </p:val>
                                        </p:tav>
                                      </p:tavLst>
                                    </p:anim>
                                    <p:anim calcmode="lin" valueType="num">
                                      <p:cBhvr additive="base">
                                        <p:cTn dur="500" fill="hold" id="49"/>
                                        <p:tgtEl>
                                          <p:spTgt spid="3093"/>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8">
                                  <p:stCondLst>
                                    <p:cond delay="0"/>
                                  </p:stCondLst>
                                  <p:childTnLst>
                                    <p:set>
                                      <p:cBhvr>
                                        <p:cTn dur="1" fill="hold" id="51">
                                          <p:stCondLst>
                                            <p:cond delay="0"/>
                                          </p:stCondLst>
                                        </p:cTn>
                                        <p:tgtEl>
                                          <p:spTgt spid="3092"/>
                                        </p:tgtEl>
                                        <p:attrNameLst>
                                          <p:attrName>style.visibility</p:attrName>
                                        </p:attrNameLst>
                                      </p:cBhvr>
                                      <p:to>
                                        <p:strVal val="visible"/>
                                      </p:to>
                                    </p:set>
                                    <p:anim calcmode="lin" valueType="num">
                                      <p:cBhvr additive="base">
                                        <p:cTn dur="500" fill="hold" id="52"/>
                                        <p:tgtEl>
                                          <p:spTgt spid="3092"/>
                                        </p:tgtEl>
                                        <p:attrNameLst>
                                          <p:attrName>ppt_x</p:attrName>
                                        </p:attrNameLst>
                                      </p:cBhvr>
                                      <p:tavLst>
                                        <p:tav tm="0">
                                          <p:val>
                                            <p:strVal val="0-#ppt_w/2"/>
                                          </p:val>
                                        </p:tav>
                                        <p:tav tm="100000">
                                          <p:val>
                                            <p:strVal val="#ppt_x"/>
                                          </p:val>
                                        </p:tav>
                                      </p:tavLst>
                                    </p:anim>
                                    <p:anim calcmode="lin" valueType="num">
                                      <p:cBhvr additive="base">
                                        <p:cTn dur="500" fill="hold" id="53"/>
                                        <p:tgtEl>
                                          <p:spTgt spid="3092"/>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2">
                                  <p:stCondLst>
                                    <p:cond delay="0"/>
                                  </p:stCondLst>
                                  <p:childTnLst>
                                    <p:set>
                                      <p:cBhvr>
                                        <p:cTn dur="1" fill="hold" id="55">
                                          <p:stCondLst>
                                            <p:cond delay="0"/>
                                          </p:stCondLst>
                                        </p:cTn>
                                        <p:tgtEl>
                                          <p:spTgt spid="3085"/>
                                        </p:tgtEl>
                                        <p:attrNameLst>
                                          <p:attrName>style.visibility</p:attrName>
                                        </p:attrNameLst>
                                      </p:cBhvr>
                                      <p:to>
                                        <p:strVal val="visible"/>
                                      </p:to>
                                    </p:set>
                                    <p:anim calcmode="lin" valueType="num">
                                      <p:cBhvr additive="base">
                                        <p:cTn dur="500" fill="hold" id="56"/>
                                        <p:tgtEl>
                                          <p:spTgt spid="3085"/>
                                        </p:tgtEl>
                                        <p:attrNameLst>
                                          <p:attrName>ppt_x</p:attrName>
                                        </p:attrNameLst>
                                      </p:cBhvr>
                                      <p:tavLst>
                                        <p:tav tm="0">
                                          <p:val>
                                            <p:strVal val="1+#ppt_w/2"/>
                                          </p:val>
                                        </p:tav>
                                        <p:tav tm="100000">
                                          <p:val>
                                            <p:strVal val="#ppt_x"/>
                                          </p:val>
                                        </p:tav>
                                      </p:tavLst>
                                    </p:anim>
                                    <p:anim calcmode="lin" valueType="num">
                                      <p:cBhvr additive="base">
                                        <p:cTn dur="500" fill="hold" id="57"/>
                                        <p:tgtEl>
                                          <p:spTgt spid="3085"/>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0"/>
                                  </p:stCondLst>
                                  <p:childTnLst>
                                    <p:set>
                                      <p:cBhvr>
                                        <p:cTn dur="1" fill="hold" id="59">
                                          <p:stCondLst>
                                            <p:cond delay="0"/>
                                          </p:stCondLst>
                                        </p:cTn>
                                        <p:tgtEl>
                                          <p:spTgt spid="3084"/>
                                        </p:tgtEl>
                                        <p:attrNameLst>
                                          <p:attrName>style.visibility</p:attrName>
                                        </p:attrNameLst>
                                      </p:cBhvr>
                                      <p:to>
                                        <p:strVal val="visible"/>
                                      </p:to>
                                    </p:set>
                                    <p:anim calcmode="lin" valueType="num">
                                      <p:cBhvr additive="base">
                                        <p:cTn dur="500" fill="hold" id="60"/>
                                        <p:tgtEl>
                                          <p:spTgt spid="3084"/>
                                        </p:tgtEl>
                                        <p:attrNameLst>
                                          <p:attrName>ppt_x</p:attrName>
                                        </p:attrNameLst>
                                      </p:cBhvr>
                                      <p:tavLst>
                                        <p:tav tm="0">
                                          <p:val>
                                            <p:strVal val="1+#ppt_w/2"/>
                                          </p:val>
                                        </p:tav>
                                        <p:tav tm="100000">
                                          <p:val>
                                            <p:strVal val="#ppt_x"/>
                                          </p:val>
                                        </p:tav>
                                      </p:tavLst>
                                    </p:anim>
                                    <p:anim calcmode="lin" valueType="num">
                                      <p:cBhvr additive="base">
                                        <p:cTn dur="500" fill="hold" id="61"/>
                                        <p:tgtEl>
                                          <p:spTgt spid="308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6"/>
      <p:bldP grpId="0" spid="3078"/>
      <p:bldP grpId="0" spid="3079"/>
      <p:bldP grpId="0" spid="3080"/>
      <p:bldP grpId="0" spid="3081"/>
      <p:bldP grpId="0" spid="3084"/>
      <p:bldP grpId="0" spid="3085"/>
      <p:bldP grpId="0" spid="3086"/>
      <p:bldP grpId="0" spid="3087"/>
      <p:bldP grpId="0" spid="3090"/>
      <p:bldP grpId="0" spid="3091"/>
      <p:bldP grpId="0" spid="3092"/>
      <p:bldP grpId="0" spid="309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Freeform 7"/>
          <p:cNvSpPr/>
          <p:nvPr/>
        </p:nvSpPr>
        <p:spPr bwMode="auto">
          <a:xfrm>
            <a:off x="2139951" y="1953831"/>
            <a:ext cx="925513" cy="924496"/>
          </a:xfrm>
          <a:custGeom>
            <a:gdLst>
              <a:gd fmla="*/ 0 w 307" name="T0"/>
              <a:gd fmla="*/ 307 h 307" name="T1"/>
              <a:gd fmla="*/ 307 w 307" name="T2"/>
              <a:gd fmla="*/ 307 h 307" name="T3"/>
              <a:gd fmla="*/ 0 w 307" name="T4"/>
              <a:gd fmla="*/ 0 h 307" name="T5"/>
              <a:gd fmla="*/ 0 w 307" name="T6"/>
              <a:gd fmla="*/ 307 h 307" name="T7"/>
            </a:gdLst>
            <a:cxnLst>
              <a:cxn ang="0">
                <a:pos x="T0" y="T1"/>
              </a:cxn>
              <a:cxn ang="0">
                <a:pos x="T2" y="T3"/>
              </a:cxn>
              <a:cxn ang="0">
                <a:pos x="T4" y="T5"/>
              </a:cxn>
              <a:cxn ang="0">
                <a:pos x="T6" y="T7"/>
              </a:cxn>
            </a:cxnLst>
            <a:rect b="b" l="0" r="r" t="0"/>
            <a:pathLst>
              <a:path h="307" w="307">
                <a:moveTo>
                  <a:pt x="0" y="307"/>
                </a:moveTo>
                <a:cubicBezTo>
                  <a:pt x="307" y="307"/>
                  <a:pt x="307" y="307"/>
                  <a:pt x="307" y="307"/>
                </a:cubicBezTo>
                <a:cubicBezTo>
                  <a:pt x="301" y="140"/>
                  <a:pt x="167" y="6"/>
                  <a:pt x="0" y="0"/>
                </a:cubicBezTo>
                <a:lnTo>
                  <a:pt x="0" y="307"/>
                </a:lnTo>
                <a:close/>
              </a:path>
            </a:pathLst>
          </a:custGeom>
          <a:solidFill>
            <a:schemeClr val="accent2"/>
          </a:solidFill>
          <a:ln cmpd="sng" w="9525">
            <a:noFill/>
            <a:round/>
          </a:ln>
        </p:spPr>
        <p:txBody>
          <a:bodyPr/>
          <a:lstStyle/>
          <a:p>
            <a:endParaRPr altLang="en-US" lang="zh-CN">
              <a:solidFill>
                <a:schemeClr val="bg1">
                  <a:lumMod val="50000"/>
                </a:schemeClr>
              </a:solidFill>
            </a:endParaRPr>
          </a:p>
        </p:txBody>
      </p:sp>
      <p:sp>
        <p:nvSpPr>
          <p:cNvPr id="38" name="Freeform 8"/>
          <p:cNvSpPr/>
          <p:nvPr/>
        </p:nvSpPr>
        <p:spPr bwMode="auto">
          <a:xfrm>
            <a:off x="1155701" y="1960185"/>
            <a:ext cx="923925" cy="924496"/>
          </a:xfrm>
          <a:custGeom>
            <a:gdLst>
              <a:gd fmla="*/ 307 w 307" name="T0"/>
              <a:gd fmla="*/ 307 h 307" name="T1"/>
              <a:gd fmla="*/ 307 w 307" name="T2"/>
              <a:gd fmla="*/ 0 h 307" name="T3"/>
              <a:gd fmla="*/ 0 w 307" name="T4"/>
              <a:gd fmla="*/ 307 h 307" name="T5"/>
              <a:gd fmla="*/ 307 w 307" name="T6"/>
              <a:gd fmla="*/ 307 h 307" name="T7"/>
            </a:gdLst>
            <a:cxnLst>
              <a:cxn ang="0">
                <a:pos x="T0" y="T1"/>
              </a:cxn>
              <a:cxn ang="0">
                <a:pos x="T2" y="T3"/>
              </a:cxn>
              <a:cxn ang="0">
                <a:pos x="T4" y="T5"/>
              </a:cxn>
              <a:cxn ang="0">
                <a:pos x="T6" y="T7"/>
              </a:cxn>
            </a:cxnLst>
            <a:rect b="b" l="0" r="r" t="0"/>
            <a:pathLst>
              <a:path h="307" w="307">
                <a:moveTo>
                  <a:pt x="307" y="307"/>
                </a:moveTo>
                <a:cubicBezTo>
                  <a:pt x="307" y="0"/>
                  <a:pt x="307" y="0"/>
                  <a:pt x="307" y="0"/>
                </a:cubicBezTo>
                <a:cubicBezTo>
                  <a:pt x="140" y="6"/>
                  <a:pt x="6" y="140"/>
                  <a:pt x="0" y="307"/>
                </a:cubicBezTo>
                <a:lnTo>
                  <a:pt x="307" y="307"/>
                </a:lnTo>
                <a:close/>
              </a:path>
            </a:pathLst>
          </a:custGeom>
          <a:solidFill>
            <a:schemeClr val="accent1"/>
          </a:solidFill>
          <a:ln cmpd="sng" w="9525">
            <a:noFill/>
            <a:round/>
          </a:ln>
        </p:spPr>
        <p:txBody>
          <a:bodyPr/>
          <a:lstStyle/>
          <a:p>
            <a:endParaRPr altLang="en-US" lang="zh-CN">
              <a:solidFill>
                <a:schemeClr val="bg1">
                  <a:lumMod val="50000"/>
                </a:schemeClr>
              </a:solidFill>
            </a:endParaRPr>
          </a:p>
        </p:txBody>
      </p:sp>
      <p:sp>
        <p:nvSpPr>
          <p:cNvPr id="39" name="Freeform 9"/>
          <p:cNvSpPr/>
          <p:nvPr/>
        </p:nvSpPr>
        <p:spPr bwMode="auto">
          <a:xfrm>
            <a:off x="3124201" y="2938689"/>
            <a:ext cx="925513" cy="924496"/>
          </a:xfrm>
          <a:custGeom>
            <a:gdLst>
              <a:gd fmla="*/ 0 w 307" name="T0"/>
              <a:gd fmla="*/ 0 h 307" name="T1"/>
              <a:gd fmla="*/ 0 w 307" name="T2"/>
              <a:gd fmla="*/ 307 h 307" name="T3"/>
              <a:gd fmla="*/ 307 w 307" name="T4"/>
              <a:gd fmla="*/ 0 h 307" name="T5"/>
              <a:gd fmla="*/ 0 w 307" name="T6"/>
              <a:gd fmla="*/ 0 h 307" name="T7"/>
            </a:gdLst>
            <a:cxnLst>
              <a:cxn ang="0">
                <a:pos x="T0" y="T1"/>
              </a:cxn>
              <a:cxn ang="0">
                <a:pos x="T2" y="T3"/>
              </a:cxn>
              <a:cxn ang="0">
                <a:pos x="T4" y="T5"/>
              </a:cxn>
              <a:cxn ang="0">
                <a:pos x="T6" y="T7"/>
              </a:cxn>
            </a:cxnLst>
            <a:rect b="b" l="0" r="r" t="0"/>
            <a:pathLst>
              <a:path h="307" w="307">
                <a:moveTo>
                  <a:pt x="0" y="0"/>
                </a:moveTo>
                <a:cubicBezTo>
                  <a:pt x="0" y="307"/>
                  <a:pt x="0" y="307"/>
                  <a:pt x="0" y="307"/>
                </a:cubicBezTo>
                <a:cubicBezTo>
                  <a:pt x="167" y="301"/>
                  <a:pt x="301" y="167"/>
                  <a:pt x="307" y="0"/>
                </a:cubicBezTo>
                <a:lnTo>
                  <a:pt x="0" y="0"/>
                </a:lnTo>
                <a:close/>
              </a:path>
            </a:pathLst>
          </a:custGeom>
          <a:solidFill>
            <a:schemeClr val="accent4"/>
          </a:solidFill>
          <a:ln cmpd="sng" w="9525">
            <a:noFill/>
            <a:round/>
          </a:ln>
        </p:spPr>
        <p:txBody>
          <a:bodyPr/>
          <a:lstStyle/>
          <a:p>
            <a:endParaRPr altLang="en-US" lang="zh-CN">
              <a:solidFill>
                <a:schemeClr val="bg1">
                  <a:lumMod val="50000"/>
                </a:schemeClr>
              </a:solidFill>
            </a:endParaRPr>
          </a:p>
        </p:txBody>
      </p:sp>
      <p:sp>
        <p:nvSpPr>
          <p:cNvPr id="40" name="Freeform 10"/>
          <p:cNvSpPr/>
          <p:nvPr/>
        </p:nvSpPr>
        <p:spPr bwMode="auto">
          <a:xfrm>
            <a:off x="2139951" y="2945043"/>
            <a:ext cx="925513" cy="924496"/>
          </a:xfrm>
          <a:custGeom>
            <a:gdLst>
              <a:gd fmla="*/ 307 w 307" name="T0"/>
              <a:gd fmla="*/ 0 h 307" name="T1"/>
              <a:gd fmla="*/ 0 w 307" name="T2"/>
              <a:gd fmla="*/ 0 h 307" name="T3"/>
              <a:gd fmla="*/ 307 w 307" name="T4"/>
              <a:gd fmla="*/ 307 h 307" name="T5"/>
              <a:gd fmla="*/ 307 w 307" name="T6"/>
              <a:gd fmla="*/ 0 h 307" name="T7"/>
            </a:gdLst>
            <a:cxnLst>
              <a:cxn ang="0">
                <a:pos x="T0" y="T1"/>
              </a:cxn>
              <a:cxn ang="0">
                <a:pos x="T2" y="T3"/>
              </a:cxn>
              <a:cxn ang="0">
                <a:pos x="T4" y="T5"/>
              </a:cxn>
              <a:cxn ang="0">
                <a:pos x="T6" y="T7"/>
              </a:cxn>
            </a:cxnLst>
            <a:rect b="b" l="0" r="r" t="0"/>
            <a:pathLst>
              <a:path h="307" w="307">
                <a:moveTo>
                  <a:pt x="307" y="0"/>
                </a:moveTo>
                <a:cubicBezTo>
                  <a:pt x="0" y="0"/>
                  <a:pt x="0" y="0"/>
                  <a:pt x="0" y="0"/>
                </a:cubicBezTo>
                <a:cubicBezTo>
                  <a:pt x="6" y="167"/>
                  <a:pt x="140" y="301"/>
                  <a:pt x="307" y="307"/>
                </a:cubicBezTo>
                <a:lnTo>
                  <a:pt x="307" y="0"/>
                </a:lnTo>
                <a:close/>
              </a:path>
            </a:pathLst>
          </a:custGeom>
          <a:solidFill>
            <a:schemeClr val="accent3"/>
          </a:solidFill>
          <a:ln cmpd="sng" w="9525">
            <a:noFill/>
            <a:round/>
          </a:ln>
        </p:spPr>
        <p:txBody>
          <a:bodyPr/>
          <a:lstStyle/>
          <a:p>
            <a:endParaRPr altLang="en-US" lang="zh-CN">
              <a:solidFill>
                <a:schemeClr val="bg1">
                  <a:lumMod val="50000"/>
                </a:schemeClr>
              </a:solidFill>
            </a:endParaRPr>
          </a:p>
        </p:txBody>
      </p:sp>
      <p:sp>
        <p:nvSpPr>
          <p:cNvPr id="41" name="Freeform 11"/>
          <p:cNvSpPr/>
          <p:nvPr/>
        </p:nvSpPr>
        <p:spPr bwMode="auto">
          <a:xfrm>
            <a:off x="4110039" y="1953831"/>
            <a:ext cx="923925" cy="924496"/>
          </a:xfrm>
          <a:custGeom>
            <a:gdLst>
              <a:gd fmla="*/ 0 w 307" name="T0"/>
              <a:gd fmla="*/ 307 h 307" name="T1"/>
              <a:gd fmla="*/ 307 w 307" name="T2"/>
              <a:gd fmla="*/ 307 h 307" name="T3"/>
              <a:gd fmla="*/ 0 w 307" name="T4"/>
              <a:gd fmla="*/ 0 h 307" name="T5"/>
              <a:gd fmla="*/ 0 w 307" name="T6"/>
              <a:gd fmla="*/ 307 h 307" name="T7"/>
            </a:gdLst>
            <a:cxnLst>
              <a:cxn ang="0">
                <a:pos x="T0" y="T1"/>
              </a:cxn>
              <a:cxn ang="0">
                <a:pos x="T2" y="T3"/>
              </a:cxn>
              <a:cxn ang="0">
                <a:pos x="T4" y="T5"/>
              </a:cxn>
              <a:cxn ang="0">
                <a:pos x="T6" y="T7"/>
              </a:cxn>
            </a:cxnLst>
            <a:rect b="b" l="0" r="r" t="0"/>
            <a:pathLst>
              <a:path h="307" w="307">
                <a:moveTo>
                  <a:pt x="0" y="307"/>
                </a:moveTo>
                <a:cubicBezTo>
                  <a:pt x="307" y="307"/>
                  <a:pt x="307" y="307"/>
                  <a:pt x="307" y="307"/>
                </a:cubicBezTo>
                <a:cubicBezTo>
                  <a:pt x="302" y="140"/>
                  <a:pt x="167" y="6"/>
                  <a:pt x="0" y="0"/>
                </a:cubicBezTo>
                <a:lnTo>
                  <a:pt x="0" y="307"/>
                </a:lnTo>
                <a:close/>
              </a:path>
            </a:pathLst>
          </a:custGeom>
          <a:solidFill>
            <a:schemeClr val="accent2"/>
          </a:solidFill>
          <a:ln cmpd="sng" w="9525">
            <a:noFill/>
            <a:round/>
          </a:ln>
        </p:spPr>
        <p:txBody>
          <a:bodyPr/>
          <a:lstStyle/>
          <a:p>
            <a:endParaRPr altLang="en-US" lang="zh-CN">
              <a:solidFill>
                <a:schemeClr val="bg1">
                  <a:lumMod val="50000"/>
                </a:schemeClr>
              </a:solidFill>
            </a:endParaRPr>
          </a:p>
        </p:txBody>
      </p:sp>
      <p:sp>
        <p:nvSpPr>
          <p:cNvPr id="42" name="Freeform 12"/>
          <p:cNvSpPr/>
          <p:nvPr/>
        </p:nvSpPr>
        <p:spPr bwMode="auto">
          <a:xfrm>
            <a:off x="3124201" y="1960185"/>
            <a:ext cx="925513" cy="924496"/>
          </a:xfrm>
          <a:custGeom>
            <a:gdLst>
              <a:gd fmla="*/ 307 w 307" name="T0"/>
              <a:gd fmla="*/ 307 h 307" name="T1"/>
              <a:gd fmla="*/ 307 w 307" name="T2"/>
              <a:gd fmla="*/ 0 h 307" name="T3"/>
              <a:gd fmla="*/ 0 w 307" name="T4"/>
              <a:gd fmla="*/ 307 h 307" name="T5"/>
              <a:gd fmla="*/ 307 w 307" name="T6"/>
              <a:gd fmla="*/ 307 h 307" name="T7"/>
            </a:gdLst>
            <a:cxnLst>
              <a:cxn ang="0">
                <a:pos x="T0" y="T1"/>
              </a:cxn>
              <a:cxn ang="0">
                <a:pos x="T2" y="T3"/>
              </a:cxn>
              <a:cxn ang="0">
                <a:pos x="T4" y="T5"/>
              </a:cxn>
              <a:cxn ang="0">
                <a:pos x="T6" y="T7"/>
              </a:cxn>
            </a:cxnLst>
            <a:rect b="b" l="0" r="r" t="0"/>
            <a:pathLst>
              <a:path h="307" w="307">
                <a:moveTo>
                  <a:pt x="307" y="307"/>
                </a:moveTo>
                <a:cubicBezTo>
                  <a:pt x="307" y="0"/>
                  <a:pt x="307" y="0"/>
                  <a:pt x="307" y="0"/>
                </a:cubicBezTo>
                <a:cubicBezTo>
                  <a:pt x="140" y="6"/>
                  <a:pt x="6" y="140"/>
                  <a:pt x="0" y="307"/>
                </a:cubicBezTo>
                <a:lnTo>
                  <a:pt x="307" y="307"/>
                </a:lnTo>
                <a:close/>
              </a:path>
            </a:pathLst>
          </a:custGeom>
          <a:solidFill>
            <a:schemeClr val="accent1"/>
          </a:solidFill>
          <a:ln cmpd="sng" w="9525">
            <a:noFill/>
            <a:round/>
          </a:ln>
        </p:spPr>
        <p:txBody>
          <a:bodyPr/>
          <a:lstStyle/>
          <a:p>
            <a:endParaRPr altLang="en-US" lang="zh-CN">
              <a:solidFill>
                <a:schemeClr val="bg1">
                  <a:lumMod val="50000"/>
                </a:schemeClr>
              </a:solidFill>
            </a:endParaRPr>
          </a:p>
        </p:txBody>
      </p:sp>
      <p:sp>
        <p:nvSpPr>
          <p:cNvPr id="43" name="Freeform 13"/>
          <p:cNvSpPr/>
          <p:nvPr/>
        </p:nvSpPr>
        <p:spPr bwMode="auto">
          <a:xfrm>
            <a:off x="5097463" y="2938689"/>
            <a:ext cx="920750" cy="924496"/>
          </a:xfrm>
          <a:custGeom>
            <a:gdLst>
              <a:gd fmla="*/ 0 w 306" name="T0"/>
              <a:gd fmla="*/ 0 h 307" name="T1"/>
              <a:gd fmla="*/ 0 w 306" name="T2"/>
              <a:gd fmla="*/ 307 h 307" name="T3"/>
              <a:gd fmla="*/ 306 w 306" name="T4"/>
              <a:gd fmla="*/ 0 h 307" name="T5"/>
              <a:gd fmla="*/ 0 w 306" name="T6"/>
              <a:gd fmla="*/ 0 h 307" name="T7"/>
            </a:gdLst>
            <a:cxnLst>
              <a:cxn ang="0">
                <a:pos x="T0" y="T1"/>
              </a:cxn>
              <a:cxn ang="0">
                <a:pos x="T2" y="T3"/>
              </a:cxn>
              <a:cxn ang="0">
                <a:pos x="T4" y="T5"/>
              </a:cxn>
              <a:cxn ang="0">
                <a:pos x="T6" y="T7"/>
              </a:cxn>
            </a:cxnLst>
            <a:rect b="b" l="0" r="r" t="0"/>
            <a:pathLst>
              <a:path h="307" w="306">
                <a:moveTo>
                  <a:pt x="0" y="0"/>
                </a:moveTo>
                <a:cubicBezTo>
                  <a:pt x="0" y="307"/>
                  <a:pt x="0" y="307"/>
                  <a:pt x="0" y="307"/>
                </a:cubicBezTo>
                <a:cubicBezTo>
                  <a:pt x="166" y="301"/>
                  <a:pt x="301" y="167"/>
                  <a:pt x="306" y="0"/>
                </a:cubicBezTo>
                <a:lnTo>
                  <a:pt x="0" y="0"/>
                </a:lnTo>
                <a:close/>
              </a:path>
            </a:pathLst>
          </a:custGeom>
          <a:solidFill>
            <a:schemeClr val="accent4"/>
          </a:solidFill>
          <a:ln cmpd="sng" w="9525">
            <a:noFill/>
            <a:round/>
          </a:ln>
        </p:spPr>
        <p:txBody>
          <a:bodyPr/>
          <a:lstStyle/>
          <a:p>
            <a:endParaRPr altLang="en-US" lang="zh-CN">
              <a:solidFill>
                <a:schemeClr val="bg1">
                  <a:lumMod val="50000"/>
                </a:schemeClr>
              </a:solidFill>
            </a:endParaRPr>
          </a:p>
        </p:txBody>
      </p:sp>
      <p:sp>
        <p:nvSpPr>
          <p:cNvPr id="44" name="Freeform 14"/>
          <p:cNvSpPr/>
          <p:nvPr/>
        </p:nvSpPr>
        <p:spPr bwMode="auto">
          <a:xfrm>
            <a:off x="4110039" y="2945043"/>
            <a:ext cx="923925" cy="924496"/>
          </a:xfrm>
          <a:custGeom>
            <a:gdLst>
              <a:gd fmla="*/ 307 w 307" name="T0"/>
              <a:gd fmla="*/ 0 h 307" name="T1"/>
              <a:gd fmla="*/ 0 w 307" name="T2"/>
              <a:gd fmla="*/ 0 h 307" name="T3"/>
              <a:gd fmla="*/ 307 w 307" name="T4"/>
              <a:gd fmla="*/ 307 h 307" name="T5"/>
              <a:gd fmla="*/ 307 w 307" name="T6"/>
              <a:gd fmla="*/ 0 h 307" name="T7"/>
            </a:gdLst>
            <a:cxnLst>
              <a:cxn ang="0">
                <a:pos x="T0" y="T1"/>
              </a:cxn>
              <a:cxn ang="0">
                <a:pos x="T2" y="T3"/>
              </a:cxn>
              <a:cxn ang="0">
                <a:pos x="T4" y="T5"/>
              </a:cxn>
              <a:cxn ang="0">
                <a:pos x="T6" y="T7"/>
              </a:cxn>
            </a:cxnLst>
            <a:rect b="b" l="0" r="r" t="0"/>
            <a:pathLst>
              <a:path h="307" w="307">
                <a:moveTo>
                  <a:pt x="307" y="0"/>
                </a:moveTo>
                <a:cubicBezTo>
                  <a:pt x="0" y="0"/>
                  <a:pt x="0" y="0"/>
                  <a:pt x="0" y="0"/>
                </a:cubicBezTo>
                <a:cubicBezTo>
                  <a:pt x="6" y="167"/>
                  <a:pt x="140" y="301"/>
                  <a:pt x="307" y="307"/>
                </a:cubicBezTo>
                <a:lnTo>
                  <a:pt x="307" y="0"/>
                </a:lnTo>
                <a:close/>
              </a:path>
            </a:pathLst>
          </a:custGeom>
          <a:solidFill>
            <a:schemeClr val="accent3"/>
          </a:solidFill>
          <a:ln cmpd="sng" w="9525">
            <a:noFill/>
            <a:round/>
          </a:ln>
        </p:spPr>
        <p:txBody>
          <a:bodyPr/>
          <a:lstStyle/>
          <a:p>
            <a:endParaRPr altLang="en-US" lang="zh-CN">
              <a:solidFill>
                <a:schemeClr val="bg1">
                  <a:lumMod val="50000"/>
                </a:schemeClr>
              </a:solidFill>
            </a:endParaRPr>
          </a:p>
        </p:txBody>
      </p:sp>
      <p:sp>
        <p:nvSpPr>
          <p:cNvPr id="45" name="Freeform 15"/>
          <p:cNvSpPr/>
          <p:nvPr/>
        </p:nvSpPr>
        <p:spPr bwMode="auto">
          <a:xfrm>
            <a:off x="6084889" y="1960185"/>
            <a:ext cx="922337" cy="924496"/>
          </a:xfrm>
          <a:custGeom>
            <a:gdLst>
              <a:gd fmla="*/ 0 w 306" name="T0"/>
              <a:gd fmla="*/ 307 h 307" name="T1"/>
              <a:gd fmla="*/ 306 w 306" name="T2"/>
              <a:gd fmla="*/ 307 h 307" name="T3"/>
              <a:gd fmla="*/ 0 w 306" name="T4"/>
              <a:gd fmla="*/ 0 h 307" name="T5"/>
              <a:gd fmla="*/ 0 w 306" name="T6"/>
              <a:gd fmla="*/ 307 h 307" name="T7"/>
            </a:gdLst>
            <a:cxnLst>
              <a:cxn ang="0">
                <a:pos x="T0" y="T1"/>
              </a:cxn>
              <a:cxn ang="0">
                <a:pos x="T2" y="T3"/>
              </a:cxn>
              <a:cxn ang="0">
                <a:pos x="T4" y="T5"/>
              </a:cxn>
              <a:cxn ang="0">
                <a:pos x="T6" y="T7"/>
              </a:cxn>
            </a:cxnLst>
            <a:rect b="b" l="0" r="r" t="0"/>
            <a:pathLst>
              <a:path h="307" w="306">
                <a:moveTo>
                  <a:pt x="0" y="307"/>
                </a:moveTo>
                <a:cubicBezTo>
                  <a:pt x="306" y="307"/>
                  <a:pt x="306" y="307"/>
                  <a:pt x="306" y="307"/>
                </a:cubicBezTo>
                <a:cubicBezTo>
                  <a:pt x="301" y="140"/>
                  <a:pt x="166" y="6"/>
                  <a:pt x="0" y="0"/>
                </a:cubicBezTo>
                <a:lnTo>
                  <a:pt x="0" y="307"/>
                </a:lnTo>
                <a:close/>
              </a:path>
            </a:pathLst>
          </a:custGeom>
          <a:solidFill>
            <a:schemeClr val="accent2"/>
          </a:solidFill>
          <a:ln cmpd="sng" w="9525">
            <a:noFill/>
            <a:round/>
          </a:ln>
        </p:spPr>
        <p:txBody>
          <a:bodyPr/>
          <a:lstStyle/>
          <a:p>
            <a:endParaRPr altLang="en-US" lang="zh-CN">
              <a:solidFill>
                <a:schemeClr val="bg1">
                  <a:lumMod val="50000"/>
                </a:schemeClr>
              </a:solidFill>
            </a:endParaRPr>
          </a:p>
        </p:txBody>
      </p:sp>
      <p:sp>
        <p:nvSpPr>
          <p:cNvPr id="46" name="Freeform 16"/>
          <p:cNvSpPr/>
          <p:nvPr/>
        </p:nvSpPr>
        <p:spPr bwMode="auto">
          <a:xfrm>
            <a:off x="5097463" y="1960185"/>
            <a:ext cx="920750" cy="924496"/>
          </a:xfrm>
          <a:custGeom>
            <a:gdLst>
              <a:gd fmla="*/ 306 w 306" name="T0"/>
              <a:gd fmla="*/ 307 h 307" name="T1"/>
              <a:gd fmla="*/ 306 w 306" name="T2"/>
              <a:gd fmla="*/ 0 h 307" name="T3"/>
              <a:gd fmla="*/ 0 w 306" name="T4"/>
              <a:gd fmla="*/ 307 h 307" name="T5"/>
              <a:gd fmla="*/ 306 w 306" name="T6"/>
              <a:gd fmla="*/ 307 h 307" name="T7"/>
            </a:gdLst>
            <a:cxnLst>
              <a:cxn ang="0">
                <a:pos x="T0" y="T1"/>
              </a:cxn>
              <a:cxn ang="0">
                <a:pos x="T2" y="T3"/>
              </a:cxn>
              <a:cxn ang="0">
                <a:pos x="T4" y="T5"/>
              </a:cxn>
              <a:cxn ang="0">
                <a:pos x="T6" y="T7"/>
              </a:cxn>
            </a:cxnLst>
            <a:rect b="b" l="0" r="r" t="0"/>
            <a:pathLst>
              <a:path h="307" w="306">
                <a:moveTo>
                  <a:pt x="306" y="307"/>
                </a:moveTo>
                <a:cubicBezTo>
                  <a:pt x="306" y="0"/>
                  <a:pt x="306" y="0"/>
                  <a:pt x="306" y="0"/>
                </a:cubicBezTo>
                <a:cubicBezTo>
                  <a:pt x="139" y="6"/>
                  <a:pt x="5" y="140"/>
                  <a:pt x="0" y="307"/>
                </a:cubicBezTo>
                <a:lnTo>
                  <a:pt x="306" y="307"/>
                </a:lnTo>
                <a:close/>
              </a:path>
            </a:pathLst>
          </a:custGeom>
          <a:solidFill>
            <a:schemeClr val="accent1"/>
          </a:solidFill>
          <a:ln cmpd="sng" w="9525">
            <a:noFill/>
            <a:round/>
          </a:ln>
        </p:spPr>
        <p:txBody>
          <a:bodyPr/>
          <a:lstStyle/>
          <a:p>
            <a:endParaRPr altLang="en-US" lang="zh-CN">
              <a:solidFill>
                <a:schemeClr val="bg1">
                  <a:lumMod val="50000"/>
                </a:schemeClr>
              </a:solidFill>
            </a:endParaRPr>
          </a:p>
        </p:txBody>
      </p:sp>
      <p:sp>
        <p:nvSpPr>
          <p:cNvPr id="47" name="Freeform 17"/>
          <p:cNvSpPr/>
          <p:nvPr/>
        </p:nvSpPr>
        <p:spPr bwMode="auto">
          <a:xfrm>
            <a:off x="7067550" y="2945043"/>
            <a:ext cx="920750" cy="924496"/>
          </a:xfrm>
          <a:custGeom>
            <a:gdLst>
              <a:gd fmla="*/ 0 w 306" name="T0"/>
              <a:gd fmla="*/ 0 h 307" name="T1"/>
              <a:gd fmla="*/ 0 w 306" name="T2"/>
              <a:gd fmla="*/ 307 h 307" name="T3"/>
              <a:gd fmla="*/ 306 w 306" name="T4"/>
              <a:gd fmla="*/ 0 h 307" name="T5"/>
              <a:gd fmla="*/ 0 w 306" name="T6"/>
              <a:gd fmla="*/ 0 h 307" name="T7"/>
            </a:gdLst>
            <a:cxnLst>
              <a:cxn ang="0">
                <a:pos x="T0" y="T1"/>
              </a:cxn>
              <a:cxn ang="0">
                <a:pos x="T2" y="T3"/>
              </a:cxn>
              <a:cxn ang="0">
                <a:pos x="T4" y="T5"/>
              </a:cxn>
              <a:cxn ang="0">
                <a:pos x="T6" y="T7"/>
              </a:cxn>
            </a:cxnLst>
            <a:rect b="b" l="0" r="r" t="0"/>
            <a:pathLst>
              <a:path h="307" w="306">
                <a:moveTo>
                  <a:pt x="0" y="0"/>
                </a:moveTo>
                <a:cubicBezTo>
                  <a:pt x="0" y="307"/>
                  <a:pt x="0" y="307"/>
                  <a:pt x="0" y="307"/>
                </a:cubicBezTo>
                <a:cubicBezTo>
                  <a:pt x="167" y="301"/>
                  <a:pt x="301" y="167"/>
                  <a:pt x="306" y="0"/>
                </a:cubicBezTo>
                <a:lnTo>
                  <a:pt x="0" y="0"/>
                </a:lnTo>
                <a:close/>
              </a:path>
            </a:pathLst>
          </a:custGeom>
          <a:solidFill>
            <a:schemeClr val="accent4"/>
          </a:solidFill>
          <a:ln cmpd="sng" w="9525">
            <a:noFill/>
            <a:round/>
          </a:ln>
        </p:spPr>
        <p:txBody>
          <a:bodyPr/>
          <a:lstStyle/>
          <a:p>
            <a:endParaRPr altLang="en-US" lang="zh-CN">
              <a:solidFill>
                <a:schemeClr val="bg1">
                  <a:lumMod val="50000"/>
                </a:schemeClr>
              </a:solidFill>
            </a:endParaRPr>
          </a:p>
        </p:txBody>
      </p:sp>
      <p:sp>
        <p:nvSpPr>
          <p:cNvPr id="48" name="Freeform 18"/>
          <p:cNvSpPr/>
          <p:nvPr/>
        </p:nvSpPr>
        <p:spPr bwMode="auto">
          <a:xfrm>
            <a:off x="6081714" y="2945043"/>
            <a:ext cx="922337" cy="924496"/>
          </a:xfrm>
          <a:custGeom>
            <a:gdLst>
              <a:gd fmla="*/ 306 w 306" name="T0"/>
              <a:gd fmla="*/ 0 h 307" name="T1"/>
              <a:gd fmla="*/ 0 w 306" name="T2"/>
              <a:gd fmla="*/ 0 h 307" name="T3"/>
              <a:gd fmla="*/ 306 w 306" name="T4"/>
              <a:gd fmla="*/ 307 h 307" name="T5"/>
              <a:gd fmla="*/ 306 w 306" name="T6"/>
              <a:gd fmla="*/ 0 h 307" name="T7"/>
            </a:gdLst>
            <a:cxnLst>
              <a:cxn ang="0">
                <a:pos x="T0" y="T1"/>
              </a:cxn>
              <a:cxn ang="0">
                <a:pos x="T2" y="T3"/>
              </a:cxn>
              <a:cxn ang="0">
                <a:pos x="T4" y="T5"/>
              </a:cxn>
              <a:cxn ang="0">
                <a:pos x="T6" y="T7"/>
              </a:cxn>
            </a:cxnLst>
            <a:rect b="b" l="0" r="r" t="0"/>
            <a:pathLst>
              <a:path h="307" w="306">
                <a:moveTo>
                  <a:pt x="306" y="0"/>
                </a:moveTo>
                <a:cubicBezTo>
                  <a:pt x="0" y="0"/>
                  <a:pt x="0" y="0"/>
                  <a:pt x="0" y="0"/>
                </a:cubicBezTo>
                <a:cubicBezTo>
                  <a:pt x="5" y="167"/>
                  <a:pt x="139" y="301"/>
                  <a:pt x="306" y="307"/>
                </a:cubicBezTo>
                <a:lnTo>
                  <a:pt x="306" y="0"/>
                </a:lnTo>
                <a:close/>
              </a:path>
            </a:pathLst>
          </a:custGeom>
          <a:solidFill>
            <a:schemeClr val="accent3"/>
          </a:solidFill>
          <a:ln cmpd="sng" w="9525">
            <a:noFill/>
            <a:round/>
          </a:ln>
        </p:spPr>
        <p:txBody>
          <a:bodyPr/>
          <a:lstStyle/>
          <a:p>
            <a:endParaRPr altLang="en-US" lang="zh-CN">
              <a:solidFill>
                <a:schemeClr val="bg1">
                  <a:lumMod val="50000"/>
                </a:schemeClr>
              </a:solidFill>
            </a:endParaRPr>
          </a:p>
        </p:txBody>
      </p:sp>
      <p:sp>
        <p:nvSpPr>
          <p:cNvPr id="49" name="Freeform 19"/>
          <p:cNvSpPr>
            <a:spLocks noEditPoints="1"/>
          </p:cNvSpPr>
          <p:nvPr/>
        </p:nvSpPr>
        <p:spPr bwMode="auto">
          <a:xfrm>
            <a:off x="7377114" y="3186492"/>
            <a:ext cx="212725" cy="200149"/>
          </a:xfrm>
          <a:custGeom>
            <a:gdLst>
              <a:gd fmla="*/ 65 w 103" name="T0"/>
              <a:gd fmla="*/ 84 h 97" name="T1"/>
              <a:gd fmla="*/ 67 w 103" name="T2"/>
              <a:gd fmla="*/ 81 h 97" name="T3"/>
              <a:gd fmla="*/ 67 w 103" name="T4"/>
              <a:gd fmla="*/ 46 h 97" name="T5"/>
              <a:gd fmla="*/ 65 w 103" name="T6"/>
              <a:gd fmla="*/ 44 h 97" name="T7"/>
              <a:gd fmla="*/ 38 w 103" name="T8"/>
              <a:gd fmla="*/ 44 h 97" name="T9"/>
              <a:gd fmla="*/ 36 w 103" name="T10"/>
              <a:gd fmla="*/ 46 h 97" name="T11"/>
              <a:gd fmla="*/ 36 w 103" name="T12"/>
              <a:gd fmla="*/ 81 h 97" name="T13"/>
              <a:gd fmla="*/ 38 w 103" name="T14"/>
              <a:gd fmla="*/ 84 h 97" name="T15"/>
              <a:gd fmla="*/ 65 w 103" name="T16"/>
              <a:gd fmla="*/ 84 h 97" name="T17"/>
              <a:gd fmla="*/ 40 w 103" name="T18"/>
              <a:gd fmla="*/ 49 h 97" name="T19"/>
              <a:gd fmla="*/ 40 w 103" name="T20"/>
              <a:gd fmla="*/ 49 h 97" name="T21"/>
              <a:gd fmla="*/ 62 w 103" name="T22"/>
              <a:gd fmla="*/ 49 h 97" name="T23"/>
              <a:gd fmla="*/ 62 w 103" name="T24"/>
              <a:gd fmla="*/ 79 h 97" name="T25"/>
              <a:gd fmla="*/ 40 w 103" name="T26"/>
              <a:gd fmla="*/ 79 h 97" name="T27"/>
              <a:gd fmla="*/ 40 w 103" name="T28"/>
              <a:gd fmla="*/ 49 h 97" name="T29"/>
              <a:gd fmla="*/ 84 w 103" name="T30"/>
              <a:gd fmla="*/ 50 h 97" name="T31"/>
              <a:gd fmla="*/ 84 w 103" name="T32"/>
              <a:gd fmla="*/ 50 h 97" name="T33"/>
              <a:gd fmla="*/ 80 w 103" name="T34"/>
              <a:gd fmla="*/ 54 h 97" name="T35"/>
              <a:gd fmla="*/ 80 w 103" name="T36"/>
              <a:gd fmla="*/ 89 h 97" name="T37"/>
              <a:gd fmla="*/ 23 w 103" name="T38"/>
              <a:gd fmla="*/ 89 h 97" name="T39"/>
              <a:gd fmla="*/ 23 w 103" name="T40"/>
              <a:gd fmla="*/ 54 h 97" name="T41"/>
              <a:gd fmla="*/ 19 w 103" name="T42"/>
              <a:gd fmla="*/ 50 h 97" name="T43"/>
              <a:gd fmla="*/ 15 w 103" name="T44"/>
              <a:gd fmla="*/ 54 h 97" name="T45"/>
              <a:gd fmla="*/ 15 w 103" name="T46"/>
              <a:gd fmla="*/ 93 h 97" name="T47"/>
              <a:gd fmla="*/ 19 w 103" name="T48"/>
              <a:gd fmla="*/ 97 h 97" name="T49"/>
              <a:gd fmla="*/ 84 w 103" name="T50"/>
              <a:gd fmla="*/ 97 h 97" name="T51"/>
              <a:gd fmla="*/ 88 w 103" name="T52"/>
              <a:gd fmla="*/ 93 h 97" name="T53"/>
              <a:gd fmla="*/ 88 w 103" name="T54"/>
              <a:gd fmla="*/ 54 h 97" name="T55"/>
              <a:gd fmla="*/ 84 w 103" name="T56"/>
              <a:gd fmla="*/ 50 h 97" name="T57"/>
              <a:gd fmla="*/ 102 w 103" name="T58"/>
              <a:gd fmla="*/ 49 h 97" name="T59"/>
              <a:gd fmla="*/ 102 w 103" name="T60"/>
              <a:gd fmla="*/ 49 h 97" name="T61"/>
              <a:gd fmla="*/ 54 w 103" name="T62"/>
              <a:gd fmla="*/ 2 h 97" name="T63"/>
              <a:gd fmla="*/ 49 w 103" name="T64"/>
              <a:gd fmla="*/ 2 h 97" name="T65"/>
              <a:gd fmla="*/ 1 w 103" name="T66"/>
              <a:gd fmla="*/ 49 h 97" name="T67"/>
              <a:gd fmla="*/ 1 w 103" name="T68"/>
              <a:gd fmla="*/ 55 h 97" name="T69"/>
              <a:gd fmla="*/ 7 w 103" name="T70"/>
              <a:gd fmla="*/ 55 h 97" name="T71"/>
              <a:gd fmla="*/ 51 w 103" name="T72"/>
              <a:gd fmla="*/ 10 h 97" name="T73"/>
              <a:gd fmla="*/ 96 w 103" name="T74"/>
              <a:gd fmla="*/ 55 h 97" name="T75"/>
              <a:gd fmla="*/ 102 w 103" name="T76"/>
              <a:gd fmla="*/ 55 h 97" name="T77"/>
              <a:gd fmla="*/ 102 w 103" name="T78"/>
              <a:gd fmla="*/ 49 h 9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7" w="103">
                <a:moveTo>
                  <a:pt x="65" y="84"/>
                </a:moveTo>
                <a:cubicBezTo>
                  <a:pt x="66" y="84"/>
                  <a:pt x="67" y="83"/>
                  <a:pt x="67" y="81"/>
                </a:cubicBezTo>
                <a:cubicBezTo>
                  <a:pt x="67" y="46"/>
                  <a:pt x="67" y="46"/>
                  <a:pt x="67" y="46"/>
                </a:cubicBezTo>
                <a:cubicBezTo>
                  <a:pt x="67" y="45"/>
                  <a:pt x="66" y="44"/>
                  <a:pt x="65" y="44"/>
                </a:cubicBezTo>
                <a:cubicBezTo>
                  <a:pt x="38" y="44"/>
                  <a:pt x="38" y="44"/>
                  <a:pt x="38" y="44"/>
                </a:cubicBezTo>
                <a:cubicBezTo>
                  <a:pt x="37" y="44"/>
                  <a:pt x="36" y="45"/>
                  <a:pt x="36" y="46"/>
                </a:cubicBezTo>
                <a:cubicBezTo>
                  <a:pt x="36" y="81"/>
                  <a:pt x="36" y="81"/>
                  <a:pt x="36" y="81"/>
                </a:cubicBezTo>
                <a:cubicBezTo>
                  <a:pt x="36" y="83"/>
                  <a:pt x="37" y="84"/>
                  <a:pt x="38" y="84"/>
                </a:cubicBezTo>
                <a:cubicBezTo>
                  <a:pt x="65" y="84"/>
                  <a:pt x="65" y="84"/>
                  <a:pt x="65" y="84"/>
                </a:cubicBezTo>
                <a:close/>
                <a:moveTo>
                  <a:pt x="40" y="49"/>
                </a:moveTo>
                <a:cubicBezTo>
                  <a:pt x="40" y="49"/>
                  <a:pt x="40" y="49"/>
                  <a:pt x="40" y="49"/>
                </a:cubicBezTo>
                <a:cubicBezTo>
                  <a:pt x="62" y="49"/>
                  <a:pt x="62" y="49"/>
                  <a:pt x="62" y="49"/>
                </a:cubicBezTo>
                <a:cubicBezTo>
                  <a:pt x="62" y="79"/>
                  <a:pt x="62" y="79"/>
                  <a:pt x="62" y="79"/>
                </a:cubicBezTo>
                <a:cubicBezTo>
                  <a:pt x="40" y="79"/>
                  <a:pt x="40" y="79"/>
                  <a:pt x="40" y="79"/>
                </a:cubicBezTo>
                <a:cubicBezTo>
                  <a:pt x="40" y="49"/>
                  <a:pt x="40" y="49"/>
                  <a:pt x="40" y="49"/>
                </a:cubicBezTo>
                <a:close/>
                <a:moveTo>
                  <a:pt x="84" y="50"/>
                </a:moveTo>
                <a:cubicBezTo>
                  <a:pt x="84" y="50"/>
                  <a:pt x="84" y="50"/>
                  <a:pt x="84" y="50"/>
                </a:cubicBezTo>
                <a:cubicBezTo>
                  <a:pt x="82" y="50"/>
                  <a:pt x="80" y="52"/>
                  <a:pt x="80" y="54"/>
                </a:cubicBezTo>
                <a:cubicBezTo>
                  <a:pt x="80" y="89"/>
                  <a:pt x="80" y="89"/>
                  <a:pt x="80" y="89"/>
                </a:cubicBezTo>
                <a:cubicBezTo>
                  <a:pt x="23" y="89"/>
                  <a:pt x="23" y="89"/>
                  <a:pt x="23" y="89"/>
                </a:cubicBezTo>
                <a:cubicBezTo>
                  <a:pt x="23" y="54"/>
                  <a:pt x="23" y="54"/>
                  <a:pt x="23" y="54"/>
                </a:cubicBezTo>
                <a:cubicBezTo>
                  <a:pt x="23" y="52"/>
                  <a:pt x="21" y="50"/>
                  <a:pt x="19" y="50"/>
                </a:cubicBezTo>
                <a:cubicBezTo>
                  <a:pt x="17" y="50"/>
                  <a:pt x="15" y="52"/>
                  <a:pt x="15" y="54"/>
                </a:cubicBezTo>
                <a:cubicBezTo>
                  <a:pt x="15" y="93"/>
                  <a:pt x="15" y="93"/>
                  <a:pt x="15" y="93"/>
                </a:cubicBezTo>
                <a:cubicBezTo>
                  <a:pt x="15" y="95"/>
                  <a:pt x="17" y="97"/>
                  <a:pt x="19" y="97"/>
                </a:cubicBezTo>
                <a:cubicBezTo>
                  <a:pt x="84" y="97"/>
                  <a:pt x="84" y="97"/>
                  <a:pt x="84" y="97"/>
                </a:cubicBezTo>
                <a:cubicBezTo>
                  <a:pt x="86" y="97"/>
                  <a:pt x="88" y="95"/>
                  <a:pt x="88" y="93"/>
                </a:cubicBezTo>
                <a:cubicBezTo>
                  <a:pt x="88" y="54"/>
                  <a:pt x="88" y="54"/>
                  <a:pt x="88" y="54"/>
                </a:cubicBezTo>
                <a:cubicBezTo>
                  <a:pt x="88" y="52"/>
                  <a:pt x="86" y="50"/>
                  <a:pt x="84" y="50"/>
                </a:cubicBezTo>
                <a:close/>
                <a:moveTo>
                  <a:pt x="102" y="49"/>
                </a:moveTo>
                <a:cubicBezTo>
                  <a:pt x="102" y="49"/>
                  <a:pt x="102" y="49"/>
                  <a:pt x="102" y="49"/>
                </a:cubicBezTo>
                <a:cubicBezTo>
                  <a:pt x="54" y="2"/>
                  <a:pt x="54" y="2"/>
                  <a:pt x="54" y="2"/>
                </a:cubicBezTo>
                <a:cubicBezTo>
                  <a:pt x="53" y="0"/>
                  <a:pt x="50" y="0"/>
                  <a:pt x="49" y="2"/>
                </a:cubicBezTo>
                <a:cubicBezTo>
                  <a:pt x="1" y="49"/>
                  <a:pt x="1" y="49"/>
                  <a:pt x="1" y="49"/>
                </a:cubicBezTo>
                <a:cubicBezTo>
                  <a:pt x="0" y="51"/>
                  <a:pt x="0" y="53"/>
                  <a:pt x="1" y="55"/>
                </a:cubicBezTo>
                <a:cubicBezTo>
                  <a:pt x="3" y="57"/>
                  <a:pt x="5" y="57"/>
                  <a:pt x="7" y="55"/>
                </a:cubicBezTo>
                <a:cubicBezTo>
                  <a:pt x="51" y="10"/>
                  <a:pt x="51" y="10"/>
                  <a:pt x="51" y="10"/>
                </a:cubicBezTo>
                <a:cubicBezTo>
                  <a:pt x="96" y="55"/>
                  <a:pt x="96" y="55"/>
                  <a:pt x="96" y="55"/>
                </a:cubicBezTo>
                <a:cubicBezTo>
                  <a:pt x="98" y="57"/>
                  <a:pt x="100" y="57"/>
                  <a:pt x="102" y="55"/>
                </a:cubicBezTo>
                <a:cubicBezTo>
                  <a:pt x="103" y="53"/>
                  <a:pt x="103" y="51"/>
                  <a:pt x="102" y="49"/>
                </a:cubicBezTo>
                <a:close/>
              </a:path>
            </a:pathLst>
          </a:custGeom>
          <a:solidFill>
            <a:schemeClr val="bg1"/>
          </a:solidFill>
          <a:ln>
            <a:noFill/>
          </a:ln>
        </p:spPr>
        <p:txBody>
          <a:bodyPr/>
          <a:lstStyle/>
          <a:p>
            <a:endParaRPr altLang="en-US" lang="zh-CN">
              <a:solidFill>
                <a:schemeClr val="bg1">
                  <a:lumMod val="50000"/>
                </a:schemeClr>
              </a:solidFill>
            </a:endParaRPr>
          </a:p>
        </p:txBody>
      </p:sp>
      <p:sp>
        <p:nvSpPr>
          <p:cNvPr id="50" name="Freeform 20"/>
          <p:cNvSpPr>
            <a:spLocks noEditPoints="1"/>
          </p:cNvSpPr>
          <p:nvPr/>
        </p:nvSpPr>
        <p:spPr bwMode="auto">
          <a:xfrm>
            <a:off x="4413250" y="2368423"/>
            <a:ext cx="247650" cy="254157"/>
          </a:xfrm>
          <a:custGeom>
            <a:gdLst>
              <a:gd fmla="*/ 3 w 120" name="T0"/>
              <a:gd fmla="*/ 63 h 124" name="T1"/>
              <a:gd fmla="*/ 60 w 120" name="T2"/>
              <a:gd fmla="*/ 20 h 124" name="T3"/>
              <a:gd fmla="*/ 20 w 120" name="T4"/>
              <a:gd fmla="*/ 60 h 124" name="T5"/>
              <a:gd fmla="*/ 30 w 120" name="T6"/>
              <a:gd fmla="*/ 60 h 124" name="T7"/>
              <a:gd fmla="*/ 44 w 120" name="T8"/>
              <a:gd fmla="*/ 108 h 124" name="T9"/>
              <a:gd fmla="*/ 76 w 120" name="T10"/>
              <a:gd fmla="*/ 102 h 124" name="T11"/>
              <a:gd fmla="*/ 53 w 120" name="T12"/>
              <a:gd fmla="*/ 124 h 124" name="T13"/>
              <a:gd fmla="*/ 67 w 120" name="T14"/>
              <a:gd fmla="*/ 118 h 124" name="T15"/>
              <a:gd fmla="*/ 44 w 120" name="T16"/>
              <a:gd fmla="*/ 116 h 124" name="T17"/>
              <a:gd fmla="*/ 76 w 120" name="T18"/>
              <a:gd fmla="*/ 110 h 124" name="T19"/>
              <a:gd fmla="*/ 84 w 120" name="T20"/>
              <a:gd fmla="*/ 60 h 124" name="T21"/>
              <a:gd fmla="*/ 75 w 120" name="T22"/>
              <a:gd fmla="*/ 56 h 124" name="T23"/>
              <a:gd fmla="*/ 60 w 120" name="T24"/>
              <a:gd fmla="*/ 56 h 124" name="T25"/>
              <a:gd fmla="*/ 50 w 120" name="T26"/>
              <a:gd fmla="*/ 57 h 124" name="T27"/>
              <a:gd fmla="*/ 35 w 120" name="T28"/>
              <a:gd fmla="*/ 60 h 124" name="T29"/>
              <a:gd fmla="*/ 47 w 120" name="T30"/>
              <a:gd fmla="*/ 62 h 124" name="T31"/>
              <a:gd fmla="*/ 50 w 120" name="T32"/>
              <a:gd fmla="*/ 64 h 124" name="T33"/>
              <a:gd fmla="*/ 50 w 120" name="T34"/>
              <a:gd fmla="*/ 64 h 124" name="T35"/>
              <a:gd fmla="*/ 51 w 120" name="T36"/>
              <a:gd fmla="*/ 64 h 124" name="T37"/>
              <a:gd fmla="*/ 51 w 120" name="T38"/>
              <a:gd fmla="*/ 64 h 124" name="T39"/>
              <a:gd fmla="*/ 51 w 120" name="T40"/>
              <a:gd fmla="*/ 65 h 124" name="T41"/>
              <a:gd fmla="*/ 51 w 120" name="T42"/>
              <a:gd fmla="*/ 65 h 124" name="T43"/>
              <a:gd fmla="*/ 51 w 120" name="T44"/>
              <a:gd fmla="*/ 65 h 124" name="T45"/>
              <a:gd fmla="*/ 52 w 120" name="T46"/>
              <a:gd fmla="*/ 65 h 124" name="T47"/>
              <a:gd fmla="*/ 52 w 120" name="T48"/>
              <a:gd fmla="*/ 65 h 124" name="T49"/>
              <a:gd fmla="*/ 52 w 120" name="T50"/>
              <a:gd fmla="*/ 65 h 124" name="T51"/>
              <a:gd fmla="*/ 52 w 120" name="T52"/>
              <a:gd fmla="*/ 65 h 124" name="T53"/>
              <a:gd fmla="*/ 53 w 120" name="T54"/>
              <a:gd fmla="*/ 65 h 124" name="T55"/>
              <a:gd fmla="*/ 53 w 120" name="T56"/>
              <a:gd fmla="*/ 65 h 124" name="T57"/>
              <a:gd fmla="*/ 53 w 120" name="T58"/>
              <a:gd fmla="*/ 65 h 124" name="T59"/>
              <a:gd fmla="*/ 53 w 120" name="T60"/>
              <a:gd fmla="*/ 65 h 124" name="T61"/>
              <a:gd fmla="*/ 53 w 120" name="T62"/>
              <a:gd fmla="*/ 65 h 124" name="T63"/>
              <a:gd fmla="*/ 54 w 120" name="T64"/>
              <a:gd fmla="*/ 65 h 124" name="T65"/>
              <a:gd fmla="*/ 54 w 120" name="T66"/>
              <a:gd fmla="*/ 65 h 124" name="T67"/>
              <a:gd fmla="*/ 54 w 120" name="T68"/>
              <a:gd fmla="*/ 64 h 124" name="T69"/>
              <a:gd fmla="*/ 54 w 120" name="T70"/>
              <a:gd fmla="*/ 64 h 124" name="T71"/>
              <a:gd fmla="*/ 55 w 120" name="T72"/>
              <a:gd fmla="*/ 64 h 124" name="T73"/>
              <a:gd fmla="*/ 58 w 120" name="T74"/>
              <a:gd fmla="*/ 62 h 124" name="T75"/>
              <a:gd fmla="*/ 64 w 120" name="T76"/>
              <a:gd fmla="*/ 63 h 124" name="T77"/>
              <a:gd fmla="*/ 69 w 120" name="T78"/>
              <a:gd fmla="*/ 64 h 124" name="T79"/>
              <a:gd fmla="*/ 80 w 120" name="T80"/>
              <a:gd fmla="*/ 64 h 124" name="T81"/>
              <a:gd fmla="*/ 29 w 120" name="T82"/>
              <a:gd fmla="*/ 26 h 124" name="T83"/>
              <a:gd fmla="*/ 25 w 120" name="T84"/>
              <a:gd fmla="*/ 30 h 124" name="T85"/>
              <a:gd fmla="*/ 106 w 120" name="T86"/>
              <a:gd fmla="*/ 63 h 124" name="T87"/>
              <a:gd fmla="*/ 120 w 120" name="T88"/>
              <a:gd fmla="*/ 60 h 124" name="T89"/>
              <a:gd fmla="*/ 95 w 120" name="T90"/>
              <a:gd fmla="*/ 30 h 124" name="T91"/>
              <a:gd fmla="*/ 91 w 120" name="T92"/>
              <a:gd fmla="*/ 26 h 124" name="T93"/>
              <a:gd fmla="*/ 63 w 120" name="T94"/>
              <a:gd fmla="*/ 14 h 124" name="T95"/>
              <a:gd fmla="*/ 60 w 120" name="T96"/>
              <a:gd fmla="*/ 0 h 1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4" w="120">
                <a:moveTo>
                  <a:pt x="14" y="58"/>
                </a:moveTo>
                <a:cubicBezTo>
                  <a:pt x="15" y="58"/>
                  <a:pt x="16" y="59"/>
                  <a:pt x="16" y="60"/>
                </a:cubicBezTo>
                <a:cubicBezTo>
                  <a:pt x="16" y="62"/>
                  <a:pt x="15" y="63"/>
                  <a:pt x="14" y="63"/>
                </a:cubicBezTo>
                <a:cubicBezTo>
                  <a:pt x="3" y="63"/>
                  <a:pt x="3" y="63"/>
                  <a:pt x="3" y="63"/>
                </a:cubicBezTo>
                <a:cubicBezTo>
                  <a:pt x="1" y="63"/>
                  <a:pt x="0" y="62"/>
                  <a:pt x="0" y="60"/>
                </a:cubicBezTo>
                <a:cubicBezTo>
                  <a:pt x="0" y="59"/>
                  <a:pt x="1" y="58"/>
                  <a:pt x="3" y="58"/>
                </a:cubicBezTo>
                <a:cubicBezTo>
                  <a:pt x="14" y="58"/>
                  <a:pt x="14" y="58"/>
                  <a:pt x="14" y="58"/>
                </a:cubicBezTo>
                <a:close/>
                <a:moveTo>
                  <a:pt x="60" y="20"/>
                </a:moveTo>
                <a:cubicBezTo>
                  <a:pt x="60" y="20"/>
                  <a:pt x="60" y="20"/>
                  <a:pt x="60" y="20"/>
                </a:cubicBezTo>
                <a:cubicBezTo>
                  <a:pt x="82" y="20"/>
                  <a:pt x="100" y="38"/>
                  <a:pt x="100" y="60"/>
                </a:cubicBezTo>
                <a:cubicBezTo>
                  <a:pt x="100" y="83"/>
                  <a:pt x="82" y="101"/>
                  <a:pt x="60" y="101"/>
                </a:cubicBezTo>
                <a:cubicBezTo>
                  <a:pt x="38" y="101"/>
                  <a:pt x="20" y="83"/>
                  <a:pt x="20" y="60"/>
                </a:cubicBezTo>
                <a:cubicBezTo>
                  <a:pt x="20" y="38"/>
                  <a:pt x="38" y="20"/>
                  <a:pt x="60" y="20"/>
                </a:cubicBezTo>
                <a:close/>
                <a:moveTo>
                  <a:pt x="60" y="30"/>
                </a:moveTo>
                <a:cubicBezTo>
                  <a:pt x="60" y="30"/>
                  <a:pt x="60" y="30"/>
                  <a:pt x="60" y="30"/>
                </a:cubicBezTo>
                <a:cubicBezTo>
                  <a:pt x="43" y="30"/>
                  <a:pt x="30" y="44"/>
                  <a:pt x="30" y="60"/>
                </a:cubicBezTo>
                <a:cubicBezTo>
                  <a:pt x="30" y="77"/>
                  <a:pt x="43" y="91"/>
                  <a:pt x="60" y="91"/>
                </a:cubicBezTo>
                <a:cubicBezTo>
                  <a:pt x="77" y="91"/>
                  <a:pt x="90" y="77"/>
                  <a:pt x="90" y="60"/>
                </a:cubicBezTo>
                <a:cubicBezTo>
                  <a:pt x="90" y="44"/>
                  <a:pt x="77" y="30"/>
                  <a:pt x="60" y="30"/>
                </a:cubicBezTo>
                <a:close/>
                <a:moveTo>
                  <a:pt x="44" y="108"/>
                </a:moveTo>
                <a:cubicBezTo>
                  <a:pt x="44" y="108"/>
                  <a:pt x="44" y="108"/>
                  <a:pt x="44" y="108"/>
                </a:cubicBezTo>
                <a:cubicBezTo>
                  <a:pt x="42" y="108"/>
                  <a:pt x="41" y="107"/>
                  <a:pt x="41" y="105"/>
                </a:cubicBezTo>
                <a:cubicBezTo>
                  <a:pt x="41" y="104"/>
                  <a:pt x="42" y="102"/>
                  <a:pt x="44" y="102"/>
                </a:cubicBezTo>
                <a:cubicBezTo>
                  <a:pt x="76" y="102"/>
                  <a:pt x="76" y="102"/>
                  <a:pt x="76" y="102"/>
                </a:cubicBezTo>
                <a:cubicBezTo>
                  <a:pt x="78" y="102"/>
                  <a:pt x="79" y="104"/>
                  <a:pt x="79" y="105"/>
                </a:cubicBezTo>
                <a:cubicBezTo>
                  <a:pt x="79" y="107"/>
                  <a:pt x="78" y="108"/>
                  <a:pt x="76" y="108"/>
                </a:cubicBezTo>
                <a:cubicBezTo>
                  <a:pt x="44" y="108"/>
                  <a:pt x="44" y="108"/>
                  <a:pt x="44" y="108"/>
                </a:cubicBezTo>
                <a:close/>
                <a:moveTo>
                  <a:pt x="53" y="124"/>
                </a:moveTo>
                <a:cubicBezTo>
                  <a:pt x="53" y="124"/>
                  <a:pt x="53" y="124"/>
                  <a:pt x="53" y="124"/>
                </a:cubicBezTo>
                <a:cubicBezTo>
                  <a:pt x="51" y="124"/>
                  <a:pt x="50" y="123"/>
                  <a:pt x="50" y="121"/>
                </a:cubicBezTo>
                <a:cubicBezTo>
                  <a:pt x="50" y="119"/>
                  <a:pt x="51" y="118"/>
                  <a:pt x="53" y="118"/>
                </a:cubicBezTo>
                <a:cubicBezTo>
                  <a:pt x="67" y="118"/>
                  <a:pt x="67" y="118"/>
                  <a:pt x="67" y="118"/>
                </a:cubicBezTo>
                <a:cubicBezTo>
                  <a:pt x="69" y="118"/>
                  <a:pt x="70" y="119"/>
                  <a:pt x="70" y="121"/>
                </a:cubicBezTo>
                <a:cubicBezTo>
                  <a:pt x="70" y="123"/>
                  <a:pt x="69" y="124"/>
                  <a:pt x="67" y="124"/>
                </a:cubicBezTo>
                <a:cubicBezTo>
                  <a:pt x="53" y="124"/>
                  <a:pt x="53" y="124"/>
                  <a:pt x="53" y="124"/>
                </a:cubicBezTo>
                <a:close/>
                <a:moveTo>
                  <a:pt x="44" y="116"/>
                </a:moveTo>
                <a:cubicBezTo>
                  <a:pt x="44" y="116"/>
                  <a:pt x="44" y="116"/>
                  <a:pt x="44" y="116"/>
                </a:cubicBezTo>
                <a:cubicBezTo>
                  <a:pt x="42" y="116"/>
                  <a:pt x="41" y="115"/>
                  <a:pt x="41" y="113"/>
                </a:cubicBezTo>
                <a:cubicBezTo>
                  <a:pt x="41" y="112"/>
                  <a:pt x="42" y="110"/>
                  <a:pt x="44" y="110"/>
                </a:cubicBezTo>
                <a:cubicBezTo>
                  <a:pt x="76" y="110"/>
                  <a:pt x="76" y="110"/>
                  <a:pt x="76" y="110"/>
                </a:cubicBezTo>
                <a:cubicBezTo>
                  <a:pt x="78" y="110"/>
                  <a:pt x="79" y="112"/>
                  <a:pt x="79" y="113"/>
                </a:cubicBezTo>
                <a:cubicBezTo>
                  <a:pt x="79" y="115"/>
                  <a:pt x="78" y="116"/>
                  <a:pt x="76" y="116"/>
                </a:cubicBezTo>
                <a:cubicBezTo>
                  <a:pt x="44" y="116"/>
                  <a:pt x="44" y="116"/>
                  <a:pt x="44" y="116"/>
                </a:cubicBezTo>
                <a:close/>
                <a:moveTo>
                  <a:pt x="84" y="60"/>
                </a:moveTo>
                <a:cubicBezTo>
                  <a:pt x="84" y="60"/>
                  <a:pt x="84" y="60"/>
                  <a:pt x="84" y="60"/>
                </a:cubicBezTo>
                <a:cubicBezTo>
                  <a:pt x="83" y="59"/>
                  <a:pt x="82" y="58"/>
                  <a:pt x="80" y="57"/>
                </a:cubicBezTo>
                <a:cubicBezTo>
                  <a:pt x="79" y="57"/>
                  <a:pt x="78" y="56"/>
                  <a:pt x="78" y="56"/>
                </a:cubicBezTo>
                <a:cubicBezTo>
                  <a:pt x="77" y="56"/>
                  <a:pt x="76" y="56"/>
                  <a:pt x="75" y="56"/>
                </a:cubicBezTo>
                <a:cubicBezTo>
                  <a:pt x="72" y="56"/>
                  <a:pt x="70" y="57"/>
                  <a:pt x="67" y="58"/>
                </a:cubicBezTo>
                <a:cubicBezTo>
                  <a:pt x="67" y="58"/>
                  <a:pt x="66" y="57"/>
                  <a:pt x="65" y="57"/>
                </a:cubicBezTo>
                <a:cubicBezTo>
                  <a:pt x="64" y="57"/>
                  <a:pt x="64" y="56"/>
                  <a:pt x="63" y="56"/>
                </a:cubicBezTo>
                <a:cubicBezTo>
                  <a:pt x="62" y="56"/>
                  <a:pt x="61" y="56"/>
                  <a:pt x="60" y="56"/>
                </a:cubicBezTo>
                <a:cubicBezTo>
                  <a:pt x="59" y="56"/>
                  <a:pt x="58" y="56"/>
                  <a:pt x="57" y="56"/>
                </a:cubicBezTo>
                <a:cubicBezTo>
                  <a:pt x="56" y="56"/>
                  <a:pt x="56" y="57"/>
                  <a:pt x="55" y="57"/>
                </a:cubicBezTo>
                <a:cubicBezTo>
                  <a:pt x="54" y="57"/>
                  <a:pt x="53" y="58"/>
                  <a:pt x="52" y="58"/>
                </a:cubicBezTo>
                <a:cubicBezTo>
                  <a:pt x="52" y="58"/>
                  <a:pt x="51" y="57"/>
                  <a:pt x="50" y="57"/>
                </a:cubicBezTo>
                <a:cubicBezTo>
                  <a:pt x="49" y="57"/>
                  <a:pt x="49" y="56"/>
                  <a:pt x="48" y="56"/>
                </a:cubicBezTo>
                <a:cubicBezTo>
                  <a:pt x="47" y="56"/>
                  <a:pt x="46" y="56"/>
                  <a:pt x="45" y="56"/>
                </a:cubicBezTo>
                <a:cubicBezTo>
                  <a:pt x="42" y="56"/>
                  <a:pt x="40" y="57"/>
                  <a:pt x="37" y="58"/>
                </a:cubicBezTo>
                <a:cubicBezTo>
                  <a:pt x="37" y="59"/>
                  <a:pt x="36" y="59"/>
                  <a:pt x="35" y="60"/>
                </a:cubicBezTo>
                <a:cubicBezTo>
                  <a:pt x="34" y="61"/>
                  <a:pt x="34" y="63"/>
                  <a:pt x="35" y="64"/>
                </a:cubicBezTo>
                <a:cubicBezTo>
                  <a:pt x="37" y="65"/>
                  <a:pt x="38" y="65"/>
                  <a:pt x="40" y="64"/>
                </a:cubicBezTo>
                <a:cubicBezTo>
                  <a:pt x="41" y="63"/>
                  <a:pt x="43" y="62"/>
                  <a:pt x="45" y="62"/>
                </a:cubicBezTo>
                <a:cubicBezTo>
                  <a:pt x="46" y="62"/>
                  <a:pt x="46" y="62"/>
                  <a:pt x="47" y="62"/>
                </a:cubicBezTo>
                <a:cubicBezTo>
                  <a:pt x="47" y="62"/>
                  <a:pt x="47" y="62"/>
                  <a:pt x="48" y="62"/>
                </a:cubicBezTo>
                <a:cubicBezTo>
                  <a:pt x="49" y="63"/>
                  <a:pt x="50" y="63"/>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3"/>
                  <a:pt x="56" y="63"/>
                  <a:pt x="57" y="62"/>
                </a:cubicBezTo>
                <a:cubicBezTo>
                  <a:pt x="57" y="62"/>
                  <a:pt x="58" y="62"/>
                  <a:pt x="58" y="62"/>
                </a:cubicBezTo>
                <a:cubicBezTo>
                  <a:pt x="59" y="62"/>
                  <a:pt x="59" y="62"/>
                  <a:pt x="60" y="62"/>
                </a:cubicBezTo>
                <a:cubicBezTo>
                  <a:pt x="61" y="62"/>
                  <a:pt x="61" y="62"/>
                  <a:pt x="61" y="62"/>
                </a:cubicBezTo>
                <a:cubicBezTo>
                  <a:pt x="62" y="62"/>
                  <a:pt x="62" y="62"/>
                  <a:pt x="63" y="62"/>
                </a:cubicBezTo>
                <a:cubicBezTo>
                  <a:pt x="63" y="63"/>
                  <a:pt x="64" y="63"/>
                  <a:pt x="64" y="63"/>
                </a:cubicBezTo>
                <a:cubicBezTo>
                  <a:pt x="65" y="63"/>
                  <a:pt x="65" y="64"/>
                  <a:pt x="65" y="64"/>
                </a:cubicBezTo>
                <a:cubicBezTo>
                  <a:pt x="65" y="64"/>
                  <a:pt x="65" y="64"/>
                  <a:pt x="65" y="64"/>
                </a:cubicBezTo>
                <a:cubicBezTo>
                  <a:pt x="65" y="64"/>
                  <a:pt x="65" y="64"/>
                  <a:pt x="65" y="64"/>
                </a:cubicBezTo>
                <a:cubicBezTo>
                  <a:pt x="66" y="65"/>
                  <a:pt x="68" y="65"/>
                  <a:pt x="69" y="64"/>
                </a:cubicBezTo>
                <a:cubicBezTo>
                  <a:pt x="71" y="63"/>
                  <a:pt x="73" y="62"/>
                  <a:pt x="75" y="62"/>
                </a:cubicBezTo>
                <a:cubicBezTo>
                  <a:pt x="76" y="62"/>
                  <a:pt x="76" y="62"/>
                  <a:pt x="76" y="62"/>
                </a:cubicBezTo>
                <a:cubicBezTo>
                  <a:pt x="77" y="62"/>
                  <a:pt x="77" y="62"/>
                  <a:pt x="78" y="62"/>
                </a:cubicBezTo>
                <a:cubicBezTo>
                  <a:pt x="79" y="63"/>
                  <a:pt x="80" y="63"/>
                  <a:pt x="80" y="64"/>
                </a:cubicBezTo>
                <a:cubicBezTo>
                  <a:pt x="82" y="65"/>
                  <a:pt x="83" y="65"/>
                  <a:pt x="84" y="64"/>
                </a:cubicBezTo>
                <a:cubicBezTo>
                  <a:pt x="86" y="63"/>
                  <a:pt x="86" y="61"/>
                  <a:pt x="84" y="60"/>
                </a:cubicBezTo>
                <a:close/>
                <a:moveTo>
                  <a:pt x="29" y="26"/>
                </a:moveTo>
                <a:cubicBezTo>
                  <a:pt x="29" y="26"/>
                  <a:pt x="29" y="26"/>
                  <a:pt x="29" y="26"/>
                </a:cubicBezTo>
                <a:cubicBezTo>
                  <a:pt x="22" y="18"/>
                  <a:pt x="22" y="18"/>
                  <a:pt x="22" y="18"/>
                </a:cubicBezTo>
                <a:cubicBezTo>
                  <a:pt x="21" y="17"/>
                  <a:pt x="19" y="17"/>
                  <a:pt x="17" y="18"/>
                </a:cubicBezTo>
                <a:cubicBezTo>
                  <a:pt x="16" y="19"/>
                  <a:pt x="16" y="21"/>
                  <a:pt x="17" y="22"/>
                </a:cubicBezTo>
                <a:cubicBezTo>
                  <a:pt x="25" y="30"/>
                  <a:pt x="25" y="30"/>
                  <a:pt x="25" y="30"/>
                </a:cubicBezTo>
                <a:cubicBezTo>
                  <a:pt x="26" y="31"/>
                  <a:pt x="28" y="31"/>
                  <a:pt x="29" y="30"/>
                </a:cubicBezTo>
                <a:cubicBezTo>
                  <a:pt x="30" y="29"/>
                  <a:pt x="30" y="27"/>
                  <a:pt x="29" y="26"/>
                </a:cubicBezTo>
                <a:close/>
                <a:moveTo>
                  <a:pt x="106" y="63"/>
                </a:moveTo>
                <a:cubicBezTo>
                  <a:pt x="106" y="63"/>
                  <a:pt x="106" y="63"/>
                  <a:pt x="106" y="63"/>
                </a:cubicBezTo>
                <a:cubicBezTo>
                  <a:pt x="105" y="63"/>
                  <a:pt x="103" y="62"/>
                  <a:pt x="103" y="60"/>
                </a:cubicBezTo>
                <a:cubicBezTo>
                  <a:pt x="103" y="59"/>
                  <a:pt x="105" y="58"/>
                  <a:pt x="106" y="58"/>
                </a:cubicBezTo>
                <a:cubicBezTo>
                  <a:pt x="117" y="58"/>
                  <a:pt x="117" y="58"/>
                  <a:pt x="117" y="58"/>
                </a:cubicBezTo>
                <a:cubicBezTo>
                  <a:pt x="119" y="58"/>
                  <a:pt x="120" y="59"/>
                  <a:pt x="120" y="60"/>
                </a:cubicBezTo>
                <a:cubicBezTo>
                  <a:pt x="120" y="62"/>
                  <a:pt x="119" y="63"/>
                  <a:pt x="117" y="63"/>
                </a:cubicBezTo>
                <a:cubicBezTo>
                  <a:pt x="106" y="63"/>
                  <a:pt x="106" y="63"/>
                  <a:pt x="106" y="63"/>
                </a:cubicBezTo>
                <a:close/>
                <a:moveTo>
                  <a:pt x="95" y="30"/>
                </a:moveTo>
                <a:cubicBezTo>
                  <a:pt x="95" y="30"/>
                  <a:pt x="95" y="30"/>
                  <a:pt x="95" y="30"/>
                </a:cubicBezTo>
                <a:cubicBezTo>
                  <a:pt x="102" y="22"/>
                  <a:pt x="102" y="22"/>
                  <a:pt x="102" y="22"/>
                </a:cubicBezTo>
                <a:cubicBezTo>
                  <a:pt x="104" y="21"/>
                  <a:pt x="104" y="19"/>
                  <a:pt x="102" y="18"/>
                </a:cubicBezTo>
                <a:cubicBezTo>
                  <a:pt x="101" y="17"/>
                  <a:pt x="99" y="17"/>
                  <a:pt x="98" y="18"/>
                </a:cubicBezTo>
                <a:cubicBezTo>
                  <a:pt x="91" y="26"/>
                  <a:pt x="91" y="26"/>
                  <a:pt x="91" y="26"/>
                </a:cubicBezTo>
                <a:cubicBezTo>
                  <a:pt x="90" y="27"/>
                  <a:pt x="90" y="29"/>
                  <a:pt x="91" y="30"/>
                </a:cubicBezTo>
                <a:cubicBezTo>
                  <a:pt x="92" y="31"/>
                  <a:pt x="94" y="31"/>
                  <a:pt x="95" y="30"/>
                </a:cubicBezTo>
                <a:close/>
                <a:moveTo>
                  <a:pt x="63" y="14"/>
                </a:moveTo>
                <a:cubicBezTo>
                  <a:pt x="63" y="14"/>
                  <a:pt x="63" y="14"/>
                  <a:pt x="63" y="14"/>
                </a:cubicBezTo>
                <a:cubicBezTo>
                  <a:pt x="63" y="16"/>
                  <a:pt x="62" y="17"/>
                  <a:pt x="60" y="17"/>
                </a:cubicBezTo>
                <a:cubicBezTo>
                  <a:pt x="58" y="17"/>
                  <a:pt x="57" y="16"/>
                  <a:pt x="57" y="14"/>
                </a:cubicBezTo>
                <a:cubicBezTo>
                  <a:pt x="57" y="3"/>
                  <a:pt x="57" y="3"/>
                  <a:pt x="57" y="3"/>
                </a:cubicBezTo>
                <a:cubicBezTo>
                  <a:pt x="57" y="2"/>
                  <a:pt x="58" y="0"/>
                  <a:pt x="60" y="0"/>
                </a:cubicBezTo>
                <a:cubicBezTo>
                  <a:pt x="62" y="0"/>
                  <a:pt x="63" y="2"/>
                  <a:pt x="63" y="3"/>
                </a:cubicBezTo>
                <a:cubicBezTo>
                  <a:pt x="63" y="14"/>
                  <a:pt x="63" y="14"/>
                  <a:pt x="63" y="14"/>
                </a:cubicBezTo>
                <a:close/>
              </a:path>
            </a:pathLst>
          </a:custGeom>
          <a:solidFill>
            <a:schemeClr val="bg1"/>
          </a:solidFill>
          <a:ln>
            <a:noFill/>
          </a:ln>
        </p:spPr>
        <p:txBody>
          <a:bodyPr/>
          <a:lstStyle/>
          <a:p>
            <a:endParaRPr altLang="en-US" lang="zh-CN">
              <a:solidFill>
                <a:schemeClr val="bg1">
                  <a:lumMod val="50000"/>
                </a:schemeClr>
              </a:solidFill>
            </a:endParaRPr>
          </a:p>
        </p:txBody>
      </p:sp>
      <p:sp>
        <p:nvSpPr>
          <p:cNvPr id="51" name="Freeform 21"/>
          <p:cNvSpPr>
            <a:spLocks noEditPoints="1"/>
          </p:cNvSpPr>
          <p:nvPr/>
        </p:nvSpPr>
        <p:spPr bwMode="auto">
          <a:xfrm>
            <a:off x="6432551" y="3180138"/>
            <a:ext cx="168275" cy="212856"/>
          </a:xfrm>
          <a:custGeom>
            <a:gdLst>
              <a:gd fmla="*/ 4 w 81" name="T0"/>
              <a:gd fmla="*/ 0 h 103" name="T1"/>
              <a:gd fmla="*/ 77 w 81" name="T2"/>
              <a:gd fmla="*/ 8 h 103" name="T3"/>
              <a:gd fmla="*/ 66 w 81" name="T4"/>
              <a:gd fmla="*/ 38 h 103" name="T5"/>
              <a:gd fmla="*/ 67 w 81" name="T6"/>
              <a:gd fmla="*/ 67 h 103" name="T7"/>
              <a:gd fmla="*/ 81 w 81" name="T8"/>
              <a:gd fmla="*/ 99 h 103" name="T9"/>
              <a:gd fmla="*/ 0 w 81" name="T10"/>
              <a:gd fmla="*/ 99 h 103" name="T11"/>
              <a:gd fmla="*/ 15 w 81" name="T12"/>
              <a:gd fmla="*/ 67 h 103" name="T13"/>
              <a:gd fmla="*/ 15 w 81" name="T14"/>
              <a:gd fmla="*/ 38 h 103" name="T15"/>
              <a:gd fmla="*/ 4 w 81" name="T16"/>
              <a:gd fmla="*/ 8 h 103" name="T17"/>
              <a:gd fmla="*/ 55 w 81" name="T18"/>
              <a:gd fmla="*/ 77 h 103" name="T19"/>
              <a:gd fmla="*/ 13 w 81" name="T20"/>
              <a:gd fmla="*/ 95 h 103" name="T21"/>
              <a:gd fmla="*/ 14 w 81" name="T22"/>
              <a:gd fmla="*/ 82 h 103" name="T23"/>
              <a:gd fmla="*/ 58 w 81" name="T24"/>
              <a:gd fmla="*/ 73 h 103" name="T25"/>
              <a:gd fmla="*/ 62 w 81" name="T26"/>
              <a:gd fmla="*/ 69 h 103" name="T27"/>
              <a:gd fmla="*/ 44 w 81" name="T28"/>
              <a:gd fmla="*/ 55 h 103" name="T29"/>
              <a:gd fmla="*/ 43 w 81" name="T30"/>
              <a:gd fmla="*/ 54 h 103" name="T31"/>
              <a:gd fmla="*/ 43 w 81" name="T32"/>
              <a:gd fmla="*/ 54 h 103" name="T33"/>
              <a:gd fmla="*/ 42 w 81" name="T34"/>
              <a:gd fmla="*/ 53 h 103" name="T35"/>
              <a:gd fmla="*/ 42 w 81" name="T36"/>
              <a:gd fmla="*/ 52 h 103" name="T37"/>
              <a:gd fmla="*/ 42 w 81" name="T38"/>
              <a:gd fmla="*/ 52 h 103" name="T39"/>
              <a:gd fmla="*/ 43 w 81" name="T40"/>
              <a:gd fmla="*/ 51 h 103" name="T41"/>
              <a:gd fmla="*/ 43 w 81" name="T42"/>
              <a:gd fmla="*/ 51 h 103" name="T43"/>
              <a:gd fmla="*/ 43 w 81" name="T44"/>
              <a:gd fmla="*/ 51 h 103" name="T45"/>
              <a:gd fmla="*/ 44 w 81" name="T46"/>
              <a:gd fmla="*/ 50 h 103" name="T47"/>
              <a:gd fmla="*/ 69 w 81" name="T48"/>
              <a:gd fmla="*/ 8 h 103" name="T49"/>
              <a:gd fmla="*/ 19 w 81" name="T50"/>
              <a:gd fmla="*/ 35 h 103" name="T51"/>
              <a:gd fmla="*/ 38 w 81" name="T52"/>
              <a:gd fmla="*/ 50 h 103" name="T53"/>
              <a:gd fmla="*/ 39 w 81" name="T54"/>
              <a:gd fmla="*/ 51 h 103" name="T55"/>
              <a:gd fmla="*/ 39 w 81" name="T56"/>
              <a:gd fmla="*/ 51 h 103" name="T57"/>
              <a:gd fmla="*/ 39 w 81" name="T58"/>
              <a:gd fmla="*/ 52 h 103" name="T59"/>
              <a:gd fmla="*/ 39 w 81" name="T60"/>
              <a:gd fmla="*/ 52 h 103" name="T61"/>
              <a:gd fmla="*/ 39 w 81" name="T62"/>
              <a:gd fmla="*/ 53 h 103" name="T63"/>
              <a:gd fmla="*/ 39 w 81" name="T64"/>
              <a:gd fmla="*/ 53 h 103" name="T65"/>
              <a:gd fmla="*/ 39 w 81" name="T66"/>
              <a:gd fmla="*/ 54 h 103" name="T67"/>
              <a:gd fmla="*/ 38 w 81" name="T68"/>
              <a:gd fmla="*/ 54 h 103" name="T69"/>
              <a:gd fmla="*/ 38 w 81" name="T70"/>
              <a:gd fmla="*/ 55 h 103" name="T71"/>
              <a:gd fmla="*/ 14 w 81" name="T72"/>
              <a:gd fmla="*/ 82 h 103" name="T73"/>
              <a:gd fmla="*/ 28 w 81" name="T74"/>
              <a:gd fmla="*/ 40 h 103" name="T75"/>
              <a:gd fmla="*/ 39 w 81" name="T76"/>
              <a:gd fmla="*/ 46 h 103" name="T77"/>
              <a:gd fmla="*/ 40 w 81" name="T78"/>
              <a:gd fmla="*/ 47 h 103" name="T79"/>
              <a:gd fmla="*/ 42 w 81" name="T80"/>
              <a:gd fmla="*/ 47 h 103" name="T81"/>
              <a:gd fmla="*/ 43 w 81" name="T82"/>
              <a:gd fmla="*/ 46 h 103" name="T83"/>
              <a:gd fmla="*/ 61 w 81" name="T84"/>
              <a:gd fmla="*/ 28 h 103" name="T85"/>
              <a:gd fmla="*/ 51 w 81" name="T86"/>
              <a:gd fmla="*/ 36 h 103" name="T87"/>
              <a:gd fmla="*/ 41 w 81" name="T88"/>
              <a:gd fmla="*/ 42 h 103" name="T89"/>
              <a:gd fmla="*/ 40 w 81" name="T90"/>
              <a:gd fmla="*/ 42 h 103" name="T91"/>
              <a:gd fmla="*/ 24 w 81" name="T92"/>
              <a:gd fmla="*/ 26 h 103" name="T93"/>
              <a:gd fmla="*/ 41 w 81" name="T94"/>
              <a:gd fmla="*/ 42 h 103" name="T95"/>
              <a:gd fmla="*/ 41 w 81" name="T96"/>
              <a:gd fmla="*/ 42 h 1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3" w="81">
                <a:moveTo>
                  <a:pt x="4" y="8"/>
                </a:moveTo>
                <a:cubicBezTo>
                  <a:pt x="2" y="8"/>
                  <a:pt x="0" y="6"/>
                  <a:pt x="0" y="4"/>
                </a:cubicBezTo>
                <a:cubicBezTo>
                  <a:pt x="0" y="2"/>
                  <a:pt x="2" y="0"/>
                  <a:pt x="4" y="0"/>
                </a:cubicBezTo>
                <a:cubicBezTo>
                  <a:pt x="77" y="0"/>
                  <a:pt x="77" y="0"/>
                  <a:pt x="77" y="0"/>
                </a:cubicBezTo>
                <a:cubicBezTo>
                  <a:pt x="79" y="0"/>
                  <a:pt x="81" y="2"/>
                  <a:pt x="81" y="4"/>
                </a:cubicBezTo>
                <a:cubicBezTo>
                  <a:pt x="81" y="6"/>
                  <a:pt x="79" y="8"/>
                  <a:pt x="77" y="8"/>
                </a:cubicBezTo>
                <a:cubicBezTo>
                  <a:pt x="74" y="8"/>
                  <a:pt x="74" y="8"/>
                  <a:pt x="74" y="8"/>
                </a:cubicBezTo>
                <a:cubicBezTo>
                  <a:pt x="73" y="21"/>
                  <a:pt x="71" y="31"/>
                  <a:pt x="67" y="38"/>
                </a:cubicBezTo>
                <a:cubicBezTo>
                  <a:pt x="66" y="38"/>
                  <a:pt x="66" y="38"/>
                  <a:pt x="66" y="38"/>
                </a:cubicBezTo>
                <a:cubicBezTo>
                  <a:pt x="62" y="45"/>
                  <a:pt x="57" y="50"/>
                  <a:pt x="51" y="52"/>
                </a:cubicBezTo>
                <a:cubicBezTo>
                  <a:pt x="57" y="55"/>
                  <a:pt x="62" y="60"/>
                  <a:pt x="66" y="67"/>
                </a:cubicBezTo>
                <a:cubicBezTo>
                  <a:pt x="67" y="67"/>
                  <a:pt x="67" y="67"/>
                  <a:pt x="67" y="67"/>
                </a:cubicBezTo>
                <a:cubicBezTo>
                  <a:pt x="70" y="74"/>
                  <a:pt x="73" y="83"/>
                  <a:pt x="74" y="95"/>
                </a:cubicBezTo>
                <a:cubicBezTo>
                  <a:pt x="77" y="95"/>
                  <a:pt x="77" y="95"/>
                  <a:pt x="77" y="95"/>
                </a:cubicBezTo>
                <a:cubicBezTo>
                  <a:pt x="79" y="95"/>
                  <a:pt x="81" y="97"/>
                  <a:pt x="81" y="99"/>
                </a:cubicBezTo>
                <a:cubicBezTo>
                  <a:pt x="81" y="101"/>
                  <a:pt x="79" y="103"/>
                  <a:pt x="77" y="103"/>
                </a:cubicBezTo>
                <a:cubicBezTo>
                  <a:pt x="4" y="103"/>
                  <a:pt x="4" y="103"/>
                  <a:pt x="4" y="103"/>
                </a:cubicBezTo>
                <a:cubicBezTo>
                  <a:pt x="2" y="103"/>
                  <a:pt x="0" y="101"/>
                  <a:pt x="0" y="99"/>
                </a:cubicBezTo>
                <a:cubicBezTo>
                  <a:pt x="0" y="97"/>
                  <a:pt x="2" y="95"/>
                  <a:pt x="4" y="95"/>
                </a:cubicBezTo>
                <a:cubicBezTo>
                  <a:pt x="8" y="95"/>
                  <a:pt x="8" y="95"/>
                  <a:pt x="8" y="95"/>
                </a:cubicBezTo>
                <a:cubicBezTo>
                  <a:pt x="8" y="83"/>
                  <a:pt x="11" y="74"/>
                  <a:pt x="15" y="67"/>
                </a:cubicBezTo>
                <a:cubicBezTo>
                  <a:pt x="15" y="67"/>
                  <a:pt x="15" y="67"/>
                  <a:pt x="15" y="67"/>
                </a:cubicBezTo>
                <a:cubicBezTo>
                  <a:pt x="19" y="60"/>
                  <a:pt x="25" y="55"/>
                  <a:pt x="31" y="52"/>
                </a:cubicBezTo>
                <a:cubicBezTo>
                  <a:pt x="25" y="50"/>
                  <a:pt x="19" y="45"/>
                  <a:pt x="15" y="38"/>
                </a:cubicBezTo>
                <a:cubicBezTo>
                  <a:pt x="15" y="38"/>
                  <a:pt x="15" y="38"/>
                  <a:pt x="15" y="38"/>
                </a:cubicBezTo>
                <a:cubicBezTo>
                  <a:pt x="11" y="31"/>
                  <a:pt x="8" y="21"/>
                  <a:pt x="8" y="8"/>
                </a:cubicBezTo>
                <a:cubicBezTo>
                  <a:pt x="4" y="8"/>
                  <a:pt x="4" y="8"/>
                  <a:pt x="4" y="8"/>
                </a:cubicBezTo>
                <a:close/>
                <a:moveTo>
                  <a:pt x="69" y="95"/>
                </a:moveTo>
                <a:cubicBezTo>
                  <a:pt x="69" y="95"/>
                  <a:pt x="69" y="95"/>
                  <a:pt x="69" y="95"/>
                </a:cubicBezTo>
                <a:cubicBezTo>
                  <a:pt x="66" y="87"/>
                  <a:pt x="61" y="81"/>
                  <a:pt x="55" y="77"/>
                </a:cubicBezTo>
                <a:cubicBezTo>
                  <a:pt x="51" y="75"/>
                  <a:pt x="46" y="74"/>
                  <a:pt x="41" y="74"/>
                </a:cubicBezTo>
                <a:cubicBezTo>
                  <a:pt x="36" y="74"/>
                  <a:pt x="31" y="75"/>
                  <a:pt x="26" y="77"/>
                </a:cubicBezTo>
                <a:cubicBezTo>
                  <a:pt x="20" y="81"/>
                  <a:pt x="15" y="87"/>
                  <a:pt x="13" y="95"/>
                </a:cubicBezTo>
                <a:cubicBezTo>
                  <a:pt x="69" y="95"/>
                  <a:pt x="69" y="95"/>
                  <a:pt x="69" y="95"/>
                </a:cubicBezTo>
                <a:close/>
                <a:moveTo>
                  <a:pt x="14" y="82"/>
                </a:moveTo>
                <a:cubicBezTo>
                  <a:pt x="14" y="82"/>
                  <a:pt x="14" y="82"/>
                  <a:pt x="14" y="82"/>
                </a:cubicBezTo>
                <a:cubicBezTo>
                  <a:pt x="17" y="78"/>
                  <a:pt x="20" y="75"/>
                  <a:pt x="24" y="73"/>
                </a:cubicBezTo>
                <a:cubicBezTo>
                  <a:pt x="29" y="70"/>
                  <a:pt x="35" y="69"/>
                  <a:pt x="41" y="69"/>
                </a:cubicBezTo>
                <a:cubicBezTo>
                  <a:pt x="47" y="69"/>
                  <a:pt x="52" y="70"/>
                  <a:pt x="58" y="73"/>
                </a:cubicBezTo>
                <a:cubicBezTo>
                  <a:pt x="61" y="75"/>
                  <a:pt x="65" y="78"/>
                  <a:pt x="67" y="82"/>
                </a:cubicBezTo>
                <a:cubicBezTo>
                  <a:pt x="66" y="77"/>
                  <a:pt x="64" y="73"/>
                  <a:pt x="62" y="70"/>
                </a:cubicBezTo>
                <a:cubicBezTo>
                  <a:pt x="62" y="69"/>
                  <a:pt x="62" y="69"/>
                  <a:pt x="62" y="69"/>
                </a:cubicBezTo>
                <a:cubicBezTo>
                  <a:pt x="58" y="61"/>
                  <a:pt x="51" y="57"/>
                  <a:pt x="44" y="55"/>
                </a:cubicBezTo>
                <a:cubicBezTo>
                  <a:pt x="44" y="55"/>
                  <a:pt x="44" y="55"/>
                  <a:pt x="44" y="55"/>
                </a:cubicBezTo>
                <a:cubicBezTo>
                  <a:pt x="44" y="55"/>
                  <a:pt x="44" y="55"/>
                  <a:pt x="44" y="55"/>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3"/>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0"/>
                  <a:pt x="43" y="50"/>
                  <a:pt x="44" y="50"/>
                </a:cubicBezTo>
                <a:cubicBezTo>
                  <a:pt x="44" y="50"/>
                  <a:pt x="44" y="50"/>
                  <a:pt x="44" y="50"/>
                </a:cubicBezTo>
                <a:cubicBezTo>
                  <a:pt x="44" y="50"/>
                  <a:pt x="44" y="50"/>
                  <a:pt x="44" y="50"/>
                </a:cubicBezTo>
                <a:cubicBezTo>
                  <a:pt x="51" y="48"/>
                  <a:pt x="58" y="44"/>
                  <a:pt x="62" y="35"/>
                </a:cubicBezTo>
                <a:cubicBezTo>
                  <a:pt x="62" y="35"/>
                  <a:pt x="62" y="35"/>
                  <a:pt x="62" y="35"/>
                </a:cubicBezTo>
                <a:cubicBezTo>
                  <a:pt x="66" y="29"/>
                  <a:pt x="69" y="20"/>
                  <a:pt x="69" y="8"/>
                </a:cubicBezTo>
                <a:cubicBezTo>
                  <a:pt x="12" y="8"/>
                  <a:pt x="12" y="8"/>
                  <a:pt x="12" y="8"/>
                </a:cubicBezTo>
                <a:cubicBezTo>
                  <a:pt x="13" y="20"/>
                  <a:pt x="15" y="29"/>
                  <a:pt x="19" y="35"/>
                </a:cubicBezTo>
                <a:cubicBezTo>
                  <a:pt x="19" y="35"/>
                  <a:pt x="19" y="35"/>
                  <a:pt x="19" y="35"/>
                </a:cubicBezTo>
                <a:cubicBezTo>
                  <a:pt x="24" y="44"/>
                  <a:pt x="31" y="48"/>
                  <a:pt x="38" y="50"/>
                </a:cubicBezTo>
                <a:cubicBezTo>
                  <a:pt x="38" y="50"/>
                  <a:pt x="38" y="50"/>
                  <a:pt x="38" y="50"/>
                </a:cubicBezTo>
                <a:cubicBezTo>
                  <a:pt x="38" y="50"/>
                  <a:pt x="38" y="50"/>
                  <a:pt x="38" y="50"/>
                </a:cubicBezTo>
                <a:cubicBezTo>
                  <a:pt x="38" y="50"/>
                  <a:pt x="38" y="50"/>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3"/>
                  <a:pt x="39" y="53"/>
                  <a:pt x="39" y="53"/>
                </a:cubicBezTo>
                <a:cubicBezTo>
                  <a:pt x="39" y="53"/>
                  <a:pt x="39" y="53"/>
                  <a:pt x="39" y="53"/>
                </a:cubicBezTo>
                <a:cubicBezTo>
                  <a:pt x="39" y="54"/>
                  <a:pt x="39" y="54"/>
                  <a:pt x="39"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5"/>
                </a:cubicBezTo>
                <a:cubicBezTo>
                  <a:pt x="38" y="55"/>
                  <a:pt x="38" y="55"/>
                  <a:pt x="38" y="55"/>
                </a:cubicBezTo>
                <a:cubicBezTo>
                  <a:pt x="38" y="55"/>
                  <a:pt x="38" y="55"/>
                  <a:pt x="38" y="55"/>
                </a:cubicBezTo>
                <a:cubicBezTo>
                  <a:pt x="31" y="57"/>
                  <a:pt x="24" y="61"/>
                  <a:pt x="19" y="69"/>
                </a:cubicBezTo>
                <a:cubicBezTo>
                  <a:pt x="19" y="70"/>
                  <a:pt x="19" y="70"/>
                  <a:pt x="19" y="70"/>
                </a:cubicBezTo>
                <a:cubicBezTo>
                  <a:pt x="17" y="73"/>
                  <a:pt x="16" y="77"/>
                  <a:pt x="14" y="82"/>
                </a:cubicBezTo>
                <a:close/>
                <a:moveTo>
                  <a:pt x="20" y="28"/>
                </a:moveTo>
                <a:cubicBezTo>
                  <a:pt x="20" y="28"/>
                  <a:pt x="20" y="28"/>
                  <a:pt x="20" y="28"/>
                </a:cubicBezTo>
                <a:cubicBezTo>
                  <a:pt x="22" y="33"/>
                  <a:pt x="24" y="37"/>
                  <a:pt x="28" y="40"/>
                </a:cubicBezTo>
                <a:cubicBezTo>
                  <a:pt x="31" y="43"/>
                  <a:pt x="34" y="45"/>
                  <a:pt x="39" y="46"/>
                </a:cubicBezTo>
                <a:cubicBezTo>
                  <a:pt x="39" y="46"/>
                  <a:pt x="39" y="46"/>
                  <a:pt x="39" y="46"/>
                </a:cubicBezTo>
                <a:cubicBezTo>
                  <a:pt x="39" y="46"/>
                  <a:pt x="39" y="46"/>
                  <a:pt x="39" y="46"/>
                </a:cubicBezTo>
                <a:cubicBezTo>
                  <a:pt x="40" y="47"/>
                  <a:pt x="40" y="47"/>
                  <a:pt x="40" y="47"/>
                </a:cubicBezTo>
                <a:cubicBezTo>
                  <a:pt x="40" y="47"/>
                  <a:pt x="40" y="47"/>
                  <a:pt x="40" y="47"/>
                </a:cubicBezTo>
                <a:cubicBezTo>
                  <a:pt x="40" y="47"/>
                  <a:pt x="40" y="47"/>
                  <a:pt x="40" y="47"/>
                </a:cubicBezTo>
                <a:cubicBezTo>
                  <a:pt x="40" y="47"/>
                  <a:pt x="40" y="47"/>
                  <a:pt x="40" y="47"/>
                </a:cubicBezTo>
                <a:cubicBezTo>
                  <a:pt x="41" y="47"/>
                  <a:pt x="41" y="47"/>
                  <a:pt x="42" y="47"/>
                </a:cubicBezTo>
                <a:cubicBezTo>
                  <a:pt x="42" y="47"/>
                  <a:pt x="42" y="47"/>
                  <a:pt x="42" y="47"/>
                </a:cubicBezTo>
                <a:cubicBezTo>
                  <a:pt x="43" y="46"/>
                  <a:pt x="43" y="46"/>
                  <a:pt x="43" y="46"/>
                </a:cubicBezTo>
                <a:cubicBezTo>
                  <a:pt x="43" y="46"/>
                  <a:pt x="43" y="46"/>
                  <a:pt x="43" y="46"/>
                </a:cubicBezTo>
                <a:cubicBezTo>
                  <a:pt x="43" y="46"/>
                  <a:pt x="43" y="46"/>
                  <a:pt x="43" y="46"/>
                </a:cubicBezTo>
                <a:cubicBezTo>
                  <a:pt x="47" y="45"/>
                  <a:pt x="51" y="43"/>
                  <a:pt x="54" y="40"/>
                </a:cubicBezTo>
                <a:cubicBezTo>
                  <a:pt x="54" y="40"/>
                  <a:pt x="54" y="40"/>
                  <a:pt x="54" y="40"/>
                </a:cubicBezTo>
                <a:cubicBezTo>
                  <a:pt x="57" y="37"/>
                  <a:pt x="60" y="33"/>
                  <a:pt x="61" y="28"/>
                </a:cubicBezTo>
                <a:cubicBezTo>
                  <a:pt x="62" y="27"/>
                  <a:pt x="61" y="26"/>
                  <a:pt x="60" y="25"/>
                </a:cubicBezTo>
                <a:cubicBezTo>
                  <a:pt x="59" y="25"/>
                  <a:pt x="58" y="25"/>
                  <a:pt x="57" y="26"/>
                </a:cubicBezTo>
                <a:cubicBezTo>
                  <a:pt x="56" y="30"/>
                  <a:pt x="54" y="34"/>
                  <a:pt x="51" y="36"/>
                </a:cubicBezTo>
                <a:cubicBezTo>
                  <a:pt x="48" y="39"/>
                  <a:pt x="45" y="41"/>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0" y="42"/>
                  <a:pt x="40" y="42"/>
                  <a:pt x="40" y="42"/>
                </a:cubicBezTo>
                <a:cubicBezTo>
                  <a:pt x="40" y="42"/>
                  <a:pt x="40" y="42"/>
                  <a:pt x="40" y="42"/>
                </a:cubicBezTo>
                <a:cubicBezTo>
                  <a:pt x="36" y="41"/>
                  <a:pt x="33" y="39"/>
                  <a:pt x="31" y="36"/>
                </a:cubicBezTo>
                <a:cubicBezTo>
                  <a:pt x="28" y="34"/>
                  <a:pt x="26" y="30"/>
                  <a:pt x="24" y="26"/>
                </a:cubicBezTo>
                <a:cubicBezTo>
                  <a:pt x="24" y="25"/>
                  <a:pt x="23" y="25"/>
                  <a:pt x="21" y="25"/>
                </a:cubicBezTo>
                <a:cubicBezTo>
                  <a:pt x="20" y="26"/>
                  <a:pt x="20" y="27"/>
                  <a:pt x="20" y="28"/>
                </a:cubicBezTo>
                <a:close/>
                <a:moveTo>
                  <a:pt x="41" y="42"/>
                </a:moveTo>
                <a:cubicBezTo>
                  <a:pt x="41" y="42"/>
                  <a:pt x="41" y="42"/>
                  <a:pt x="41" y="42"/>
                </a:cubicBezTo>
                <a:cubicBezTo>
                  <a:pt x="41" y="42"/>
                  <a:pt x="41" y="42"/>
                  <a:pt x="41" y="42"/>
                </a:cubicBezTo>
                <a:cubicBezTo>
                  <a:pt x="41" y="42"/>
                  <a:pt x="41" y="42"/>
                  <a:pt x="41" y="42"/>
                </a:cubicBezTo>
                <a:close/>
              </a:path>
            </a:pathLst>
          </a:custGeom>
          <a:solidFill>
            <a:schemeClr val="bg1"/>
          </a:solidFill>
          <a:ln>
            <a:noFill/>
          </a:ln>
        </p:spPr>
        <p:txBody>
          <a:bodyPr/>
          <a:lstStyle/>
          <a:p>
            <a:endParaRPr altLang="en-US" lang="zh-CN">
              <a:solidFill>
                <a:schemeClr val="bg1">
                  <a:lumMod val="50000"/>
                </a:schemeClr>
              </a:solidFill>
            </a:endParaRPr>
          </a:p>
        </p:txBody>
      </p:sp>
      <p:sp>
        <p:nvSpPr>
          <p:cNvPr id="52" name="Freeform 22"/>
          <p:cNvSpPr>
            <a:spLocks noEditPoints="1"/>
          </p:cNvSpPr>
          <p:nvPr/>
        </p:nvSpPr>
        <p:spPr bwMode="auto">
          <a:xfrm>
            <a:off x="3514725" y="2379544"/>
            <a:ext cx="228600" cy="231918"/>
          </a:xfrm>
          <a:custGeom>
            <a:gdLst>
              <a:gd fmla="*/ 59 w 109" name="T0"/>
              <a:gd fmla="*/ 56 h 112" name="T1"/>
              <a:gd fmla="*/ 55 w 109" name="T2"/>
              <a:gd fmla="*/ 21 h 112" name="T3"/>
              <a:gd fmla="*/ 51 w 109" name="T4"/>
              <a:gd fmla="*/ 60 h 112" name="T5"/>
              <a:gd fmla="*/ 77 w 109" name="T6"/>
              <a:gd fmla="*/ 64 h 112" name="T7"/>
              <a:gd fmla="*/ 77 w 109" name="T8"/>
              <a:gd fmla="*/ 56 h 112" name="T9"/>
              <a:gd fmla="*/ 91 w 109" name="T10"/>
              <a:gd fmla="*/ 24 h 112" name="T11"/>
              <a:gd fmla="*/ 18 w 109" name="T12"/>
              <a:gd fmla="*/ 24 h 112" name="T13"/>
              <a:gd fmla="*/ 3 w 109" name="T14"/>
              <a:gd fmla="*/ 60 h 112" name="T15"/>
              <a:gd fmla="*/ 18 w 109" name="T16"/>
              <a:gd fmla="*/ 97 h 112" name="T17"/>
              <a:gd fmla="*/ 91 w 109" name="T18"/>
              <a:gd fmla="*/ 97 h 112" name="T19"/>
              <a:gd fmla="*/ 91 w 109" name="T20"/>
              <a:gd fmla="*/ 97 h 112" name="T21"/>
              <a:gd fmla="*/ 91 w 109" name="T22"/>
              <a:gd fmla="*/ 24 h 112" name="T23"/>
              <a:gd fmla="*/ 85 w 109" name="T24"/>
              <a:gd fmla="*/ 91 h 112" name="T25"/>
              <a:gd fmla="*/ 55 w 109" name="T26"/>
              <a:gd fmla="*/ 104 h 112" name="T27"/>
              <a:gd fmla="*/ 24 w 109" name="T28"/>
              <a:gd fmla="*/ 91 h 112" name="T29"/>
              <a:gd fmla="*/ 24 w 109" name="T30"/>
              <a:gd fmla="*/ 30 h 112" name="T31"/>
              <a:gd fmla="*/ 55 w 109" name="T32"/>
              <a:gd fmla="*/ 17 h 112" name="T33"/>
              <a:gd fmla="*/ 86 w 109" name="T34"/>
              <a:gd fmla="*/ 30 h 112" name="T35"/>
              <a:gd fmla="*/ 85 w 109" name="T36"/>
              <a:gd fmla="*/ 91 h 112" name="T37"/>
              <a:gd fmla="*/ 108 w 109" name="T38"/>
              <a:gd fmla="*/ 24 h 112" name="T39"/>
              <a:gd fmla="*/ 100 w 109" name="T40"/>
              <a:gd fmla="*/ 15 h 112" name="T41"/>
              <a:gd fmla="*/ 96 w 109" name="T42"/>
              <a:gd fmla="*/ 11 h 112" name="T43"/>
              <a:gd fmla="*/ 85 w 109" name="T44"/>
              <a:gd fmla="*/ 4 h 112" name="T45"/>
              <a:gd fmla="*/ 75 w 109" name="T46"/>
              <a:gd fmla="*/ 3 h 112" name="T47"/>
              <a:gd fmla="*/ 82 w 109" name="T48"/>
              <a:gd fmla="*/ 11 h 112" name="T49"/>
              <a:gd fmla="*/ 91 w 109" name="T50"/>
              <a:gd fmla="*/ 17 h 112" name="T51"/>
              <a:gd fmla="*/ 95 w 109" name="T52"/>
              <a:gd fmla="*/ 20 h 112" name="T53"/>
              <a:gd fmla="*/ 102 w 109" name="T54"/>
              <a:gd fmla="*/ 29 h 112" name="T55"/>
              <a:gd fmla="*/ 108 w 109" name="T56"/>
              <a:gd fmla="*/ 24 h 112" name="T57"/>
              <a:gd fmla="*/ 8 w 109" name="T58"/>
              <a:gd fmla="*/ 29 h 112" name="T59"/>
              <a:gd fmla="*/ 15 w 109" name="T60"/>
              <a:gd fmla="*/ 20 h 112" name="T61"/>
              <a:gd fmla="*/ 23 w 109" name="T62"/>
              <a:gd fmla="*/ 13 h 112" name="T63"/>
              <a:gd fmla="*/ 28 w 109" name="T64"/>
              <a:gd fmla="*/ 10 h 112" name="T65"/>
              <a:gd fmla="*/ 35 w 109" name="T66"/>
              <a:gd fmla="*/ 3 h 112" name="T67"/>
              <a:gd fmla="*/ 24 w 109" name="T68"/>
              <a:gd fmla="*/ 4 h 112" name="T69"/>
              <a:gd fmla="*/ 18 w 109" name="T70"/>
              <a:gd fmla="*/ 7 h 112" name="T71"/>
              <a:gd fmla="*/ 9 w 109" name="T72"/>
              <a:gd fmla="*/ 15 h 112" name="T73"/>
              <a:gd fmla="*/ 1 w 109" name="T74"/>
              <a:gd fmla="*/ 24 h 112" name="T75"/>
              <a:gd fmla="*/ 8 w 109" name="T76"/>
              <a:gd fmla="*/ 29 h 11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2" w="109">
                <a:moveTo>
                  <a:pt x="77" y="56"/>
                </a:moveTo>
                <a:cubicBezTo>
                  <a:pt x="59" y="56"/>
                  <a:pt x="59" y="56"/>
                  <a:pt x="59" y="56"/>
                </a:cubicBezTo>
                <a:cubicBezTo>
                  <a:pt x="59" y="25"/>
                  <a:pt x="59" y="25"/>
                  <a:pt x="59" y="25"/>
                </a:cubicBezTo>
                <a:cubicBezTo>
                  <a:pt x="59" y="23"/>
                  <a:pt x="57" y="21"/>
                  <a:pt x="55" y="21"/>
                </a:cubicBezTo>
                <a:cubicBezTo>
                  <a:pt x="52" y="21"/>
                  <a:pt x="51" y="23"/>
                  <a:pt x="51" y="25"/>
                </a:cubicBezTo>
                <a:cubicBezTo>
                  <a:pt x="51" y="60"/>
                  <a:pt x="51" y="60"/>
                  <a:pt x="51" y="60"/>
                </a:cubicBezTo>
                <a:cubicBezTo>
                  <a:pt x="51" y="63"/>
                  <a:pt x="52" y="64"/>
                  <a:pt x="55" y="64"/>
                </a:cubicBezTo>
                <a:cubicBezTo>
                  <a:pt x="77" y="64"/>
                  <a:pt x="77" y="64"/>
                  <a:pt x="77" y="64"/>
                </a:cubicBezTo>
                <a:cubicBezTo>
                  <a:pt x="79" y="64"/>
                  <a:pt x="81" y="63"/>
                  <a:pt x="81" y="60"/>
                </a:cubicBezTo>
                <a:cubicBezTo>
                  <a:pt x="81" y="58"/>
                  <a:pt x="79" y="56"/>
                  <a:pt x="77" y="56"/>
                </a:cubicBezTo>
                <a:close/>
                <a:moveTo>
                  <a:pt x="91" y="24"/>
                </a:moveTo>
                <a:cubicBezTo>
                  <a:pt x="91" y="24"/>
                  <a:pt x="91" y="24"/>
                  <a:pt x="91" y="24"/>
                </a:cubicBezTo>
                <a:cubicBezTo>
                  <a:pt x="82" y="15"/>
                  <a:pt x="69" y="9"/>
                  <a:pt x="55" y="9"/>
                </a:cubicBezTo>
                <a:cubicBezTo>
                  <a:pt x="40" y="9"/>
                  <a:pt x="28" y="15"/>
                  <a:pt x="18" y="24"/>
                </a:cubicBezTo>
                <a:cubicBezTo>
                  <a:pt x="18" y="24"/>
                  <a:pt x="18" y="24"/>
                  <a:pt x="18" y="24"/>
                </a:cubicBezTo>
                <a:cubicBezTo>
                  <a:pt x="9" y="33"/>
                  <a:pt x="3" y="46"/>
                  <a:pt x="3" y="60"/>
                </a:cubicBezTo>
                <a:cubicBezTo>
                  <a:pt x="3" y="75"/>
                  <a:pt x="9" y="87"/>
                  <a:pt x="18" y="97"/>
                </a:cubicBezTo>
                <a:cubicBezTo>
                  <a:pt x="18" y="97"/>
                  <a:pt x="18" y="97"/>
                  <a:pt x="18" y="97"/>
                </a:cubicBezTo>
                <a:cubicBezTo>
                  <a:pt x="28" y="106"/>
                  <a:pt x="40" y="112"/>
                  <a:pt x="55" y="112"/>
                </a:cubicBezTo>
                <a:cubicBezTo>
                  <a:pt x="69" y="112"/>
                  <a:pt x="82" y="106"/>
                  <a:pt x="91" y="97"/>
                </a:cubicBezTo>
                <a:cubicBezTo>
                  <a:pt x="91" y="97"/>
                  <a:pt x="91" y="97"/>
                  <a:pt x="91" y="97"/>
                </a:cubicBezTo>
                <a:cubicBezTo>
                  <a:pt x="91" y="97"/>
                  <a:pt x="91" y="97"/>
                  <a:pt x="91" y="97"/>
                </a:cubicBezTo>
                <a:cubicBezTo>
                  <a:pt x="100" y="87"/>
                  <a:pt x="106" y="75"/>
                  <a:pt x="106" y="60"/>
                </a:cubicBezTo>
                <a:cubicBezTo>
                  <a:pt x="106" y="46"/>
                  <a:pt x="100" y="34"/>
                  <a:pt x="91" y="24"/>
                </a:cubicBezTo>
                <a:cubicBezTo>
                  <a:pt x="91" y="24"/>
                  <a:pt x="91" y="24"/>
                  <a:pt x="91" y="24"/>
                </a:cubicBezTo>
                <a:close/>
                <a:moveTo>
                  <a:pt x="85" y="91"/>
                </a:moveTo>
                <a:cubicBezTo>
                  <a:pt x="85" y="91"/>
                  <a:pt x="85" y="91"/>
                  <a:pt x="85" y="91"/>
                </a:cubicBezTo>
                <a:cubicBezTo>
                  <a:pt x="77" y="99"/>
                  <a:pt x="67" y="104"/>
                  <a:pt x="55" y="104"/>
                </a:cubicBezTo>
                <a:cubicBezTo>
                  <a:pt x="43" y="104"/>
                  <a:pt x="32" y="99"/>
                  <a:pt x="24" y="91"/>
                </a:cubicBezTo>
                <a:cubicBezTo>
                  <a:pt x="24" y="91"/>
                  <a:pt x="24" y="91"/>
                  <a:pt x="24" y="91"/>
                </a:cubicBezTo>
                <a:cubicBezTo>
                  <a:pt x="16" y="83"/>
                  <a:pt x="11" y="72"/>
                  <a:pt x="11" y="60"/>
                </a:cubicBezTo>
                <a:cubicBezTo>
                  <a:pt x="11" y="48"/>
                  <a:pt x="16" y="38"/>
                  <a:pt x="24" y="30"/>
                </a:cubicBezTo>
                <a:cubicBezTo>
                  <a:pt x="24" y="30"/>
                  <a:pt x="24" y="30"/>
                  <a:pt x="24" y="30"/>
                </a:cubicBezTo>
                <a:cubicBezTo>
                  <a:pt x="32" y="22"/>
                  <a:pt x="43" y="17"/>
                  <a:pt x="55" y="17"/>
                </a:cubicBezTo>
                <a:cubicBezTo>
                  <a:pt x="67" y="17"/>
                  <a:pt x="77" y="22"/>
                  <a:pt x="85" y="30"/>
                </a:cubicBezTo>
                <a:cubicBezTo>
                  <a:pt x="86" y="30"/>
                  <a:pt x="86" y="30"/>
                  <a:pt x="86" y="30"/>
                </a:cubicBezTo>
                <a:cubicBezTo>
                  <a:pt x="93" y="38"/>
                  <a:pt x="98" y="49"/>
                  <a:pt x="98" y="60"/>
                </a:cubicBezTo>
                <a:cubicBezTo>
                  <a:pt x="98" y="72"/>
                  <a:pt x="93" y="83"/>
                  <a:pt x="85" y="91"/>
                </a:cubicBezTo>
                <a:close/>
                <a:moveTo>
                  <a:pt x="108" y="24"/>
                </a:moveTo>
                <a:cubicBezTo>
                  <a:pt x="108" y="24"/>
                  <a:pt x="108" y="24"/>
                  <a:pt x="108" y="24"/>
                </a:cubicBezTo>
                <a:cubicBezTo>
                  <a:pt x="107" y="23"/>
                  <a:pt x="106" y="21"/>
                  <a:pt x="104" y="19"/>
                </a:cubicBezTo>
                <a:cubicBezTo>
                  <a:pt x="103" y="18"/>
                  <a:pt x="102" y="16"/>
                  <a:pt x="100" y="15"/>
                </a:cubicBezTo>
                <a:cubicBezTo>
                  <a:pt x="99" y="13"/>
                  <a:pt x="97" y="12"/>
                  <a:pt x="96" y="11"/>
                </a:cubicBezTo>
                <a:cubicBezTo>
                  <a:pt x="96" y="11"/>
                  <a:pt x="96" y="11"/>
                  <a:pt x="96" y="11"/>
                </a:cubicBezTo>
                <a:cubicBezTo>
                  <a:pt x="94" y="9"/>
                  <a:pt x="92" y="8"/>
                  <a:pt x="91" y="7"/>
                </a:cubicBezTo>
                <a:cubicBezTo>
                  <a:pt x="89" y="6"/>
                  <a:pt x="87" y="5"/>
                  <a:pt x="85" y="4"/>
                </a:cubicBezTo>
                <a:cubicBezTo>
                  <a:pt x="84" y="3"/>
                  <a:pt x="82" y="2"/>
                  <a:pt x="80" y="1"/>
                </a:cubicBezTo>
                <a:cubicBezTo>
                  <a:pt x="78" y="0"/>
                  <a:pt x="75" y="1"/>
                  <a:pt x="75" y="3"/>
                </a:cubicBezTo>
                <a:cubicBezTo>
                  <a:pt x="74" y="5"/>
                  <a:pt x="75" y="7"/>
                  <a:pt x="77" y="8"/>
                </a:cubicBezTo>
                <a:cubicBezTo>
                  <a:pt x="78" y="9"/>
                  <a:pt x="80" y="10"/>
                  <a:pt x="82" y="11"/>
                </a:cubicBezTo>
                <a:cubicBezTo>
                  <a:pt x="83" y="11"/>
                  <a:pt x="85" y="12"/>
                  <a:pt x="86" y="13"/>
                </a:cubicBezTo>
                <a:cubicBezTo>
                  <a:pt x="88" y="14"/>
                  <a:pt x="89" y="16"/>
                  <a:pt x="91" y="17"/>
                </a:cubicBezTo>
                <a:cubicBezTo>
                  <a:pt x="91" y="17"/>
                  <a:pt x="91" y="17"/>
                  <a:pt x="91" y="17"/>
                </a:cubicBezTo>
                <a:cubicBezTo>
                  <a:pt x="92" y="18"/>
                  <a:pt x="93" y="19"/>
                  <a:pt x="95" y="20"/>
                </a:cubicBezTo>
                <a:cubicBezTo>
                  <a:pt x="96" y="22"/>
                  <a:pt x="97" y="23"/>
                  <a:pt x="98" y="24"/>
                </a:cubicBezTo>
                <a:cubicBezTo>
                  <a:pt x="99" y="26"/>
                  <a:pt x="101" y="27"/>
                  <a:pt x="102" y="29"/>
                </a:cubicBezTo>
                <a:cubicBezTo>
                  <a:pt x="103" y="31"/>
                  <a:pt x="105" y="31"/>
                  <a:pt x="107" y="30"/>
                </a:cubicBezTo>
                <a:cubicBezTo>
                  <a:pt x="109" y="29"/>
                  <a:pt x="109" y="26"/>
                  <a:pt x="108" y="24"/>
                </a:cubicBezTo>
                <a:close/>
                <a:moveTo>
                  <a:pt x="8" y="29"/>
                </a:moveTo>
                <a:cubicBezTo>
                  <a:pt x="8" y="29"/>
                  <a:pt x="8" y="29"/>
                  <a:pt x="8" y="29"/>
                </a:cubicBezTo>
                <a:cubicBezTo>
                  <a:pt x="9" y="27"/>
                  <a:pt x="10" y="26"/>
                  <a:pt x="11" y="24"/>
                </a:cubicBezTo>
                <a:cubicBezTo>
                  <a:pt x="12" y="23"/>
                  <a:pt x="13" y="22"/>
                  <a:pt x="15" y="20"/>
                </a:cubicBezTo>
                <a:cubicBezTo>
                  <a:pt x="16" y="19"/>
                  <a:pt x="17" y="18"/>
                  <a:pt x="19" y="17"/>
                </a:cubicBezTo>
                <a:cubicBezTo>
                  <a:pt x="20" y="16"/>
                  <a:pt x="21" y="14"/>
                  <a:pt x="23" y="13"/>
                </a:cubicBezTo>
                <a:cubicBezTo>
                  <a:pt x="24" y="12"/>
                  <a:pt x="26" y="11"/>
                  <a:pt x="28" y="11"/>
                </a:cubicBezTo>
                <a:cubicBezTo>
                  <a:pt x="28" y="10"/>
                  <a:pt x="28" y="10"/>
                  <a:pt x="28" y="10"/>
                </a:cubicBezTo>
                <a:cubicBezTo>
                  <a:pt x="29" y="10"/>
                  <a:pt x="31" y="9"/>
                  <a:pt x="33" y="8"/>
                </a:cubicBezTo>
                <a:cubicBezTo>
                  <a:pt x="35" y="7"/>
                  <a:pt x="35" y="5"/>
                  <a:pt x="35" y="3"/>
                </a:cubicBezTo>
                <a:cubicBezTo>
                  <a:pt x="34" y="1"/>
                  <a:pt x="31" y="0"/>
                  <a:pt x="29" y="1"/>
                </a:cubicBezTo>
                <a:cubicBezTo>
                  <a:pt x="28" y="2"/>
                  <a:pt x="26" y="3"/>
                  <a:pt x="24" y="4"/>
                </a:cubicBezTo>
                <a:cubicBezTo>
                  <a:pt x="24" y="4"/>
                  <a:pt x="24" y="4"/>
                  <a:pt x="24" y="4"/>
                </a:cubicBezTo>
                <a:cubicBezTo>
                  <a:pt x="22" y="5"/>
                  <a:pt x="20" y="6"/>
                  <a:pt x="18" y="7"/>
                </a:cubicBezTo>
                <a:cubicBezTo>
                  <a:pt x="17" y="8"/>
                  <a:pt x="15" y="9"/>
                  <a:pt x="14" y="11"/>
                </a:cubicBezTo>
                <a:cubicBezTo>
                  <a:pt x="12" y="12"/>
                  <a:pt x="10" y="13"/>
                  <a:pt x="9" y="15"/>
                </a:cubicBezTo>
                <a:cubicBezTo>
                  <a:pt x="8" y="16"/>
                  <a:pt x="6" y="18"/>
                  <a:pt x="5" y="19"/>
                </a:cubicBezTo>
                <a:cubicBezTo>
                  <a:pt x="3" y="21"/>
                  <a:pt x="2" y="23"/>
                  <a:pt x="1" y="24"/>
                </a:cubicBezTo>
                <a:cubicBezTo>
                  <a:pt x="0" y="26"/>
                  <a:pt x="0" y="29"/>
                  <a:pt x="2" y="30"/>
                </a:cubicBezTo>
                <a:cubicBezTo>
                  <a:pt x="4" y="31"/>
                  <a:pt x="6" y="31"/>
                  <a:pt x="8" y="29"/>
                </a:cubicBezTo>
                <a:close/>
              </a:path>
            </a:pathLst>
          </a:custGeom>
          <a:solidFill>
            <a:schemeClr val="bg1"/>
          </a:solidFill>
          <a:ln>
            <a:noFill/>
          </a:ln>
        </p:spPr>
        <p:txBody>
          <a:bodyPr/>
          <a:lstStyle/>
          <a:p>
            <a:endParaRPr altLang="en-US" lang="zh-CN">
              <a:solidFill>
                <a:schemeClr val="bg1">
                  <a:lumMod val="50000"/>
                </a:schemeClr>
              </a:solidFill>
            </a:endParaRPr>
          </a:p>
        </p:txBody>
      </p:sp>
      <p:sp>
        <p:nvSpPr>
          <p:cNvPr id="53" name="Freeform 23"/>
          <p:cNvSpPr>
            <a:spLocks noEditPoints="1"/>
          </p:cNvSpPr>
          <p:nvPr/>
        </p:nvSpPr>
        <p:spPr bwMode="auto">
          <a:xfrm>
            <a:off x="4422776" y="3181726"/>
            <a:ext cx="219075" cy="216033"/>
          </a:xfrm>
          <a:custGeom>
            <a:gdLst>
              <a:gd fmla="*/ 51 w 105" name="T0"/>
              <a:gd fmla="*/ 30 h 105" name="T1"/>
              <a:gd fmla="*/ 45 w 105" name="T2"/>
              <a:gd fmla="*/ 30 h 105" name="T3"/>
              <a:gd fmla="*/ 45 w 105" name="T4"/>
              <a:gd fmla="*/ 24 h 105" name="T5"/>
              <a:gd fmla="*/ 62 w 105" name="T6"/>
              <a:gd fmla="*/ 8 h 105" name="T7"/>
              <a:gd fmla="*/ 80 w 105" name="T8"/>
              <a:gd fmla="*/ 0 h 105" name="T9"/>
              <a:gd fmla="*/ 105 w 105" name="T10"/>
              <a:gd fmla="*/ 26 h 105" name="T11"/>
              <a:gd fmla="*/ 98 w 105" name="T12"/>
              <a:gd fmla="*/ 44 h 105" name="T13"/>
              <a:gd fmla="*/ 80 w 105" name="T14"/>
              <a:gd fmla="*/ 62 h 105" name="T15"/>
              <a:gd fmla="*/ 80 w 105" name="T16"/>
              <a:gd fmla="*/ 62 h 105" name="T17"/>
              <a:gd fmla="*/ 62 w 105" name="T18"/>
              <a:gd fmla="*/ 69 h 105" name="T19"/>
              <a:gd fmla="*/ 40 w 105" name="T20"/>
              <a:gd fmla="*/ 57 h 105" name="T21"/>
              <a:gd fmla="*/ 40 w 105" name="T22"/>
              <a:gd fmla="*/ 57 h 105" name="T23"/>
              <a:gd fmla="*/ 37 w 105" name="T24"/>
              <a:gd fmla="*/ 51 h 105" name="T25"/>
              <a:gd fmla="*/ 40 w 105" name="T26"/>
              <a:gd fmla="*/ 46 h 105" name="T27"/>
              <a:gd fmla="*/ 45 w 105" name="T28"/>
              <a:gd fmla="*/ 49 h 105" name="T29"/>
              <a:gd fmla="*/ 47 w 105" name="T30"/>
              <a:gd fmla="*/ 53 h 105" name="T31"/>
              <a:gd fmla="*/ 62 w 105" name="T32"/>
              <a:gd fmla="*/ 61 h 105" name="T33"/>
              <a:gd fmla="*/ 74 w 105" name="T34"/>
              <a:gd fmla="*/ 56 h 105" name="T35"/>
              <a:gd fmla="*/ 74 w 105" name="T36"/>
              <a:gd fmla="*/ 56 h 105" name="T37"/>
              <a:gd fmla="*/ 74 w 105" name="T38"/>
              <a:gd fmla="*/ 56 h 105" name="T39"/>
              <a:gd fmla="*/ 92 w 105" name="T40"/>
              <a:gd fmla="*/ 38 h 105" name="T41"/>
              <a:gd fmla="*/ 97 w 105" name="T42"/>
              <a:gd fmla="*/ 26 h 105" name="T43"/>
              <a:gd fmla="*/ 80 w 105" name="T44"/>
              <a:gd fmla="*/ 8 h 105" name="T45"/>
              <a:gd fmla="*/ 67 w 105" name="T46"/>
              <a:gd fmla="*/ 13 h 105" name="T47"/>
              <a:gd fmla="*/ 67 w 105" name="T48"/>
              <a:gd fmla="*/ 13 h 105" name="T49"/>
              <a:gd fmla="*/ 51 w 105" name="T50"/>
              <a:gd fmla="*/ 30 h 105" name="T51"/>
              <a:gd fmla="*/ 57 w 105" name="T52"/>
              <a:gd fmla="*/ 73 h 105" name="T53"/>
              <a:gd fmla="*/ 57 w 105" name="T54"/>
              <a:gd fmla="*/ 73 h 105" name="T55"/>
              <a:gd fmla="*/ 40 w 105" name="T56"/>
              <a:gd fmla="*/ 90 h 105" name="T57"/>
              <a:gd fmla="*/ 16 w 105" name="T58"/>
              <a:gd fmla="*/ 90 h 105" name="T59"/>
              <a:gd fmla="*/ 16 w 105" name="T60"/>
              <a:gd fmla="*/ 90 h 105" name="T61"/>
              <a:gd fmla="*/ 16 w 105" name="T62"/>
              <a:gd fmla="*/ 65 h 105" name="T63"/>
              <a:gd fmla="*/ 34 w 105" name="T64"/>
              <a:gd fmla="*/ 47 h 105" name="T65"/>
              <a:gd fmla="*/ 46 w 105" name="T66"/>
              <a:gd fmla="*/ 42 h 105" name="T67"/>
              <a:gd fmla="*/ 59 w 105" name="T68"/>
              <a:gd fmla="*/ 47 h 105" name="T69"/>
              <a:gd fmla="*/ 61 w 105" name="T70"/>
              <a:gd fmla="*/ 50 h 105" name="T71"/>
              <a:gd fmla="*/ 63 w 105" name="T72"/>
              <a:gd fmla="*/ 54 h 105" name="T73"/>
              <a:gd fmla="*/ 68 w 105" name="T74"/>
              <a:gd fmla="*/ 57 h 105" name="T75"/>
              <a:gd fmla="*/ 70 w 105" name="T76"/>
              <a:gd fmla="*/ 52 h 105" name="T77"/>
              <a:gd fmla="*/ 68 w 105" name="T78"/>
              <a:gd fmla="*/ 46 h 105" name="T79"/>
              <a:gd fmla="*/ 64 w 105" name="T80"/>
              <a:gd fmla="*/ 41 h 105" name="T81"/>
              <a:gd fmla="*/ 64 w 105" name="T82"/>
              <a:gd fmla="*/ 41 h 105" name="T83"/>
              <a:gd fmla="*/ 46 w 105" name="T84"/>
              <a:gd fmla="*/ 34 h 105" name="T85"/>
              <a:gd fmla="*/ 28 w 105" name="T86"/>
              <a:gd fmla="*/ 41 h 105" name="T87"/>
              <a:gd fmla="*/ 10 w 105" name="T88"/>
              <a:gd fmla="*/ 60 h 105" name="T89"/>
              <a:gd fmla="*/ 10 w 105" name="T90"/>
              <a:gd fmla="*/ 96 h 105" name="T91"/>
              <a:gd fmla="*/ 10 w 105" name="T92"/>
              <a:gd fmla="*/ 96 h 105" name="T93"/>
              <a:gd fmla="*/ 46 w 105" name="T94"/>
              <a:gd fmla="*/ 96 h 105" name="T95"/>
              <a:gd fmla="*/ 46 w 105" name="T96"/>
              <a:gd fmla="*/ 96 h 105" name="T97"/>
              <a:gd fmla="*/ 46 w 105" name="T98"/>
              <a:gd fmla="*/ 96 h 105" name="T99"/>
              <a:gd fmla="*/ 63 w 105" name="T100"/>
              <a:gd fmla="*/ 79 h 105" name="T101"/>
              <a:gd fmla="*/ 63 w 105" name="T102"/>
              <a:gd fmla="*/ 73 h 105" name="T103"/>
              <a:gd fmla="*/ 57 w 105" name="T104"/>
              <a:gd fmla="*/ 73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105">
                <a:moveTo>
                  <a:pt x="51" y="30"/>
                </a:moveTo>
                <a:cubicBezTo>
                  <a:pt x="49" y="32"/>
                  <a:pt x="47" y="32"/>
                  <a:pt x="45" y="30"/>
                </a:cubicBezTo>
                <a:cubicBezTo>
                  <a:pt x="44" y="29"/>
                  <a:pt x="44" y="26"/>
                  <a:pt x="45" y="24"/>
                </a:cubicBezTo>
                <a:cubicBezTo>
                  <a:pt x="62" y="8"/>
                  <a:pt x="62" y="8"/>
                  <a:pt x="62" y="8"/>
                </a:cubicBezTo>
                <a:cubicBezTo>
                  <a:pt x="67" y="3"/>
                  <a:pt x="73" y="0"/>
                  <a:pt x="80" y="0"/>
                </a:cubicBezTo>
                <a:cubicBezTo>
                  <a:pt x="94" y="0"/>
                  <a:pt x="105" y="12"/>
                  <a:pt x="105" y="26"/>
                </a:cubicBezTo>
                <a:cubicBezTo>
                  <a:pt x="105" y="32"/>
                  <a:pt x="103" y="39"/>
                  <a:pt x="98" y="44"/>
                </a:cubicBezTo>
                <a:cubicBezTo>
                  <a:pt x="80" y="62"/>
                  <a:pt x="80" y="62"/>
                  <a:pt x="80" y="62"/>
                </a:cubicBezTo>
                <a:cubicBezTo>
                  <a:pt x="80" y="62"/>
                  <a:pt x="80" y="62"/>
                  <a:pt x="80" y="62"/>
                </a:cubicBezTo>
                <a:cubicBezTo>
                  <a:pt x="75" y="67"/>
                  <a:pt x="68" y="69"/>
                  <a:pt x="62" y="69"/>
                </a:cubicBezTo>
                <a:cubicBezTo>
                  <a:pt x="53" y="69"/>
                  <a:pt x="44" y="65"/>
                  <a:pt x="40" y="57"/>
                </a:cubicBezTo>
                <a:cubicBezTo>
                  <a:pt x="40" y="57"/>
                  <a:pt x="40" y="57"/>
                  <a:pt x="40" y="57"/>
                </a:cubicBezTo>
                <a:cubicBezTo>
                  <a:pt x="39" y="55"/>
                  <a:pt x="38" y="53"/>
                  <a:pt x="37" y="51"/>
                </a:cubicBezTo>
                <a:cubicBezTo>
                  <a:pt x="37" y="49"/>
                  <a:pt x="38" y="47"/>
                  <a:pt x="40" y="46"/>
                </a:cubicBezTo>
                <a:cubicBezTo>
                  <a:pt x="42" y="46"/>
                  <a:pt x="44" y="47"/>
                  <a:pt x="45" y="49"/>
                </a:cubicBezTo>
                <a:cubicBezTo>
                  <a:pt x="45" y="50"/>
                  <a:pt x="46" y="52"/>
                  <a:pt x="47" y="53"/>
                </a:cubicBezTo>
                <a:cubicBezTo>
                  <a:pt x="50" y="58"/>
                  <a:pt x="56" y="61"/>
                  <a:pt x="62" y="61"/>
                </a:cubicBezTo>
                <a:cubicBezTo>
                  <a:pt x="66" y="61"/>
                  <a:pt x="71" y="60"/>
                  <a:pt x="74" y="56"/>
                </a:cubicBezTo>
                <a:cubicBezTo>
                  <a:pt x="74" y="56"/>
                  <a:pt x="74" y="56"/>
                  <a:pt x="74" y="56"/>
                </a:cubicBezTo>
                <a:cubicBezTo>
                  <a:pt x="74" y="56"/>
                  <a:pt x="74" y="56"/>
                  <a:pt x="74" y="56"/>
                </a:cubicBezTo>
                <a:cubicBezTo>
                  <a:pt x="92" y="38"/>
                  <a:pt x="92" y="38"/>
                  <a:pt x="92" y="38"/>
                </a:cubicBezTo>
                <a:cubicBezTo>
                  <a:pt x="96" y="35"/>
                  <a:pt x="97" y="30"/>
                  <a:pt x="97" y="26"/>
                </a:cubicBezTo>
                <a:cubicBezTo>
                  <a:pt x="97" y="16"/>
                  <a:pt x="90" y="8"/>
                  <a:pt x="80" y="8"/>
                </a:cubicBezTo>
                <a:cubicBezTo>
                  <a:pt x="75" y="8"/>
                  <a:pt x="71" y="10"/>
                  <a:pt x="67" y="13"/>
                </a:cubicBezTo>
                <a:cubicBezTo>
                  <a:pt x="67" y="13"/>
                  <a:pt x="67" y="13"/>
                  <a:pt x="67" y="13"/>
                </a:cubicBezTo>
                <a:cubicBezTo>
                  <a:pt x="51" y="30"/>
                  <a:pt x="51" y="30"/>
                  <a:pt x="51" y="30"/>
                </a:cubicBezTo>
                <a:close/>
                <a:moveTo>
                  <a:pt x="57" y="73"/>
                </a:moveTo>
                <a:cubicBezTo>
                  <a:pt x="57" y="73"/>
                  <a:pt x="57" y="73"/>
                  <a:pt x="57" y="73"/>
                </a:cubicBezTo>
                <a:cubicBezTo>
                  <a:pt x="40" y="90"/>
                  <a:pt x="40" y="90"/>
                  <a:pt x="40" y="90"/>
                </a:cubicBezTo>
                <a:cubicBezTo>
                  <a:pt x="34" y="97"/>
                  <a:pt x="22" y="97"/>
                  <a:pt x="16" y="90"/>
                </a:cubicBezTo>
                <a:cubicBezTo>
                  <a:pt x="16" y="90"/>
                  <a:pt x="16" y="90"/>
                  <a:pt x="16" y="90"/>
                </a:cubicBezTo>
                <a:cubicBezTo>
                  <a:pt x="9" y="83"/>
                  <a:pt x="9" y="72"/>
                  <a:pt x="16" y="65"/>
                </a:cubicBezTo>
                <a:cubicBezTo>
                  <a:pt x="34" y="47"/>
                  <a:pt x="34" y="47"/>
                  <a:pt x="34" y="47"/>
                </a:cubicBezTo>
                <a:cubicBezTo>
                  <a:pt x="37" y="44"/>
                  <a:pt x="42" y="42"/>
                  <a:pt x="46" y="42"/>
                </a:cubicBezTo>
                <a:cubicBezTo>
                  <a:pt x="51" y="42"/>
                  <a:pt x="55" y="44"/>
                  <a:pt x="59" y="47"/>
                </a:cubicBezTo>
                <a:cubicBezTo>
                  <a:pt x="60" y="48"/>
                  <a:pt x="60" y="49"/>
                  <a:pt x="61" y="50"/>
                </a:cubicBezTo>
                <a:cubicBezTo>
                  <a:pt x="62" y="52"/>
                  <a:pt x="62" y="53"/>
                  <a:pt x="63" y="54"/>
                </a:cubicBezTo>
                <a:cubicBezTo>
                  <a:pt x="64" y="57"/>
                  <a:pt x="66" y="58"/>
                  <a:pt x="68" y="57"/>
                </a:cubicBezTo>
                <a:cubicBezTo>
                  <a:pt x="70" y="57"/>
                  <a:pt x="71" y="54"/>
                  <a:pt x="70" y="52"/>
                </a:cubicBezTo>
                <a:cubicBezTo>
                  <a:pt x="70" y="50"/>
                  <a:pt x="69" y="48"/>
                  <a:pt x="68" y="46"/>
                </a:cubicBezTo>
                <a:cubicBezTo>
                  <a:pt x="67" y="45"/>
                  <a:pt x="66" y="43"/>
                  <a:pt x="64" y="41"/>
                </a:cubicBezTo>
                <a:cubicBezTo>
                  <a:pt x="64" y="41"/>
                  <a:pt x="64" y="41"/>
                  <a:pt x="64" y="41"/>
                </a:cubicBezTo>
                <a:cubicBezTo>
                  <a:pt x="59" y="37"/>
                  <a:pt x="53" y="34"/>
                  <a:pt x="46" y="34"/>
                </a:cubicBezTo>
                <a:cubicBezTo>
                  <a:pt x="40" y="34"/>
                  <a:pt x="33" y="37"/>
                  <a:pt x="28" y="41"/>
                </a:cubicBezTo>
                <a:cubicBezTo>
                  <a:pt x="10" y="60"/>
                  <a:pt x="10" y="60"/>
                  <a:pt x="10" y="60"/>
                </a:cubicBezTo>
                <a:cubicBezTo>
                  <a:pt x="0" y="69"/>
                  <a:pt x="0" y="86"/>
                  <a:pt x="10" y="96"/>
                </a:cubicBezTo>
                <a:cubicBezTo>
                  <a:pt x="10" y="96"/>
                  <a:pt x="10" y="96"/>
                  <a:pt x="10" y="96"/>
                </a:cubicBezTo>
                <a:cubicBezTo>
                  <a:pt x="20" y="105"/>
                  <a:pt x="36" y="105"/>
                  <a:pt x="46" y="96"/>
                </a:cubicBezTo>
                <a:cubicBezTo>
                  <a:pt x="46" y="96"/>
                  <a:pt x="46" y="96"/>
                  <a:pt x="46" y="96"/>
                </a:cubicBezTo>
                <a:cubicBezTo>
                  <a:pt x="46" y="96"/>
                  <a:pt x="46" y="96"/>
                  <a:pt x="46" y="96"/>
                </a:cubicBezTo>
                <a:cubicBezTo>
                  <a:pt x="63" y="79"/>
                  <a:pt x="63" y="79"/>
                  <a:pt x="63" y="79"/>
                </a:cubicBezTo>
                <a:cubicBezTo>
                  <a:pt x="64" y="77"/>
                  <a:pt x="64" y="75"/>
                  <a:pt x="63" y="73"/>
                </a:cubicBezTo>
                <a:cubicBezTo>
                  <a:pt x="61" y="72"/>
                  <a:pt x="59" y="72"/>
                  <a:pt x="57" y="73"/>
                </a:cubicBezTo>
                <a:close/>
              </a:path>
            </a:pathLst>
          </a:custGeom>
          <a:solidFill>
            <a:schemeClr val="bg1"/>
          </a:solidFill>
          <a:ln>
            <a:noFill/>
          </a:ln>
        </p:spPr>
        <p:txBody>
          <a:bodyPr/>
          <a:lstStyle/>
          <a:p>
            <a:endParaRPr altLang="en-US" lang="zh-CN">
              <a:solidFill>
                <a:schemeClr val="bg1">
                  <a:lumMod val="50000"/>
                </a:schemeClr>
              </a:solidFill>
            </a:endParaRPr>
          </a:p>
        </p:txBody>
      </p:sp>
      <p:sp>
        <p:nvSpPr>
          <p:cNvPr id="54" name="Freeform 24"/>
          <p:cNvSpPr>
            <a:spLocks noEditPoints="1"/>
          </p:cNvSpPr>
          <p:nvPr/>
        </p:nvSpPr>
        <p:spPr bwMode="auto">
          <a:xfrm>
            <a:off x="2455863" y="2390663"/>
            <a:ext cx="215900" cy="212856"/>
          </a:xfrm>
          <a:custGeom>
            <a:gdLst>
              <a:gd fmla="*/ 29 w 104" name="T0"/>
              <a:gd fmla="*/ 32 h 103" name="T1"/>
              <a:gd fmla="*/ 29 w 104" name="T2"/>
              <a:gd fmla="*/ 70 h 103" name="T3"/>
              <a:gd fmla="*/ 29 w 104" name="T4"/>
              <a:gd fmla="*/ 70 h 103" name="T5"/>
              <a:gd fmla="*/ 56 w 104" name="T6"/>
              <a:gd fmla="*/ 91 h 103" name="T7"/>
              <a:gd fmla="*/ 56 w 104" name="T8"/>
              <a:gd fmla="*/ 73 h 103" name="T9"/>
              <a:gd fmla="*/ 56 w 104" name="T10"/>
              <a:gd fmla="*/ 29 h 103" name="T11"/>
              <a:gd fmla="*/ 56 w 104" name="T12"/>
              <a:gd fmla="*/ 12 h 103" name="T13"/>
              <a:gd fmla="*/ 29 w 104" name="T14"/>
              <a:gd fmla="*/ 32 h 103" name="T15"/>
              <a:gd fmla="*/ 29 w 104" name="T16"/>
              <a:gd fmla="*/ 32 h 103" name="T17"/>
              <a:gd fmla="*/ 77 w 104" name="T18"/>
              <a:gd fmla="*/ 17 h 103" name="T19"/>
              <a:gd fmla="*/ 77 w 104" name="T20"/>
              <a:gd fmla="*/ 17 h 103" name="T21"/>
              <a:gd fmla="*/ 75 w 104" name="T22"/>
              <a:gd fmla="*/ 12 h 103" name="T23"/>
              <a:gd fmla="*/ 81 w 104" name="T24"/>
              <a:gd fmla="*/ 10 h 103" name="T25"/>
              <a:gd fmla="*/ 98 w 104" name="T26"/>
              <a:gd fmla="*/ 28 h 103" name="T27"/>
              <a:gd fmla="*/ 104 w 104" name="T28"/>
              <a:gd fmla="*/ 51 h 103" name="T29"/>
              <a:gd fmla="*/ 98 w 104" name="T30"/>
              <a:gd fmla="*/ 75 h 103" name="T31"/>
              <a:gd fmla="*/ 81 w 104" name="T32"/>
              <a:gd fmla="*/ 92 h 103" name="T33"/>
              <a:gd fmla="*/ 75 w 104" name="T34"/>
              <a:gd fmla="*/ 91 h 103" name="T35"/>
              <a:gd fmla="*/ 77 w 104" name="T36"/>
              <a:gd fmla="*/ 85 h 103" name="T37"/>
              <a:gd fmla="*/ 91 w 104" name="T38"/>
              <a:gd fmla="*/ 71 h 103" name="T39"/>
              <a:gd fmla="*/ 96 w 104" name="T40"/>
              <a:gd fmla="*/ 51 h 103" name="T41"/>
              <a:gd fmla="*/ 91 w 104" name="T42"/>
              <a:gd fmla="*/ 32 h 103" name="T43"/>
              <a:gd fmla="*/ 77 w 104" name="T44"/>
              <a:gd fmla="*/ 17 h 103" name="T45"/>
              <a:gd fmla="*/ 24 w 104" name="T46"/>
              <a:gd fmla="*/ 33 h 103" name="T47"/>
              <a:gd fmla="*/ 24 w 104" name="T48"/>
              <a:gd fmla="*/ 33 h 103" name="T49"/>
              <a:gd fmla="*/ 8 w 104" name="T50"/>
              <a:gd fmla="*/ 33 h 103" name="T51"/>
              <a:gd fmla="*/ 8 w 104" name="T52"/>
              <a:gd fmla="*/ 69 h 103" name="T53"/>
              <a:gd fmla="*/ 24 w 104" name="T54"/>
              <a:gd fmla="*/ 69 h 103" name="T55"/>
              <a:gd fmla="*/ 24 w 104" name="T56"/>
              <a:gd fmla="*/ 33 h 103" name="T57"/>
              <a:gd fmla="*/ 25 w 104" name="T58"/>
              <a:gd fmla="*/ 25 h 103" name="T59"/>
              <a:gd fmla="*/ 25 w 104" name="T60"/>
              <a:gd fmla="*/ 25 h 103" name="T61"/>
              <a:gd fmla="*/ 57 w 104" name="T62"/>
              <a:gd fmla="*/ 1 h 103" name="T63"/>
              <a:gd fmla="*/ 60 w 104" name="T64"/>
              <a:gd fmla="*/ 0 h 103" name="T65"/>
              <a:gd fmla="*/ 63 w 104" name="T66"/>
              <a:gd fmla="*/ 4 h 103" name="T67"/>
              <a:gd fmla="*/ 63 w 104" name="T68"/>
              <a:gd fmla="*/ 29 h 103" name="T69"/>
              <a:gd fmla="*/ 63 w 104" name="T70"/>
              <a:gd fmla="*/ 30 h 103" name="T71"/>
              <a:gd fmla="*/ 73 w 104" name="T72"/>
              <a:gd fmla="*/ 37 h 103" name="T73"/>
              <a:gd fmla="*/ 78 w 104" name="T74"/>
              <a:gd fmla="*/ 51 h 103" name="T75"/>
              <a:gd fmla="*/ 73 w 104" name="T76"/>
              <a:gd fmla="*/ 65 h 103" name="T77"/>
              <a:gd fmla="*/ 63 w 104" name="T78"/>
              <a:gd fmla="*/ 72 h 103" name="T79"/>
              <a:gd fmla="*/ 63 w 104" name="T80"/>
              <a:gd fmla="*/ 73 h 103" name="T81"/>
              <a:gd fmla="*/ 63 w 104" name="T82"/>
              <a:gd fmla="*/ 99 h 103" name="T83"/>
              <a:gd fmla="*/ 63 w 104" name="T84"/>
              <a:gd fmla="*/ 101 h 103" name="T85"/>
              <a:gd fmla="*/ 57 w 104" name="T86"/>
              <a:gd fmla="*/ 102 h 103" name="T87"/>
              <a:gd fmla="*/ 25 w 104" name="T88"/>
              <a:gd fmla="*/ 77 h 103" name="T89"/>
              <a:gd fmla="*/ 4 w 104" name="T90"/>
              <a:gd fmla="*/ 77 h 103" name="T91"/>
              <a:gd fmla="*/ 4 w 104" name="T92"/>
              <a:gd fmla="*/ 77 h 103" name="T93"/>
              <a:gd fmla="*/ 0 w 104" name="T94"/>
              <a:gd fmla="*/ 73 h 103" name="T95"/>
              <a:gd fmla="*/ 0 w 104" name="T96"/>
              <a:gd fmla="*/ 29 h 103" name="T97"/>
              <a:gd fmla="*/ 0 w 104" name="T98"/>
              <a:gd fmla="*/ 29 h 103" name="T99"/>
              <a:gd fmla="*/ 4 w 104" name="T100"/>
              <a:gd fmla="*/ 25 h 103" name="T101"/>
              <a:gd fmla="*/ 25 w 104" name="T102"/>
              <a:gd fmla="*/ 25 h 103" name="T103"/>
              <a:gd fmla="*/ 63 w 104" name="T104"/>
              <a:gd fmla="*/ 35 h 103" name="T105"/>
              <a:gd fmla="*/ 63 w 104" name="T106"/>
              <a:gd fmla="*/ 35 h 103" name="T107"/>
              <a:gd fmla="*/ 63 w 104" name="T108"/>
              <a:gd fmla="*/ 67 h 103" name="T109"/>
              <a:gd fmla="*/ 69 w 104" name="T110"/>
              <a:gd fmla="*/ 62 h 103" name="T111"/>
              <a:gd fmla="*/ 73 w 104" name="T112"/>
              <a:gd fmla="*/ 51 h 103" name="T113"/>
              <a:gd fmla="*/ 69 w 104" name="T114"/>
              <a:gd fmla="*/ 40 h 103" name="T115"/>
              <a:gd fmla="*/ 63 w 104" name="T116"/>
              <a:gd fmla="*/ 35 h 10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3" w="104">
                <a:moveTo>
                  <a:pt x="29" y="32"/>
                </a:moveTo>
                <a:cubicBezTo>
                  <a:pt x="29" y="70"/>
                  <a:pt x="29" y="70"/>
                  <a:pt x="29" y="70"/>
                </a:cubicBezTo>
                <a:cubicBezTo>
                  <a:pt x="29" y="70"/>
                  <a:pt x="29" y="70"/>
                  <a:pt x="29" y="70"/>
                </a:cubicBezTo>
                <a:cubicBezTo>
                  <a:pt x="56" y="91"/>
                  <a:pt x="56" y="91"/>
                  <a:pt x="56" y="91"/>
                </a:cubicBezTo>
                <a:cubicBezTo>
                  <a:pt x="56" y="73"/>
                  <a:pt x="56" y="73"/>
                  <a:pt x="56" y="73"/>
                </a:cubicBezTo>
                <a:cubicBezTo>
                  <a:pt x="56" y="29"/>
                  <a:pt x="56" y="29"/>
                  <a:pt x="56" y="29"/>
                </a:cubicBezTo>
                <a:cubicBezTo>
                  <a:pt x="56" y="12"/>
                  <a:pt x="56" y="12"/>
                  <a:pt x="56" y="12"/>
                </a:cubicBezTo>
                <a:cubicBezTo>
                  <a:pt x="29" y="32"/>
                  <a:pt x="29" y="32"/>
                  <a:pt x="29" y="32"/>
                </a:cubicBezTo>
                <a:cubicBezTo>
                  <a:pt x="29" y="32"/>
                  <a:pt x="29" y="32"/>
                  <a:pt x="29" y="32"/>
                </a:cubicBezTo>
                <a:close/>
                <a:moveTo>
                  <a:pt x="77" y="17"/>
                </a:moveTo>
                <a:cubicBezTo>
                  <a:pt x="77" y="17"/>
                  <a:pt x="77" y="17"/>
                  <a:pt x="77" y="17"/>
                </a:cubicBezTo>
                <a:cubicBezTo>
                  <a:pt x="75" y="16"/>
                  <a:pt x="74" y="13"/>
                  <a:pt x="75" y="12"/>
                </a:cubicBezTo>
                <a:cubicBezTo>
                  <a:pt x="77" y="10"/>
                  <a:pt x="79" y="9"/>
                  <a:pt x="81" y="10"/>
                </a:cubicBezTo>
                <a:cubicBezTo>
                  <a:pt x="88" y="14"/>
                  <a:pt x="94" y="21"/>
                  <a:pt x="98" y="28"/>
                </a:cubicBezTo>
                <a:cubicBezTo>
                  <a:pt x="102" y="35"/>
                  <a:pt x="104" y="43"/>
                  <a:pt x="104" y="51"/>
                </a:cubicBezTo>
                <a:cubicBezTo>
                  <a:pt x="104" y="60"/>
                  <a:pt x="102" y="68"/>
                  <a:pt x="98" y="75"/>
                </a:cubicBezTo>
                <a:cubicBezTo>
                  <a:pt x="94" y="82"/>
                  <a:pt x="88" y="88"/>
                  <a:pt x="81" y="92"/>
                </a:cubicBezTo>
                <a:cubicBezTo>
                  <a:pt x="79" y="93"/>
                  <a:pt x="77" y="93"/>
                  <a:pt x="75" y="91"/>
                </a:cubicBezTo>
                <a:cubicBezTo>
                  <a:pt x="74" y="89"/>
                  <a:pt x="75" y="86"/>
                  <a:pt x="77" y="85"/>
                </a:cubicBezTo>
                <a:cubicBezTo>
                  <a:pt x="83" y="82"/>
                  <a:pt x="88" y="77"/>
                  <a:pt x="91" y="71"/>
                </a:cubicBezTo>
                <a:cubicBezTo>
                  <a:pt x="94" y="65"/>
                  <a:pt x="96" y="58"/>
                  <a:pt x="96" y="51"/>
                </a:cubicBezTo>
                <a:cubicBezTo>
                  <a:pt x="96" y="44"/>
                  <a:pt x="94" y="37"/>
                  <a:pt x="91" y="32"/>
                </a:cubicBezTo>
                <a:cubicBezTo>
                  <a:pt x="88" y="26"/>
                  <a:pt x="83" y="21"/>
                  <a:pt x="77" y="17"/>
                </a:cubicBezTo>
                <a:close/>
                <a:moveTo>
                  <a:pt x="24" y="33"/>
                </a:moveTo>
                <a:cubicBezTo>
                  <a:pt x="24" y="33"/>
                  <a:pt x="24" y="33"/>
                  <a:pt x="24" y="33"/>
                </a:cubicBezTo>
                <a:cubicBezTo>
                  <a:pt x="8" y="33"/>
                  <a:pt x="8" y="33"/>
                  <a:pt x="8" y="33"/>
                </a:cubicBezTo>
                <a:cubicBezTo>
                  <a:pt x="8" y="69"/>
                  <a:pt x="8" y="69"/>
                  <a:pt x="8" y="69"/>
                </a:cubicBezTo>
                <a:cubicBezTo>
                  <a:pt x="24" y="69"/>
                  <a:pt x="24" y="69"/>
                  <a:pt x="24" y="69"/>
                </a:cubicBezTo>
                <a:cubicBezTo>
                  <a:pt x="24" y="33"/>
                  <a:pt x="24" y="33"/>
                  <a:pt x="24" y="33"/>
                </a:cubicBezTo>
                <a:close/>
                <a:moveTo>
                  <a:pt x="25" y="25"/>
                </a:moveTo>
                <a:cubicBezTo>
                  <a:pt x="25" y="25"/>
                  <a:pt x="25" y="25"/>
                  <a:pt x="25" y="25"/>
                </a:cubicBezTo>
                <a:cubicBezTo>
                  <a:pt x="57" y="1"/>
                  <a:pt x="57" y="1"/>
                  <a:pt x="57" y="1"/>
                </a:cubicBezTo>
                <a:cubicBezTo>
                  <a:pt x="58" y="0"/>
                  <a:pt x="59" y="0"/>
                  <a:pt x="60" y="0"/>
                </a:cubicBezTo>
                <a:cubicBezTo>
                  <a:pt x="62" y="0"/>
                  <a:pt x="63" y="2"/>
                  <a:pt x="63" y="4"/>
                </a:cubicBezTo>
                <a:cubicBezTo>
                  <a:pt x="63" y="29"/>
                  <a:pt x="63" y="29"/>
                  <a:pt x="63" y="29"/>
                </a:cubicBezTo>
                <a:cubicBezTo>
                  <a:pt x="63" y="30"/>
                  <a:pt x="63" y="30"/>
                  <a:pt x="63" y="30"/>
                </a:cubicBezTo>
                <a:cubicBezTo>
                  <a:pt x="67" y="31"/>
                  <a:pt x="70" y="34"/>
                  <a:pt x="73" y="37"/>
                </a:cubicBezTo>
                <a:cubicBezTo>
                  <a:pt x="76" y="41"/>
                  <a:pt x="78" y="46"/>
                  <a:pt x="78" y="51"/>
                </a:cubicBezTo>
                <a:cubicBezTo>
                  <a:pt x="78" y="57"/>
                  <a:pt x="76" y="61"/>
                  <a:pt x="73" y="65"/>
                </a:cubicBezTo>
                <a:cubicBezTo>
                  <a:pt x="70" y="68"/>
                  <a:pt x="67" y="71"/>
                  <a:pt x="63" y="72"/>
                </a:cubicBezTo>
                <a:cubicBezTo>
                  <a:pt x="63" y="73"/>
                  <a:pt x="63" y="73"/>
                  <a:pt x="63" y="73"/>
                </a:cubicBezTo>
                <a:cubicBezTo>
                  <a:pt x="63" y="99"/>
                  <a:pt x="63" y="99"/>
                  <a:pt x="63" y="99"/>
                </a:cubicBezTo>
                <a:cubicBezTo>
                  <a:pt x="63" y="100"/>
                  <a:pt x="63" y="100"/>
                  <a:pt x="63" y="101"/>
                </a:cubicBezTo>
                <a:cubicBezTo>
                  <a:pt x="61" y="103"/>
                  <a:pt x="59" y="103"/>
                  <a:pt x="57" y="102"/>
                </a:cubicBezTo>
                <a:cubicBezTo>
                  <a:pt x="25" y="77"/>
                  <a:pt x="25" y="77"/>
                  <a:pt x="25" y="77"/>
                </a:cubicBezTo>
                <a:cubicBezTo>
                  <a:pt x="4" y="77"/>
                  <a:pt x="4" y="77"/>
                  <a:pt x="4" y="77"/>
                </a:cubicBezTo>
                <a:cubicBezTo>
                  <a:pt x="4" y="77"/>
                  <a:pt x="4" y="77"/>
                  <a:pt x="4" y="77"/>
                </a:cubicBezTo>
                <a:cubicBezTo>
                  <a:pt x="2" y="77"/>
                  <a:pt x="0" y="75"/>
                  <a:pt x="0" y="73"/>
                </a:cubicBezTo>
                <a:cubicBezTo>
                  <a:pt x="0" y="29"/>
                  <a:pt x="0" y="29"/>
                  <a:pt x="0" y="29"/>
                </a:cubicBezTo>
                <a:cubicBezTo>
                  <a:pt x="0" y="29"/>
                  <a:pt x="0" y="29"/>
                  <a:pt x="0" y="29"/>
                </a:cubicBezTo>
                <a:cubicBezTo>
                  <a:pt x="0" y="27"/>
                  <a:pt x="2" y="25"/>
                  <a:pt x="4" y="25"/>
                </a:cubicBezTo>
                <a:cubicBezTo>
                  <a:pt x="25" y="25"/>
                  <a:pt x="25" y="25"/>
                  <a:pt x="25" y="25"/>
                </a:cubicBezTo>
                <a:close/>
                <a:moveTo>
                  <a:pt x="63" y="35"/>
                </a:moveTo>
                <a:cubicBezTo>
                  <a:pt x="63" y="35"/>
                  <a:pt x="63" y="35"/>
                  <a:pt x="63" y="35"/>
                </a:cubicBezTo>
                <a:cubicBezTo>
                  <a:pt x="63" y="67"/>
                  <a:pt x="63" y="67"/>
                  <a:pt x="63" y="67"/>
                </a:cubicBezTo>
                <a:cubicBezTo>
                  <a:pt x="66" y="66"/>
                  <a:pt x="68" y="64"/>
                  <a:pt x="69" y="62"/>
                </a:cubicBezTo>
                <a:cubicBezTo>
                  <a:pt x="71" y="59"/>
                  <a:pt x="73" y="55"/>
                  <a:pt x="73" y="51"/>
                </a:cubicBezTo>
                <a:cubicBezTo>
                  <a:pt x="73" y="47"/>
                  <a:pt x="71" y="43"/>
                  <a:pt x="69" y="40"/>
                </a:cubicBezTo>
                <a:cubicBezTo>
                  <a:pt x="68" y="38"/>
                  <a:pt x="66" y="36"/>
                  <a:pt x="63" y="35"/>
                </a:cubicBezTo>
                <a:close/>
              </a:path>
            </a:pathLst>
          </a:custGeom>
          <a:solidFill>
            <a:schemeClr val="bg1"/>
          </a:solidFill>
          <a:ln>
            <a:noFill/>
          </a:ln>
        </p:spPr>
        <p:txBody>
          <a:bodyPr/>
          <a:lstStyle/>
          <a:p>
            <a:endParaRPr altLang="en-US" lang="zh-CN">
              <a:solidFill>
                <a:schemeClr val="bg1">
                  <a:lumMod val="50000"/>
                </a:schemeClr>
              </a:solidFill>
            </a:endParaRPr>
          </a:p>
        </p:txBody>
      </p:sp>
      <p:sp>
        <p:nvSpPr>
          <p:cNvPr id="55" name="Freeform 25"/>
          <p:cNvSpPr>
            <a:spLocks noEditPoints="1"/>
          </p:cNvSpPr>
          <p:nvPr/>
        </p:nvSpPr>
        <p:spPr bwMode="auto">
          <a:xfrm>
            <a:off x="6438900" y="2390663"/>
            <a:ext cx="158750" cy="212856"/>
          </a:xfrm>
          <a:custGeom>
            <a:gdLst>
              <a:gd fmla="*/ 55 w 76" name="T0"/>
              <a:gd fmla="*/ 7 h 103" name="T1"/>
              <a:gd fmla="*/ 63 w 76" name="T2"/>
              <a:gd fmla="*/ 47 h 103" name="T3"/>
              <a:gd fmla="*/ 55 w 76" name="T4"/>
              <a:gd fmla="*/ 65 h 103" name="T5"/>
              <a:gd fmla="*/ 20 w 76" name="T6"/>
              <a:gd fmla="*/ 65 h 103" name="T7"/>
              <a:gd fmla="*/ 13 w 76" name="T8"/>
              <a:gd fmla="*/ 47 h 103" name="T9"/>
              <a:gd fmla="*/ 20 w 76" name="T10"/>
              <a:gd fmla="*/ 7 h 103" name="T11"/>
              <a:gd fmla="*/ 21 w 76" name="T12"/>
              <a:gd fmla="*/ 34 h 103" name="T13"/>
              <a:gd fmla="*/ 55 w 76" name="T14"/>
              <a:gd fmla="*/ 34 h 103" name="T15"/>
              <a:gd fmla="*/ 50 w 76" name="T16"/>
              <a:gd fmla="*/ 13 h 103" name="T17"/>
              <a:gd fmla="*/ 26 w 76" name="T18"/>
              <a:gd fmla="*/ 13 h 103" name="T19"/>
              <a:gd fmla="*/ 21 w 76" name="T20"/>
              <a:gd fmla="*/ 34 h 103" name="T21"/>
              <a:gd fmla="*/ 55 w 76" name="T22"/>
              <a:gd fmla="*/ 38 h 103" name="T23"/>
              <a:gd fmla="*/ 21 w 76" name="T24"/>
              <a:gd fmla="*/ 47 h 103" name="T25"/>
              <a:gd fmla="*/ 26 w 76" name="T26"/>
              <a:gd fmla="*/ 59 h 103" name="T27"/>
              <a:gd fmla="*/ 50 w 76" name="T28"/>
              <a:gd fmla="*/ 59 h 103" name="T29"/>
              <a:gd fmla="*/ 50 w 76" name="T30"/>
              <a:gd fmla="*/ 59 h 103" name="T31"/>
              <a:gd fmla="*/ 55 w 76" name="T32"/>
              <a:gd fmla="*/ 38 h 103" name="T33"/>
              <a:gd fmla="*/ 14 w 76" name="T34"/>
              <a:gd fmla="*/ 103 h 103" name="T35"/>
              <a:gd fmla="*/ 38 w 76" name="T36"/>
              <a:gd fmla="*/ 103 h 103" name="T37"/>
              <a:gd fmla="*/ 61 w 76" name="T38"/>
              <a:gd fmla="*/ 103 h 103" name="T39"/>
              <a:gd fmla="*/ 61 w 76" name="T40"/>
              <a:gd fmla="*/ 95 h 103" name="T41"/>
              <a:gd fmla="*/ 42 w 76" name="T42"/>
              <a:gd fmla="*/ 85 h 103" name="T43"/>
              <a:gd fmla="*/ 73 w 76" name="T44"/>
              <a:gd fmla="*/ 62 h 103" name="T45"/>
              <a:gd fmla="*/ 76 w 76" name="T46"/>
              <a:gd fmla="*/ 36 h 103" name="T47"/>
              <a:gd fmla="*/ 68 w 76" name="T48"/>
              <a:gd fmla="*/ 36 h 103" name="T49"/>
              <a:gd fmla="*/ 66 w 76" name="T50"/>
              <a:gd fmla="*/ 59 h 103" name="T51"/>
              <a:gd fmla="*/ 38 w 76" name="T52"/>
              <a:gd fmla="*/ 77 h 103" name="T53"/>
              <a:gd fmla="*/ 16 w 76" name="T54"/>
              <a:gd fmla="*/ 69 h 103" name="T55"/>
              <a:gd fmla="*/ 8 w 76" name="T56"/>
              <a:gd fmla="*/ 47 h 103" name="T57"/>
              <a:gd fmla="*/ 4 w 76" name="T58"/>
              <a:gd fmla="*/ 32 h 103" name="T59"/>
              <a:gd fmla="*/ 0 w 76" name="T60"/>
              <a:gd fmla="*/ 47 h 103" name="T61"/>
              <a:gd fmla="*/ 11 w 76" name="T62"/>
              <a:gd fmla="*/ 74 h 103" name="T63"/>
              <a:gd fmla="*/ 34 w 76" name="T64"/>
              <a:gd fmla="*/ 85 h 103" name="T65"/>
              <a:gd fmla="*/ 14 w 76" name="T66"/>
              <a:gd fmla="*/ 95 h 103" name="T67"/>
              <a:gd fmla="*/ 14 w 76" name="T68"/>
              <a:gd fmla="*/ 103 h 10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3" w="76">
                <a:moveTo>
                  <a:pt x="38" y="0"/>
                </a:moveTo>
                <a:cubicBezTo>
                  <a:pt x="45" y="0"/>
                  <a:pt x="51" y="3"/>
                  <a:pt x="55" y="7"/>
                </a:cubicBezTo>
                <a:cubicBezTo>
                  <a:pt x="60" y="12"/>
                  <a:pt x="63" y="18"/>
                  <a:pt x="63" y="25"/>
                </a:cubicBezTo>
                <a:cubicBezTo>
                  <a:pt x="63" y="47"/>
                  <a:pt x="63" y="47"/>
                  <a:pt x="63" y="47"/>
                </a:cubicBezTo>
                <a:cubicBezTo>
                  <a:pt x="63" y="54"/>
                  <a:pt x="60" y="60"/>
                  <a:pt x="55" y="65"/>
                </a:cubicBezTo>
                <a:cubicBezTo>
                  <a:pt x="55" y="65"/>
                  <a:pt x="55" y="65"/>
                  <a:pt x="55" y="65"/>
                </a:cubicBezTo>
                <a:cubicBezTo>
                  <a:pt x="51" y="69"/>
                  <a:pt x="45" y="72"/>
                  <a:pt x="38" y="72"/>
                </a:cubicBezTo>
                <a:cubicBezTo>
                  <a:pt x="31" y="72"/>
                  <a:pt x="25" y="69"/>
                  <a:pt x="20" y="65"/>
                </a:cubicBezTo>
                <a:cubicBezTo>
                  <a:pt x="20" y="65"/>
                  <a:pt x="20" y="65"/>
                  <a:pt x="20" y="65"/>
                </a:cubicBezTo>
                <a:cubicBezTo>
                  <a:pt x="16" y="60"/>
                  <a:pt x="13" y="54"/>
                  <a:pt x="13" y="47"/>
                </a:cubicBezTo>
                <a:cubicBezTo>
                  <a:pt x="13" y="25"/>
                  <a:pt x="13" y="25"/>
                  <a:pt x="13" y="25"/>
                </a:cubicBezTo>
                <a:cubicBezTo>
                  <a:pt x="13" y="18"/>
                  <a:pt x="16" y="12"/>
                  <a:pt x="20" y="7"/>
                </a:cubicBezTo>
                <a:cubicBezTo>
                  <a:pt x="25" y="3"/>
                  <a:pt x="31" y="0"/>
                  <a:pt x="38" y="0"/>
                </a:cubicBezTo>
                <a:close/>
                <a:moveTo>
                  <a:pt x="21" y="34"/>
                </a:moveTo>
                <a:cubicBezTo>
                  <a:pt x="21" y="34"/>
                  <a:pt x="21" y="34"/>
                  <a:pt x="21" y="34"/>
                </a:cubicBezTo>
                <a:cubicBezTo>
                  <a:pt x="55" y="34"/>
                  <a:pt x="55" y="34"/>
                  <a:pt x="55" y="34"/>
                </a:cubicBezTo>
                <a:cubicBezTo>
                  <a:pt x="55" y="25"/>
                  <a:pt x="55" y="25"/>
                  <a:pt x="55" y="25"/>
                </a:cubicBezTo>
                <a:cubicBezTo>
                  <a:pt x="55" y="20"/>
                  <a:pt x="53" y="16"/>
                  <a:pt x="50" y="13"/>
                </a:cubicBezTo>
                <a:cubicBezTo>
                  <a:pt x="47" y="10"/>
                  <a:pt x="42" y="8"/>
                  <a:pt x="38" y="8"/>
                </a:cubicBezTo>
                <a:cubicBezTo>
                  <a:pt x="33" y="8"/>
                  <a:pt x="29" y="10"/>
                  <a:pt x="26" y="13"/>
                </a:cubicBezTo>
                <a:cubicBezTo>
                  <a:pt x="23" y="16"/>
                  <a:pt x="21" y="20"/>
                  <a:pt x="21" y="25"/>
                </a:cubicBezTo>
                <a:cubicBezTo>
                  <a:pt x="21" y="34"/>
                  <a:pt x="21" y="34"/>
                  <a:pt x="21" y="34"/>
                </a:cubicBezTo>
                <a:close/>
                <a:moveTo>
                  <a:pt x="55" y="38"/>
                </a:moveTo>
                <a:cubicBezTo>
                  <a:pt x="55" y="38"/>
                  <a:pt x="55" y="38"/>
                  <a:pt x="55" y="38"/>
                </a:cubicBezTo>
                <a:cubicBezTo>
                  <a:pt x="21" y="38"/>
                  <a:pt x="21" y="38"/>
                  <a:pt x="21" y="38"/>
                </a:cubicBezTo>
                <a:cubicBezTo>
                  <a:pt x="21" y="47"/>
                  <a:pt x="21" y="47"/>
                  <a:pt x="21" y="47"/>
                </a:cubicBezTo>
                <a:cubicBezTo>
                  <a:pt x="21" y="52"/>
                  <a:pt x="23" y="56"/>
                  <a:pt x="26" y="59"/>
                </a:cubicBezTo>
                <a:cubicBezTo>
                  <a:pt x="26" y="59"/>
                  <a:pt x="26" y="59"/>
                  <a:pt x="26" y="59"/>
                </a:cubicBezTo>
                <a:cubicBezTo>
                  <a:pt x="29" y="62"/>
                  <a:pt x="33" y="64"/>
                  <a:pt x="38" y="64"/>
                </a:cubicBezTo>
                <a:cubicBezTo>
                  <a:pt x="42" y="64"/>
                  <a:pt x="47" y="62"/>
                  <a:pt x="50" y="59"/>
                </a:cubicBezTo>
                <a:cubicBezTo>
                  <a:pt x="50" y="59"/>
                  <a:pt x="50" y="59"/>
                  <a:pt x="50" y="59"/>
                </a:cubicBezTo>
                <a:cubicBezTo>
                  <a:pt x="50" y="59"/>
                  <a:pt x="50" y="59"/>
                  <a:pt x="50" y="59"/>
                </a:cubicBezTo>
                <a:cubicBezTo>
                  <a:pt x="53" y="56"/>
                  <a:pt x="55" y="52"/>
                  <a:pt x="55" y="47"/>
                </a:cubicBezTo>
                <a:cubicBezTo>
                  <a:pt x="55" y="38"/>
                  <a:pt x="55" y="38"/>
                  <a:pt x="55" y="38"/>
                </a:cubicBezTo>
                <a:close/>
                <a:moveTo>
                  <a:pt x="14" y="103"/>
                </a:moveTo>
                <a:cubicBezTo>
                  <a:pt x="14" y="103"/>
                  <a:pt x="14" y="103"/>
                  <a:pt x="14" y="103"/>
                </a:cubicBezTo>
                <a:cubicBezTo>
                  <a:pt x="38" y="103"/>
                  <a:pt x="38" y="103"/>
                  <a:pt x="38" y="103"/>
                </a:cubicBezTo>
                <a:cubicBezTo>
                  <a:pt x="38" y="103"/>
                  <a:pt x="38" y="103"/>
                  <a:pt x="38" y="103"/>
                </a:cubicBezTo>
                <a:cubicBezTo>
                  <a:pt x="38" y="103"/>
                  <a:pt x="38" y="103"/>
                  <a:pt x="38" y="103"/>
                </a:cubicBezTo>
                <a:cubicBezTo>
                  <a:pt x="61" y="103"/>
                  <a:pt x="61" y="103"/>
                  <a:pt x="61" y="103"/>
                </a:cubicBezTo>
                <a:cubicBezTo>
                  <a:pt x="63" y="103"/>
                  <a:pt x="65" y="101"/>
                  <a:pt x="65" y="99"/>
                </a:cubicBezTo>
                <a:cubicBezTo>
                  <a:pt x="65" y="96"/>
                  <a:pt x="63" y="95"/>
                  <a:pt x="61" y="95"/>
                </a:cubicBezTo>
                <a:cubicBezTo>
                  <a:pt x="42" y="95"/>
                  <a:pt x="42" y="95"/>
                  <a:pt x="42" y="95"/>
                </a:cubicBezTo>
                <a:cubicBezTo>
                  <a:pt x="42" y="85"/>
                  <a:pt x="42" y="85"/>
                  <a:pt x="42" y="85"/>
                </a:cubicBezTo>
                <a:cubicBezTo>
                  <a:pt x="51" y="84"/>
                  <a:pt x="59" y="80"/>
                  <a:pt x="65" y="74"/>
                </a:cubicBezTo>
                <a:cubicBezTo>
                  <a:pt x="68" y="71"/>
                  <a:pt x="71" y="67"/>
                  <a:pt x="73" y="62"/>
                </a:cubicBezTo>
                <a:cubicBezTo>
                  <a:pt x="75" y="57"/>
                  <a:pt x="76" y="52"/>
                  <a:pt x="76" y="47"/>
                </a:cubicBezTo>
                <a:cubicBezTo>
                  <a:pt x="76" y="36"/>
                  <a:pt x="76" y="36"/>
                  <a:pt x="76" y="36"/>
                </a:cubicBezTo>
                <a:cubicBezTo>
                  <a:pt x="76" y="34"/>
                  <a:pt x="74" y="32"/>
                  <a:pt x="72" y="32"/>
                </a:cubicBezTo>
                <a:cubicBezTo>
                  <a:pt x="70" y="32"/>
                  <a:pt x="68" y="34"/>
                  <a:pt x="68" y="36"/>
                </a:cubicBezTo>
                <a:cubicBezTo>
                  <a:pt x="68" y="47"/>
                  <a:pt x="68" y="47"/>
                  <a:pt x="68" y="47"/>
                </a:cubicBezTo>
                <a:cubicBezTo>
                  <a:pt x="68" y="51"/>
                  <a:pt x="67" y="55"/>
                  <a:pt x="66" y="59"/>
                </a:cubicBezTo>
                <a:cubicBezTo>
                  <a:pt x="64" y="63"/>
                  <a:pt x="62" y="66"/>
                  <a:pt x="59" y="69"/>
                </a:cubicBezTo>
                <a:cubicBezTo>
                  <a:pt x="54" y="74"/>
                  <a:pt x="46" y="77"/>
                  <a:pt x="38" y="77"/>
                </a:cubicBezTo>
                <a:cubicBezTo>
                  <a:pt x="34" y="77"/>
                  <a:pt x="30" y="77"/>
                  <a:pt x="26" y="75"/>
                </a:cubicBezTo>
                <a:cubicBezTo>
                  <a:pt x="23" y="74"/>
                  <a:pt x="19" y="71"/>
                  <a:pt x="16" y="69"/>
                </a:cubicBezTo>
                <a:cubicBezTo>
                  <a:pt x="14" y="66"/>
                  <a:pt x="11" y="63"/>
                  <a:pt x="10" y="59"/>
                </a:cubicBezTo>
                <a:cubicBezTo>
                  <a:pt x="8" y="55"/>
                  <a:pt x="8" y="51"/>
                  <a:pt x="8" y="47"/>
                </a:cubicBezTo>
                <a:cubicBezTo>
                  <a:pt x="8" y="36"/>
                  <a:pt x="8" y="36"/>
                  <a:pt x="8" y="36"/>
                </a:cubicBezTo>
                <a:cubicBezTo>
                  <a:pt x="8" y="34"/>
                  <a:pt x="6" y="32"/>
                  <a:pt x="4" y="32"/>
                </a:cubicBezTo>
                <a:cubicBezTo>
                  <a:pt x="1" y="32"/>
                  <a:pt x="0" y="34"/>
                  <a:pt x="0" y="36"/>
                </a:cubicBezTo>
                <a:cubicBezTo>
                  <a:pt x="0" y="47"/>
                  <a:pt x="0" y="47"/>
                  <a:pt x="0" y="47"/>
                </a:cubicBezTo>
                <a:cubicBezTo>
                  <a:pt x="0" y="52"/>
                  <a:pt x="1" y="57"/>
                  <a:pt x="3" y="62"/>
                </a:cubicBezTo>
                <a:cubicBezTo>
                  <a:pt x="5" y="67"/>
                  <a:pt x="7" y="71"/>
                  <a:pt x="11" y="74"/>
                </a:cubicBezTo>
                <a:cubicBezTo>
                  <a:pt x="14" y="78"/>
                  <a:pt x="19" y="81"/>
                  <a:pt x="23" y="82"/>
                </a:cubicBezTo>
                <a:cubicBezTo>
                  <a:pt x="27" y="84"/>
                  <a:pt x="30" y="85"/>
                  <a:pt x="34" y="85"/>
                </a:cubicBezTo>
                <a:cubicBezTo>
                  <a:pt x="34" y="95"/>
                  <a:pt x="34" y="95"/>
                  <a:pt x="34" y="95"/>
                </a:cubicBezTo>
                <a:cubicBezTo>
                  <a:pt x="14" y="95"/>
                  <a:pt x="14" y="95"/>
                  <a:pt x="14" y="95"/>
                </a:cubicBezTo>
                <a:cubicBezTo>
                  <a:pt x="12" y="95"/>
                  <a:pt x="10" y="96"/>
                  <a:pt x="10" y="99"/>
                </a:cubicBezTo>
                <a:cubicBezTo>
                  <a:pt x="10" y="101"/>
                  <a:pt x="12" y="103"/>
                  <a:pt x="14" y="103"/>
                </a:cubicBezTo>
                <a:close/>
              </a:path>
            </a:pathLst>
          </a:custGeom>
          <a:solidFill>
            <a:schemeClr val="bg1"/>
          </a:solidFill>
          <a:ln>
            <a:noFill/>
          </a:ln>
        </p:spPr>
        <p:txBody>
          <a:bodyPr/>
          <a:lstStyle/>
          <a:p>
            <a:endParaRPr altLang="en-US" lang="zh-CN">
              <a:solidFill>
                <a:schemeClr val="bg1">
                  <a:lumMod val="50000"/>
                </a:schemeClr>
              </a:solidFill>
            </a:endParaRPr>
          </a:p>
        </p:txBody>
      </p:sp>
      <p:sp>
        <p:nvSpPr>
          <p:cNvPr id="56" name="Freeform 26"/>
          <p:cNvSpPr>
            <a:spLocks noEditPoints="1"/>
          </p:cNvSpPr>
          <p:nvPr/>
        </p:nvSpPr>
        <p:spPr bwMode="auto">
          <a:xfrm>
            <a:off x="1571626" y="2404959"/>
            <a:ext cx="212725" cy="181087"/>
          </a:xfrm>
          <a:custGeom>
            <a:gdLst>
              <a:gd fmla="*/ 99 w 103" name="T0"/>
              <a:gd fmla="*/ 0 h 88" name="T1"/>
              <a:gd fmla="*/ 4 w 103" name="T2"/>
              <a:gd fmla="*/ 0 h 88" name="T3"/>
              <a:gd fmla="*/ 0 w 103" name="T4"/>
              <a:gd fmla="*/ 4 h 88" name="T5"/>
              <a:gd fmla="*/ 0 w 103" name="T6"/>
              <a:gd fmla="*/ 84 h 88" name="T7"/>
              <a:gd fmla="*/ 4 w 103" name="T8"/>
              <a:gd fmla="*/ 88 h 88" name="T9"/>
              <a:gd fmla="*/ 99 w 103" name="T10"/>
              <a:gd fmla="*/ 88 h 88" name="T11"/>
              <a:gd fmla="*/ 103 w 103" name="T12"/>
              <a:gd fmla="*/ 84 h 88" name="T13"/>
              <a:gd fmla="*/ 103 w 103" name="T14"/>
              <a:gd fmla="*/ 4 h 88" name="T15"/>
              <a:gd fmla="*/ 99 w 103" name="T16"/>
              <a:gd fmla="*/ 0 h 88" name="T17"/>
              <a:gd fmla="*/ 95 w 103" name="T18"/>
              <a:gd fmla="*/ 80 h 88" name="T19"/>
              <a:gd fmla="*/ 95 w 103" name="T20"/>
              <a:gd fmla="*/ 80 h 88" name="T21"/>
              <a:gd fmla="*/ 8 w 103" name="T22"/>
              <a:gd fmla="*/ 80 h 88" name="T23"/>
              <a:gd fmla="*/ 8 w 103" name="T24"/>
              <a:gd fmla="*/ 71 h 88" name="T25"/>
              <a:gd fmla="*/ 28 w 103" name="T26"/>
              <a:gd fmla="*/ 51 h 88" name="T27"/>
              <a:gd fmla="*/ 42 w 103" name="T28"/>
              <a:gd fmla="*/ 65 h 88" name="T29"/>
              <a:gd fmla="*/ 42 w 103" name="T30"/>
              <a:gd fmla="*/ 65 h 88" name="T31"/>
              <a:gd fmla="*/ 42 w 103" name="T32"/>
              <a:gd fmla="*/ 65 h 88" name="T33"/>
              <a:gd fmla="*/ 51 w 103" name="T34"/>
              <a:gd fmla="*/ 74 h 88" name="T35"/>
              <a:gd fmla="*/ 54 w 103" name="T36"/>
              <a:gd fmla="*/ 74 h 88" name="T37"/>
              <a:gd fmla="*/ 54 w 103" name="T38"/>
              <a:gd fmla="*/ 70 h 88" name="T39"/>
              <a:gd fmla="*/ 47 w 103" name="T40"/>
              <a:gd fmla="*/ 64 h 88" name="T41"/>
              <a:gd fmla="*/ 67 w 103" name="T42"/>
              <a:gd fmla="*/ 44 h 88" name="T43"/>
              <a:gd fmla="*/ 95 w 103" name="T44"/>
              <a:gd fmla="*/ 73 h 88" name="T45"/>
              <a:gd fmla="*/ 95 w 103" name="T46"/>
              <a:gd fmla="*/ 80 h 88" name="T47"/>
              <a:gd fmla="*/ 95 w 103" name="T48"/>
              <a:gd fmla="*/ 66 h 88" name="T49"/>
              <a:gd fmla="*/ 95 w 103" name="T50"/>
              <a:gd fmla="*/ 66 h 88" name="T51"/>
              <a:gd fmla="*/ 68 w 103" name="T52"/>
              <a:gd fmla="*/ 39 h 88" name="T53"/>
              <a:gd fmla="*/ 65 w 103" name="T54"/>
              <a:gd fmla="*/ 39 h 88" name="T55"/>
              <a:gd fmla="*/ 44 w 103" name="T56"/>
              <a:gd fmla="*/ 60 h 88" name="T57"/>
              <a:gd fmla="*/ 30 w 103" name="T58"/>
              <a:gd fmla="*/ 46 h 88" name="T59"/>
              <a:gd fmla="*/ 26 w 103" name="T60"/>
              <a:gd fmla="*/ 46 h 88" name="T61"/>
              <a:gd fmla="*/ 8 w 103" name="T62"/>
              <a:gd fmla="*/ 65 h 88" name="T63"/>
              <a:gd fmla="*/ 8 w 103" name="T64"/>
              <a:gd fmla="*/ 8 h 88" name="T65"/>
              <a:gd fmla="*/ 95 w 103" name="T66"/>
              <a:gd fmla="*/ 8 h 88" name="T67"/>
              <a:gd fmla="*/ 95 w 103" name="T68"/>
              <a:gd fmla="*/ 66 h 88" name="T69"/>
              <a:gd fmla="*/ 30 w 103" name="T70"/>
              <a:gd fmla="*/ 40 h 88" name="T71"/>
              <a:gd fmla="*/ 30 w 103" name="T72"/>
              <a:gd fmla="*/ 40 h 88" name="T73"/>
              <a:gd fmla="*/ 43 w 103" name="T74"/>
              <a:gd fmla="*/ 26 h 88" name="T75"/>
              <a:gd fmla="*/ 30 w 103" name="T76"/>
              <a:gd fmla="*/ 12 h 88" name="T77"/>
              <a:gd fmla="*/ 16 w 103" name="T78"/>
              <a:gd fmla="*/ 26 h 88" name="T79"/>
              <a:gd fmla="*/ 30 w 103" name="T80"/>
              <a:gd fmla="*/ 40 h 88" name="T81"/>
              <a:gd fmla="*/ 30 w 103" name="T82"/>
              <a:gd fmla="*/ 17 h 88" name="T83"/>
              <a:gd fmla="*/ 30 w 103" name="T84"/>
              <a:gd fmla="*/ 17 h 88" name="T85"/>
              <a:gd fmla="*/ 39 w 103" name="T86"/>
              <a:gd fmla="*/ 26 h 88" name="T87"/>
              <a:gd fmla="*/ 30 w 103" name="T88"/>
              <a:gd fmla="*/ 35 h 88" name="T89"/>
              <a:gd fmla="*/ 21 w 103" name="T90"/>
              <a:gd fmla="*/ 26 h 88" name="T91"/>
              <a:gd fmla="*/ 30 w 103" name="T92"/>
              <a:gd fmla="*/ 17 h 8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8" w="103">
                <a:moveTo>
                  <a:pt x="99" y="0"/>
                </a:moveTo>
                <a:cubicBezTo>
                  <a:pt x="4" y="0"/>
                  <a:pt x="4" y="0"/>
                  <a:pt x="4" y="0"/>
                </a:cubicBezTo>
                <a:cubicBezTo>
                  <a:pt x="2" y="0"/>
                  <a:pt x="0" y="2"/>
                  <a:pt x="0" y="4"/>
                </a:cubicBezTo>
                <a:cubicBezTo>
                  <a:pt x="0" y="84"/>
                  <a:pt x="0" y="84"/>
                  <a:pt x="0" y="84"/>
                </a:cubicBezTo>
                <a:cubicBezTo>
                  <a:pt x="0" y="86"/>
                  <a:pt x="2" y="88"/>
                  <a:pt x="4" y="88"/>
                </a:cubicBezTo>
                <a:cubicBezTo>
                  <a:pt x="99" y="88"/>
                  <a:pt x="99" y="88"/>
                  <a:pt x="99" y="88"/>
                </a:cubicBezTo>
                <a:cubicBezTo>
                  <a:pt x="101" y="88"/>
                  <a:pt x="103" y="86"/>
                  <a:pt x="103" y="84"/>
                </a:cubicBezTo>
                <a:cubicBezTo>
                  <a:pt x="103" y="4"/>
                  <a:pt x="103" y="4"/>
                  <a:pt x="103" y="4"/>
                </a:cubicBezTo>
                <a:cubicBezTo>
                  <a:pt x="103" y="2"/>
                  <a:pt x="101" y="0"/>
                  <a:pt x="99" y="0"/>
                </a:cubicBezTo>
                <a:close/>
                <a:moveTo>
                  <a:pt x="95" y="80"/>
                </a:moveTo>
                <a:cubicBezTo>
                  <a:pt x="95" y="80"/>
                  <a:pt x="95" y="80"/>
                  <a:pt x="95" y="80"/>
                </a:cubicBezTo>
                <a:cubicBezTo>
                  <a:pt x="8" y="80"/>
                  <a:pt x="8" y="80"/>
                  <a:pt x="8" y="80"/>
                </a:cubicBezTo>
                <a:cubicBezTo>
                  <a:pt x="8" y="71"/>
                  <a:pt x="8" y="71"/>
                  <a:pt x="8" y="71"/>
                </a:cubicBezTo>
                <a:cubicBezTo>
                  <a:pt x="28" y="51"/>
                  <a:pt x="28" y="51"/>
                  <a:pt x="28" y="51"/>
                </a:cubicBezTo>
                <a:cubicBezTo>
                  <a:pt x="42" y="65"/>
                  <a:pt x="42" y="65"/>
                  <a:pt x="42" y="65"/>
                </a:cubicBezTo>
                <a:cubicBezTo>
                  <a:pt x="42" y="65"/>
                  <a:pt x="42" y="65"/>
                  <a:pt x="42" y="65"/>
                </a:cubicBezTo>
                <a:cubicBezTo>
                  <a:pt x="42" y="65"/>
                  <a:pt x="42" y="65"/>
                  <a:pt x="42" y="65"/>
                </a:cubicBezTo>
                <a:cubicBezTo>
                  <a:pt x="51" y="74"/>
                  <a:pt x="51" y="74"/>
                  <a:pt x="51" y="74"/>
                </a:cubicBezTo>
                <a:cubicBezTo>
                  <a:pt x="52" y="75"/>
                  <a:pt x="53" y="75"/>
                  <a:pt x="54" y="74"/>
                </a:cubicBezTo>
                <a:cubicBezTo>
                  <a:pt x="55" y="73"/>
                  <a:pt x="55" y="71"/>
                  <a:pt x="54" y="70"/>
                </a:cubicBezTo>
                <a:cubicBezTo>
                  <a:pt x="47" y="64"/>
                  <a:pt x="47" y="64"/>
                  <a:pt x="47" y="64"/>
                </a:cubicBezTo>
                <a:cubicBezTo>
                  <a:pt x="67" y="44"/>
                  <a:pt x="67" y="44"/>
                  <a:pt x="67" y="44"/>
                </a:cubicBezTo>
                <a:cubicBezTo>
                  <a:pt x="95" y="73"/>
                  <a:pt x="95" y="73"/>
                  <a:pt x="95" y="73"/>
                </a:cubicBezTo>
                <a:cubicBezTo>
                  <a:pt x="95" y="80"/>
                  <a:pt x="95" y="80"/>
                  <a:pt x="95" y="80"/>
                </a:cubicBezTo>
                <a:close/>
                <a:moveTo>
                  <a:pt x="95" y="66"/>
                </a:moveTo>
                <a:cubicBezTo>
                  <a:pt x="95" y="66"/>
                  <a:pt x="95" y="66"/>
                  <a:pt x="95" y="66"/>
                </a:cubicBezTo>
                <a:cubicBezTo>
                  <a:pt x="68" y="39"/>
                  <a:pt x="68" y="39"/>
                  <a:pt x="68" y="39"/>
                </a:cubicBezTo>
                <a:cubicBezTo>
                  <a:pt x="67" y="38"/>
                  <a:pt x="66" y="38"/>
                  <a:pt x="65" y="39"/>
                </a:cubicBezTo>
                <a:cubicBezTo>
                  <a:pt x="44" y="60"/>
                  <a:pt x="44" y="60"/>
                  <a:pt x="44" y="60"/>
                </a:cubicBezTo>
                <a:cubicBezTo>
                  <a:pt x="30" y="46"/>
                  <a:pt x="30" y="46"/>
                  <a:pt x="30" y="46"/>
                </a:cubicBezTo>
                <a:cubicBezTo>
                  <a:pt x="29" y="45"/>
                  <a:pt x="27" y="45"/>
                  <a:pt x="26" y="46"/>
                </a:cubicBezTo>
                <a:cubicBezTo>
                  <a:pt x="8" y="65"/>
                  <a:pt x="8" y="65"/>
                  <a:pt x="8" y="65"/>
                </a:cubicBezTo>
                <a:cubicBezTo>
                  <a:pt x="8" y="8"/>
                  <a:pt x="8" y="8"/>
                  <a:pt x="8" y="8"/>
                </a:cubicBezTo>
                <a:cubicBezTo>
                  <a:pt x="95" y="8"/>
                  <a:pt x="95" y="8"/>
                  <a:pt x="95" y="8"/>
                </a:cubicBezTo>
                <a:cubicBezTo>
                  <a:pt x="95" y="66"/>
                  <a:pt x="95" y="66"/>
                  <a:pt x="95" y="66"/>
                </a:cubicBezTo>
                <a:close/>
                <a:moveTo>
                  <a:pt x="30" y="40"/>
                </a:moveTo>
                <a:cubicBezTo>
                  <a:pt x="30" y="40"/>
                  <a:pt x="30" y="40"/>
                  <a:pt x="30" y="40"/>
                </a:cubicBezTo>
                <a:cubicBezTo>
                  <a:pt x="37" y="40"/>
                  <a:pt x="43" y="34"/>
                  <a:pt x="43" y="26"/>
                </a:cubicBezTo>
                <a:cubicBezTo>
                  <a:pt x="43" y="19"/>
                  <a:pt x="37" y="12"/>
                  <a:pt x="30" y="12"/>
                </a:cubicBezTo>
                <a:cubicBezTo>
                  <a:pt x="22" y="12"/>
                  <a:pt x="16" y="19"/>
                  <a:pt x="16" y="26"/>
                </a:cubicBezTo>
                <a:cubicBezTo>
                  <a:pt x="16" y="34"/>
                  <a:pt x="22" y="40"/>
                  <a:pt x="30" y="40"/>
                </a:cubicBezTo>
                <a:close/>
                <a:moveTo>
                  <a:pt x="30" y="17"/>
                </a:moveTo>
                <a:cubicBezTo>
                  <a:pt x="30" y="17"/>
                  <a:pt x="30" y="17"/>
                  <a:pt x="30" y="17"/>
                </a:cubicBezTo>
                <a:cubicBezTo>
                  <a:pt x="35" y="17"/>
                  <a:pt x="39" y="21"/>
                  <a:pt x="39" y="26"/>
                </a:cubicBezTo>
                <a:cubicBezTo>
                  <a:pt x="39" y="31"/>
                  <a:pt x="35" y="35"/>
                  <a:pt x="30" y="35"/>
                </a:cubicBezTo>
                <a:cubicBezTo>
                  <a:pt x="25" y="35"/>
                  <a:pt x="21" y="31"/>
                  <a:pt x="21" y="26"/>
                </a:cubicBezTo>
                <a:cubicBezTo>
                  <a:pt x="21" y="21"/>
                  <a:pt x="25" y="17"/>
                  <a:pt x="30" y="1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57" name="Freeform 27"/>
          <p:cNvSpPr>
            <a:spLocks noEditPoints="1"/>
          </p:cNvSpPr>
          <p:nvPr/>
        </p:nvSpPr>
        <p:spPr bwMode="auto">
          <a:xfrm>
            <a:off x="5484813" y="2411313"/>
            <a:ext cx="215900" cy="171556"/>
          </a:xfrm>
          <a:custGeom>
            <a:gdLst>
              <a:gd fmla="*/ 89 w 103" name="T0"/>
              <a:gd fmla="*/ 31 h 83" name="T1"/>
              <a:gd fmla="*/ 81 w 103" name="T2"/>
              <a:gd fmla="*/ 31 h 83" name="T3"/>
              <a:gd fmla="*/ 25 w 103" name="T4"/>
              <a:gd fmla="*/ 12 h 83" name="T5"/>
              <a:gd fmla="*/ 12 w 103" name="T6"/>
              <a:gd fmla="*/ 12 h 83" name="T7"/>
              <a:gd fmla="*/ 24 w 103" name="T8"/>
              <a:gd fmla="*/ 14 h 83" name="T9"/>
              <a:gd fmla="*/ 7 w 103" name="T10"/>
              <a:gd fmla="*/ 14 h 83" name="T11"/>
              <a:gd fmla="*/ 4 w 103" name="T12"/>
              <a:gd fmla="*/ 14 h 83" name="T13"/>
              <a:gd fmla="*/ 0 w 103" name="T14"/>
              <a:gd fmla="*/ 18 h 83" name="T15"/>
              <a:gd fmla="*/ 0 w 103" name="T16"/>
              <a:gd fmla="*/ 79 h 83" name="T17"/>
              <a:gd fmla="*/ 99 w 103" name="T18"/>
              <a:gd fmla="*/ 83 h 83" name="T19"/>
              <a:gd fmla="*/ 103 w 103" name="T20"/>
              <a:gd fmla="*/ 79 h 83" name="T21"/>
              <a:gd fmla="*/ 103 w 103" name="T22"/>
              <a:gd fmla="*/ 18 h 83" name="T23"/>
              <a:gd fmla="*/ 79 w 103" name="T24"/>
              <a:gd fmla="*/ 14 h 83" name="T25"/>
              <a:gd fmla="*/ 71 w 103" name="T26"/>
              <a:gd fmla="*/ 0 h 83" name="T27"/>
              <a:gd fmla="*/ 28 w 103" name="T28"/>
              <a:gd fmla="*/ 2 h 83" name="T29"/>
              <a:gd fmla="*/ 9 w 103" name="T30"/>
              <a:gd fmla="*/ 7 h 83" name="T31"/>
              <a:gd fmla="*/ 7 w 103" name="T32"/>
              <a:gd fmla="*/ 10 h 83" name="T33"/>
              <a:gd fmla="*/ 51 w 103" name="T34"/>
              <a:gd fmla="*/ 30 h 83" name="T35"/>
              <a:gd fmla="*/ 61 w 103" name="T36"/>
              <a:gd fmla="*/ 34 h 83" name="T37"/>
              <a:gd fmla="*/ 51 w 103" name="T38"/>
              <a:gd fmla="*/ 56 h 83" name="T39"/>
              <a:gd fmla="*/ 51 w 103" name="T40"/>
              <a:gd fmla="*/ 30 h 83" name="T41"/>
              <a:gd fmla="*/ 57 w 103" name="T42"/>
              <a:gd fmla="*/ 37 h 83" name="T43"/>
              <a:gd fmla="*/ 60 w 103" name="T44"/>
              <a:gd fmla="*/ 43 h 83" name="T45"/>
              <a:gd fmla="*/ 43 w 103" name="T46"/>
              <a:gd fmla="*/ 43 h 83" name="T47"/>
              <a:gd fmla="*/ 57 w 103" name="T48"/>
              <a:gd fmla="*/ 37 h 83" name="T49"/>
              <a:gd fmla="*/ 27 w 103" name="T50"/>
              <a:gd fmla="*/ 22 h 83" name="T51"/>
              <a:gd fmla="*/ 8 w 103" name="T52"/>
              <a:gd fmla="*/ 75 h 83" name="T53"/>
              <a:gd fmla="*/ 95 w 103" name="T54"/>
              <a:gd fmla="*/ 22 h 83" name="T55"/>
              <a:gd fmla="*/ 76 w 103" name="T56"/>
              <a:gd fmla="*/ 22 h 83" name="T57"/>
              <a:gd fmla="*/ 68 w 103" name="T58"/>
              <a:gd fmla="*/ 8 h 83" name="T59"/>
              <a:gd fmla="*/ 30 w 103" name="T60"/>
              <a:gd fmla="*/ 19 h 83" name="T61"/>
              <a:gd fmla="*/ 51 w 103" name="T62"/>
              <a:gd fmla="*/ 16 h 83" name="T63"/>
              <a:gd fmla="*/ 79 w 103" name="T64"/>
              <a:gd fmla="*/ 43 h 83" name="T65"/>
              <a:gd fmla="*/ 24 w 103" name="T66"/>
              <a:gd fmla="*/ 43 h 83" name="T67"/>
              <a:gd fmla="*/ 51 w 103" name="T68"/>
              <a:gd fmla="*/ 24 h 83" name="T69"/>
              <a:gd fmla="*/ 71 w 103" name="T70"/>
              <a:gd fmla="*/ 43 h 83" name="T71"/>
              <a:gd fmla="*/ 32 w 103" name="T72"/>
              <a:gd fmla="*/ 43 h 8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3" w="103">
                <a:moveTo>
                  <a:pt x="85" y="27"/>
                </a:moveTo>
                <a:cubicBezTo>
                  <a:pt x="87" y="27"/>
                  <a:pt x="89" y="29"/>
                  <a:pt x="89" y="31"/>
                </a:cubicBezTo>
                <a:cubicBezTo>
                  <a:pt x="89" y="33"/>
                  <a:pt x="87" y="35"/>
                  <a:pt x="85" y="35"/>
                </a:cubicBezTo>
                <a:cubicBezTo>
                  <a:pt x="83" y="35"/>
                  <a:pt x="81" y="33"/>
                  <a:pt x="81" y="31"/>
                </a:cubicBezTo>
                <a:cubicBezTo>
                  <a:pt x="81" y="29"/>
                  <a:pt x="83" y="27"/>
                  <a:pt x="85" y="27"/>
                </a:cubicBezTo>
                <a:close/>
                <a:moveTo>
                  <a:pt x="25" y="12"/>
                </a:moveTo>
                <a:cubicBezTo>
                  <a:pt x="25" y="12"/>
                  <a:pt x="25" y="12"/>
                  <a:pt x="25" y="12"/>
                </a:cubicBezTo>
                <a:cubicBezTo>
                  <a:pt x="12" y="12"/>
                  <a:pt x="12" y="12"/>
                  <a:pt x="12" y="12"/>
                </a:cubicBezTo>
                <a:cubicBezTo>
                  <a:pt x="12" y="14"/>
                  <a:pt x="12" y="14"/>
                  <a:pt x="12" y="14"/>
                </a:cubicBezTo>
                <a:cubicBezTo>
                  <a:pt x="24" y="14"/>
                  <a:pt x="24" y="14"/>
                  <a:pt x="24" y="14"/>
                </a:cubicBezTo>
                <a:cubicBezTo>
                  <a:pt x="25" y="12"/>
                  <a:pt x="25" y="12"/>
                  <a:pt x="25" y="12"/>
                </a:cubicBezTo>
                <a:close/>
                <a:moveTo>
                  <a:pt x="7" y="14"/>
                </a:moveTo>
                <a:cubicBezTo>
                  <a:pt x="7" y="14"/>
                  <a:pt x="7" y="14"/>
                  <a:pt x="7" y="14"/>
                </a:cubicBezTo>
                <a:cubicBezTo>
                  <a:pt x="4" y="14"/>
                  <a:pt x="4" y="14"/>
                  <a:pt x="4" y="14"/>
                </a:cubicBezTo>
                <a:cubicBezTo>
                  <a:pt x="4" y="14"/>
                  <a:pt x="4" y="14"/>
                  <a:pt x="4" y="14"/>
                </a:cubicBezTo>
                <a:cubicBezTo>
                  <a:pt x="2" y="14"/>
                  <a:pt x="0" y="16"/>
                  <a:pt x="0" y="18"/>
                </a:cubicBezTo>
                <a:cubicBezTo>
                  <a:pt x="0" y="79"/>
                  <a:pt x="0" y="79"/>
                  <a:pt x="0" y="79"/>
                </a:cubicBezTo>
                <a:cubicBezTo>
                  <a:pt x="0" y="79"/>
                  <a:pt x="0" y="79"/>
                  <a:pt x="0" y="79"/>
                </a:cubicBezTo>
                <a:cubicBezTo>
                  <a:pt x="0" y="81"/>
                  <a:pt x="2" y="83"/>
                  <a:pt x="4" y="83"/>
                </a:cubicBezTo>
                <a:cubicBezTo>
                  <a:pt x="99" y="83"/>
                  <a:pt x="99" y="83"/>
                  <a:pt x="99" y="83"/>
                </a:cubicBezTo>
                <a:cubicBezTo>
                  <a:pt x="99" y="83"/>
                  <a:pt x="99" y="83"/>
                  <a:pt x="99" y="83"/>
                </a:cubicBezTo>
                <a:cubicBezTo>
                  <a:pt x="101" y="83"/>
                  <a:pt x="103" y="81"/>
                  <a:pt x="103" y="79"/>
                </a:cubicBezTo>
                <a:cubicBezTo>
                  <a:pt x="103" y="18"/>
                  <a:pt x="103" y="18"/>
                  <a:pt x="103" y="18"/>
                </a:cubicBezTo>
                <a:cubicBezTo>
                  <a:pt x="103" y="18"/>
                  <a:pt x="103" y="18"/>
                  <a:pt x="103" y="18"/>
                </a:cubicBezTo>
                <a:cubicBezTo>
                  <a:pt x="103" y="16"/>
                  <a:pt x="101" y="14"/>
                  <a:pt x="99" y="14"/>
                </a:cubicBezTo>
                <a:cubicBezTo>
                  <a:pt x="79" y="14"/>
                  <a:pt x="79" y="14"/>
                  <a:pt x="79" y="14"/>
                </a:cubicBezTo>
                <a:cubicBezTo>
                  <a:pt x="74" y="3"/>
                  <a:pt x="74" y="3"/>
                  <a:pt x="74" y="3"/>
                </a:cubicBezTo>
                <a:cubicBezTo>
                  <a:pt x="74" y="1"/>
                  <a:pt x="72" y="0"/>
                  <a:pt x="71" y="0"/>
                </a:cubicBezTo>
                <a:cubicBezTo>
                  <a:pt x="32" y="0"/>
                  <a:pt x="32" y="0"/>
                  <a:pt x="32" y="0"/>
                </a:cubicBezTo>
                <a:cubicBezTo>
                  <a:pt x="30" y="0"/>
                  <a:pt x="29" y="1"/>
                  <a:pt x="28" y="2"/>
                </a:cubicBezTo>
                <a:cubicBezTo>
                  <a:pt x="26" y="7"/>
                  <a:pt x="26" y="7"/>
                  <a:pt x="26" y="7"/>
                </a:cubicBezTo>
                <a:cubicBezTo>
                  <a:pt x="9" y="7"/>
                  <a:pt x="9" y="7"/>
                  <a:pt x="9" y="7"/>
                </a:cubicBezTo>
                <a:cubicBezTo>
                  <a:pt x="8" y="7"/>
                  <a:pt x="7" y="8"/>
                  <a:pt x="7" y="10"/>
                </a:cubicBezTo>
                <a:cubicBezTo>
                  <a:pt x="7" y="10"/>
                  <a:pt x="7" y="10"/>
                  <a:pt x="7" y="10"/>
                </a:cubicBezTo>
                <a:cubicBezTo>
                  <a:pt x="7" y="14"/>
                  <a:pt x="7" y="14"/>
                  <a:pt x="7" y="14"/>
                </a:cubicBezTo>
                <a:close/>
                <a:moveTo>
                  <a:pt x="51" y="30"/>
                </a:moveTo>
                <a:cubicBezTo>
                  <a:pt x="51" y="30"/>
                  <a:pt x="51" y="30"/>
                  <a:pt x="51" y="30"/>
                </a:cubicBezTo>
                <a:cubicBezTo>
                  <a:pt x="55" y="30"/>
                  <a:pt x="58" y="31"/>
                  <a:pt x="61" y="34"/>
                </a:cubicBezTo>
                <a:cubicBezTo>
                  <a:pt x="63" y="36"/>
                  <a:pt x="65" y="39"/>
                  <a:pt x="65" y="43"/>
                </a:cubicBezTo>
                <a:cubicBezTo>
                  <a:pt x="65" y="50"/>
                  <a:pt x="58" y="56"/>
                  <a:pt x="51" y="56"/>
                </a:cubicBezTo>
                <a:cubicBezTo>
                  <a:pt x="44" y="56"/>
                  <a:pt x="38" y="50"/>
                  <a:pt x="38" y="43"/>
                </a:cubicBezTo>
                <a:cubicBezTo>
                  <a:pt x="38" y="36"/>
                  <a:pt x="44" y="30"/>
                  <a:pt x="51" y="30"/>
                </a:cubicBezTo>
                <a:close/>
                <a:moveTo>
                  <a:pt x="57" y="37"/>
                </a:moveTo>
                <a:cubicBezTo>
                  <a:pt x="57" y="37"/>
                  <a:pt x="57" y="37"/>
                  <a:pt x="57" y="37"/>
                </a:cubicBezTo>
                <a:cubicBezTo>
                  <a:pt x="57" y="37"/>
                  <a:pt x="57" y="37"/>
                  <a:pt x="57" y="37"/>
                </a:cubicBezTo>
                <a:cubicBezTo>
                  <a:pt x="59" y="39"/>
                  <a:pt x="60" y="41"/>
                  <a:pt x="60" y="43"/>
                </a:cubicBezTo>
                <a:cubicBezTo>
                  <a:pt x="60" y="48"/>
                  <a:pt x="56" y="52"/>
                  <a:pt x="51" y="52"/>
                </a:cubicBezTo>
                <a:cubicBezTo>
                  <a:pt x="46" y="52"/>
                  <a:pt x="43" y="48"/>
                  <a:pt x="43" y="43"/>
                </a:cubicBezTo>
                <a:cubicBezTo>
                  <a:pt x="43" y="38"/>
                  <a:pt x="47" y="34"/>
                  <a:pt x="51" y="34"/>
                </a:cubicBezTo>
                <a:cubicBezTo>
                  <a:pt x="54" y="34"/>
                  <a:pt x="56" y="35"/>
                  <a:pt x="57" y="37"/>
                </a:cubicBezTo>
                <a:close/>
                <a:moveTo>
                  <a:pt x="27" y="22"/>
                </a:moveTo>
                <a:cubicBezTo>
                  <a:pt x="27" y="22"/>
                  <a:pt x="27" y="22"/>
                  <a:pt x="27" y="22"/>
                </a:cubicBezTo>
                <a:cubicBezTo>
                  <a:pt x="8" y="22"/>
                  <a:pt x="8" y="22"/>
                  <a:pt x="8" y="22"/>
                </a:cubicBezTo>
                <a:cubicBezTo>
                  <a:pt x="8" y="75"/>
                  <a:pt x="8" y="75"/>
                  <a:pt x="8" y="75"/>
                </a:cubicBezTo>
                <a:cubicBezTo>
                  <a:pt x="95" y="75"/>
                  <a:pt x="95" y="75"/>
                  <a:pt x="95" y="75"/>
                </a:cubicBezTo>
                <a:cubicBezTo>
                  <a:pt x="95" y="22"/>
                  <a:pt x="95" y="22"/>
                  <a:pt x="95" y="22"/>
                </a:cubicBezTo>
                <a:cubicBezTo>
                  <a:pt x="76" y="22"/>
                  <a:pt x="76" y="22"/>
                  <a:pt x="76" y="22"/>
                </a:cubicBezTo>
                <a:cubicBezTo>
                  <a:pt x="76" y="22"/>
                  <a:pt x="76" y="22"/>
                  <a:pt x="76" y="22"/>
                </a:cubicBezTo>
                <a:cubicBezTo>
                  <a:pt x="74" y="22"/>
                  <a:pt x="73" y="21"/>
                  <a:pt x="72" y="19"/>
                </a:cubicBezTo>
                <a:cubicBezTo>
                  <a:pt x="68" y="8"/>
                  <a:pt x="68" y="8"/>
                  <a:pt x="68" y="8"/>
                </a:cubicBezTo>
                <a:cubicBezTo>
                  <a:pt x="35" y="8"/>
                  <a:pt x="35" y="8"/>
                  <a:pt x="35" y="8"/>
                </a:cubicBezTo>
                <a:cubicBezTo>
                  <a:pt x="30" y="19"/>
                  <a:pt x="30" y="19"/>
                  <a:pt x="30" y="19"/>
                </a:cubicBezTo>
                <a:cubicBezTo>
                  <a:pt x="30" y="21"/>
                  <a:pt x="28" y="22"/>
                  <a:pt x="27" y="22"/>
                </a:cubicBezTo>
                <a:close/>
                <a:moveTo>
                  <a:pt x="51" y="16"/>
                </a:moveTo>
                <a:cubicBezTo>
                  <a:pt x="51" y="16"/>
                  <a:pt x="51" y="16"/>
                  <a:pt x="51" y="16"/>
                </a:cubicBezTo>
                <a:cubicBezTo>
                  <a:pt x="66" y="16"/>
                  <a:pt x="79" y="28"/>
                  <a:pt x="79" y="43"/>
                </a:cubicBezTo>
                <a:cubicBezTo>
                  <a:pt x="79" y="58"/>
                  <a:pt x="66" y="70"/>
                  <a:pt x="51" y="70"/>
                </a:cubicBezTo>
                <a:cubicBezTo>
                  <a:pt x="36" y="70"/>
                  <a:pt x="24" y="58"/>
                  <a:pt x="24" y="43"/>
                </a:cubicBezTo>
                <a:cubicBezTo>
                  <a:pt x="24" y="28"/>
                  <a:pt x="36" y="16"/>
                  <a:pt x="51" y="16"/>
                </a:cubicBezTo>
                <a:close/>
                <a:moveTo>
                  <a:pt x="51" y="24"/>
                </a:moveTo>
                <a:cubicBezTo>
                  <a:pt x="51" y="24"/>
                  <a:pt x="51" y="24"/>
                  <a:pt x="51" y="24"/>
                </a:cubicBezTo>
                <a:cubicBezTo>
                  <a:pt x="62" y="24"/>
                  <a:pt x="71" y="32"/>
                  <a:pt x="71" y="43"/>
                </a:cubicBezTo>
                <a:cubicBezTo>
                  <a:pt x="71" y="54"/>
                  <a:pt x="62" y="62"/>
                  <a:pt x="51" y="62"/>
                </a:cubicBezTo>
                <a:cubicBezTo>
                  <a:pt x="41" y="62"/>
                  <a:pt x="32" y="54"/>
                  <a:pt x="32" y="43"/>
                </a:cubicBezTo>
                <a:cubicBezTo>
                  <a:pt x="32" y="32"/>
                  <a:pt x="41" y="24"/>
                  <a:pt x="51" y="24"/>
                </a:cubicBezTo>
                <a:close/>
              </a:path>
            </a:pathLst>
          </a:custGeom>
          <a:solidFill>
            <a:schemeClr val="bg1"/>
          </a:solidFill>
          <a:ln>
            <a:noFill/>
          </a:ln>
        </p:spPr>
        <p:txBody>
          <a:bodyPr/>
          <a:lstStyle/>
          <a:p>
            <a:endParaRPr altLang="en-US" lang="zh-CN">
              <a:solidFill>
                <a:schemeClr val="bg1">
                  <a:lumMod val="50000"/>
                </a:schemeClr>
              </a:solidFill>
            </a:endParaRPr>
          </a:p>
        </p:txBody>
      </p:sp>
      <p:sp>
        <p:nvSpPr>
          <p:cNvPr id="58" name="Freeform 28"/>
          <p:cNvSpPr>
            <a:spLocks noEditPoints="1"/>
          </p:cNvSpPr>
          <p:nvPr/>
        </p:nvSpPr>
        <p:spPr bwMode="auto">
          <a:xfrm>
            <a:off x="2463800" y="3186492"/>
            <a:ext cx="203200" cy="200149"/>
          </a:xfrm>
          <a:custGeom>
            <a:gdLst>
              <a:gd fmla="*/ 84 w 98" name="T0"/>
              <a:gd fmla="*/ 35 h 97" name="T1"/>
              <a:gd fmla="*/ 89 w 98" name="T2"/>
              <a:gd fmla="*/ 25 h 97" name="T3"/>
              <a:gd fmla="*/ 78 w 98" name="T4"/>
              <a:gd fmla="*/ 9 h 97" name="T5"/>
              <a:gd fmla="*/ 66 w 98" name="T6"/>
              <a:gd fmla="*/ 16 h 97" name="T7"/>
              <a:gd fmla="*/ 61 w 98" name="T8"/>
              <a:gd fmla="*/ 4 h 97" name="T9"/>
              <a:gd fmla="*/ 38 w 98" name="T10"/>
              <a:gd fmla="*/ 4 h 97" name="T11"/>
              <a:gd fmla="*/ 32 w 98" name="T12"/>
              <a:gd fmla="*/ 16 h 97" name="T13"/>
              <a:gd fmla="*/ 20 w 98" name="T14"/>
              <a:gd fmla="*/ 9 h 97" name="T15"/>
              <a:gd fmla="*/ 16 w 98" name="T16"/>
              <a:gd fmla="*/ 32 h 97" name="T17"/>
              <a:gd fmla="*/ 14 w 98" name="T18"/>
              <a:gd fmla="*/ 37 h 97" name="T19"/>
              <a:gd fmla="*/ 0 w 98" name="T20"/>
              <a:gd fmla="*/ 56 h 97" name="T21"/>
              <a:gd fmla="*/ 15 w 98" name="T22"/>
              <a:gd fmla="*/ 63 h 97" name="T23"/>
              <a:gd fmla="*/ 10 w 98" name="T24"/>
              <a:gd fmla="*/ 72 h 97" name="T25"/>
              <a:gd fmla="*/ 20 w 98" name="T26"/>
              <a:gd fmla="*/ 88 h 97" name="T27"/>
              <a:gd fmla="*/ 35 w 98" name="T28"/>
              <a:gd fmla="*/ 83 h 97" name="T29"/>
              <a:gd fmla="*/ 38 w 98" name="T30"/>
              <a:gd fmla="*/ 93 h 97" name="T31"/>
              <a:gd fmla="*/ 61 w 98" name="T32"/>
              <a:gd fmla="*/ 93 h 97" name="T33"/>
              <a:gd fmla="*/ 66 w 98" name="T34"/>
              <a:gd fmla="*/ 82 h 97" name="T35"/>
              <a:gd fmla="*/ 78 w 98" name="T36"/>
              <a:gd fmla="*/ 88 h 97" name="T37"/>
              <a:gd fmla="*/ 89 w 98" name="T38"/>
              <a:gd fmla="*/ 72 h 97" name="T39"/>
              <a:gd fmla="*/ 84 w 98" name="T40"/>
              <a:gd fmla="*/ 60 h 97" name="T41"/>
              <a:gd fmla="*/ 98 w 98" name="T42"/>
              <a:gd fmla="*/ 56 h 97" name="T43"/>
              <a:gd fmla="*/ 94 w 98" name="T44"/>
              <a:gd fmla="*/ 37 h 97" name="T45"/>
              <a:gd fmla="*/ 81 w 98" name="T46"/>
              <a:gd fmla="*/ 52 h 97" name="T47"/>
              <a:gd fmla="*/ 74 w 98" name="T48"/>
              <a:gd fmla="*/ 64 h 97" name="T49"/>
              <a:gd fmla="*/ 80 w 98" name="T50"/>
              <a:gd fmla="*/ 75 h 97" name="T51"/>
              <a:gd fmla="*/ 64 w 98" name="T52"/>
              <a:gd fmla="*/ 74 h 97" name="T53"/>
              <a:gd fmla="*/ 53 w 98" name="T54"/>
              <a:gd fmla="*/ 81 h 97" name="T55"/>
              <a:gd fmla="*/ 46 w 98" name="T56"/>
              <a:gd fmla="*/ 89 h 97" name="T57"/>
              <a:gd fmla="*/ 38 w 98" name="T58"/>
              <a:gd fmla="*/ 76 h 97" name="T59"/>
              <a:gd fmla="*/ 29 w 98" name="T60"/>
              <a:gd fmla="*/ 74 h 97" name="T61"/>
              <a:gd fmla="*/ 24 w 98" name="T62"/>
              <a:gd fmla="*/ 69 h 97" name="T63"/>
              <a:gd fmla="*/ 22 w 98" name="T64"/>
              <a:gd fmla="*/ 60 h 97" name="T65"/>
              <a:gd fmla="*/ 17 w 98" name="T66"/>
              <a:gd fmla="*/ 52 h 97" name="T67"/>
              <a:gd fmla="*/ 17 w 98" name="T68"/>
              <a:gd fmla="*/ 45 h 97" name="T69"/>
              <a:gd fmla="*/ 22 w 98" name="T70"/>
              <a:gd fmla="*/ 37 h 97" name="T71"/>
              <a:gd fmla="*/ 24 w 98" name="T72"/>
              <a:gd fmla="*/ 28 h 97" name="T73"/>
              <a:gd fmla="*/ 29 w 98" name="T74"/>
              <a:gd fmla="*/ 23 h 97" name="T75"/>
              <a:gd fmla="*/ 43 w 98" name="T76"/>
              <a:gd fmla="*/ 20 h 97" name="T77"/>
              <a:gd fmla="*/ 46 w 98" name="T78"/>
              <a:gd fmla="*/ 8 h 97" name="T79"/>
              <a:gd fmla="*/ 56 w 98" name="T80"/>
              <a:gd fmla="*/ 20 h 97" name="T81"/>
              <a:gd fmla="*/ 70 w 98" name="T82"/>
              <a:gd fmla="*/ 23 h 97" name="T83"/>
              <a:gd fmla="*/ 74 w 98" name="T84"/>
              <a:gd fmla="*/ 28 h 97" name="T85"/>
              <a:gd fmla="*/ 76 w 98" name="T86"/>
              <a:gd fmla="*/ 38 h 97" name="T87"/>
              <a:gd fmla="*/ 90 w 98" name="T88"/>
              <a:gd fmla="*/ 45 h 97" name="T89"/>
              <a:gd fmla="*/ 49 w 98" name="T90"/>
              <a:gd fmla="*/ 32 h 97" name="T91"/>
              <a:gd fmla="*/ 37 w 98" name="T92"/>
              <a:gd fmla="*/ 60 h 97" name="T93"/>
              <a:gd fmla="*/ 66 w 98" name="T94"/>
              <a:gd fmla="*/ 49 h 97" name="T95"/>
              <a:gd fmla="*/ 58 w 98" name="T96"/>
              <a:gd fmla="*/ 57 h 97" name="T97"/>
              <a:gd fmla="*/ 41 w 98" name="T98"/>
              <a:gd fmla="*/ 57 h 97" name="T99"/>
              <a:gd fmla="*/ 49 w 98" name="T100"/>
              <a:gd fmla="*/ 37 h 97" name="T101"/>
              <a:gd fmla="*/ 58 w 98" name="T102"/>
              <a:gd fmla="*/ 57 h 9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 w="98">
                <a:moveTo>
                  <a:pt x="94" y="37"/>
                </a:moveTo>
                <a:cubicBezTo>
                  <a:pt x="84" y="37"/>
                  <a:pt x="84" y="37"/>
                  <a:pt x="84" y="37"/>
                </a:cubicBezTo>
                <a:cubicBezTo>
                  <a:pt x="84" y="36"/>
                  <a:pt x="84" y="35"/>
                  <a:pt x="84" y="35"/>
                </a:cubicBezTo>
                <a:cubicBezTo>
                  <a:pt x="83" y="34"/>
                  <a:pt x="83" y="34"/>
                  <a:pt x="83" y="34"/>
                </a:cubicBezTo>
                <a:cubicBezTo>
                  <a:pt x="83" y="33"/>
                  <a:pt x="83" y="33"/>
                  <a:pt x="82" y="32"/>
                </a:cubicBezTo>
                <a:cubicBezTo>
                  <a:pt x="89" y="25"/>
                  <a:pt x="89" y="25"/>
                  <a:pt x="89" y="25"/>
                </a:cubicBezTo>
                <a:cubicBezTo>
                  <a:pt x="89" y="25"/>
                  <a:pt x="89" y="25"/>
                  <a:pt x="89" y="25"/>
                </a:cubicBezTo>
                <a:cubicBezTo>
                  <a:pt x="90" y="24"/>
                  <a:pt x="90" y="21"/>
                  <a:pt x="89" y="20"/>
                </a:cubicBezTo>
                <a:cubicBezTo>
                  <a:pt x="78" y="9"/>
                  <a:pt x="78" y="9"/>
                  <a:pt x="78" y="9"/>
                </a:cubicBezTo>
                <a:cubicBezTo>
                  <a:pt x="78" y="9"/>
                  <a:pt x="78" y="9"/>
                  <a:pt x="78" y="9"/>
                </a:cubicBezTo>
                <a:cubicBezTo>
                  <a:pt x="77" y="7"/>
                  <a:pt x="74" y="7"/>
                  <a:pt x="73" y="9"/>
                </a:cubicBezTo>
                <a:cubicBezTo>
                  <a:pt x="66" y="16"/>
                  <a:pt x="66" y="16"/>
                  <a:pt x="66" y="16"/>
                </a:cubicBezTo>
                <a:cubicBezTo>
                  <a:pt x="65" y="15"/>
                  <a:pt x="64" y="15"/>
                  <a:pt x="63" y="14"/>
                </a:cubicBezTo>
                <a:cubicBezTo>
                  <a:pt x="62" y="14"/>
                  <a:pt x="61" y="14"/>
                  <a:pt x="61" y="13"/>
                </a:cubicBezTo>
                <a:cubicBezTo>
                  <a:pt x="61" y="4"/>
                  <a:pt x="61" y="4"/>
                  <a:pt x="61" y="4"/>
                </a:cubicBezTo>
                <a:cubicBezTo>
                  <a:pt x="61" y="2"/>
                  <a:pt x="59" y="0"/>
                  <a:pt x="57" y="0"/>
                </a:cubicBezTo>
                <a:cubicBezTo>
                  <a:pt x="42" y="0"/>
                  <a:pt x="42" y="0"/>
                  <a:pt x="42" y="0"/>
                </a:cubicBezTo>
                <a:cubicBezTo>
                  <a:pt x="39" y="0"/>
                  <a:pt x="38" y="2"/>
                  <a:pt x="38" y="4"/>
                </a:cubicBezTo>
                <a:cubicBezTo>
                  <a:pt x="38" y="13"/>
                  <a:pt x="38" y="13"/>
                  <a:pt x="38" y="13"/>
                </a:cubicBezTo>
                <a:cubicBezTo>
                  <a:pt x="37" y="14"/>
                  <a:pt x="36" y="14"/>
                  <a:pt x="35" y="14"/>
                </a:cubicBezTo>
                <a:cubicBezTo>
                  <a:pt x="34" y="15"/>
                  <a:pt x="33" y="15"/>
                  <a:pt x="32" y="16"/>
                </a:cubicBezTo>
                <a:cubicBezTo>
                  <a:pt x="26" y="9"/>
                  <a:pt x="26" y="9"/>
                  <a:pt x="26" y="9"/>
                </a:cubicBezTo>
                <a:cubicBezTo>
                  <a:pt x="26" y="9"/>
                  <a:pt x="26" y="9"/>
                  <a:pt x="26" y="9"/>
                </a:cubicBezTo>
                <a:cubicBezTo>
                  <a:pt x="24" y="7"/>
                  <a:pt x="22" y="7"/>
                  <a:pt x="20" y="9"/>
                </a:cubicBezTo>
                <a:cubicBezTo>
                  <a:pt x="9" y="20"/>
                  <a:pt x="9" y="20"/>
                  <a:pt x="9" y="20"/>
                </a:cubicBezTo>
                <a:cubicBezTo>
                  <a:pt x="8" y="21"/>
                  <a:pt x="8" y="24"/>
                  <a:pt x="9" y="25"/>
                </a:cubicBezTo>
                <a:cubicBezTo>
                  <a:pt x="16" y="32"/>
                  <a:pt x="16" y="32"/>
                  <a:pt x="16" y="32"/>
                </a:cubicBezTo>
                <a:cubicBezTo>
                  <a:pt x="16" y="33"/>
                  <a:pt x="15" y="33"/>
                  <a:pt x="15" y="34"/>
                </a:cubicBezTo>
                <a:cubicBezTo>
                  <a:pt x="15" y="34"/>
                  <a:pt x="15" y="34"/>
                  <a:pt x="15" y="34"/>
                </a:cubicBezTo>
                <a:cubicBezTo>
                  <a:pt x="14" y="35"/>
                  <a:pt x="14" y="36"/>
                  <a:pt x="14" y="37"/>
                </a:cubicBezTo>
                <a:cubicBezTo>
                  <a:pt x="4" y="37"/>
                  <a:pt x="4" y="37"/>
                  <a:pt x="4" y="37"/>
                </a:cubicBezTo>
                <a:cubicBezTo>
                  <a:pt x="2" y="37"/>
                  <a:pt x="0" y="39"/>
                  <a:pt x="0" y="41"/>
                </a:cubicBezTo>
                <a:cubicBezTo>
                  <a:pt x="0" y="56"/>
                  <a:pt x="0" y="56"/>
                  <a:pt x="0" y="56"/>
                </a:cubicBezTo>
                <a:cubicBezTo>
                  <a:pt x="0" y="58"/>
                  <a:pt x="2" y="60"/>
                  <a:pt x="4" y="60"/>
                </a:cubicBezTo>
                <a:cubicBezTo>
                  <a:pt x="14" y="60"/>
                  <a:pt x="14" y="60"/>
                  <a:pt x="14" y="60"/>
                </a:cubicBezTo>
                <a:cubicBezTo>
                  <a:pt x="14" y="61"/>
                  <a:pt x="14" y="62"/>
                  <a:pt x="15" y="63"/>
                </a:cubicBezTo>
                <a:cubicBezTo>
                  <a:pt x="15" y="63"/>
                  <a:pt x="15" y="63"/>
                  <a:pt x="15" y="63"/>
                </a:cubicBezTo>
                <a:cubicBezTo>
                  <a:pt x="15" y="64"/>
                  <a:pt x="16" y="65"/>
                  <a:pt x="16" y="66"/>
                </a:cubicBezTo>
                <a:cubicBezTo>
                  <a:pt x="10" y="72"/>
                  <a:pt x="10" y="72"/>
                  <a:pt x="10" y="72"/>
                </a:cubicBezTo>
                <a:cubicBezTo>
                  <a:pt x="9" y="72"/>
                  <a:pt x="9" y="72"/>
                  <a:pt x="9" y="72"/>
                </a:cubicBezTo>
                <a:cubicBezTo>
                  <a:pt x="8" y="74"/>
                  <a:pt x="8" y="76"/>
                  <a:pt x="9" y="78"/>
                </a:cubicBezTo>
                <a:cubicBezTo>
                  <a:pt x="20" y="88"/>
                  <a:pt x="20" y="88"/>
                  <a:pt x="20" y="88"/>
                </a:cubicBezTo>
                <a:cubicBezTo>
                  <a:pt x="22" y="90"/>
                  <a:pt x="24" y="90"/>
                  <a:pt x="26" y="88"/>
                </a:cubicBezTo>
                <a:cubicBezTo>
                  <a:pt x="32" y="82"/>
                  <a:pt x="32" y="82"/>
                  <a:pt x="32" y="82"/>
                </a:cubicBezTo>
                <a:cubicBezTo>
                  <a:pt x="33" y="82"/>
                  <a:pt x="34" y="83"/>
                  <a:pt x="35" y="83"/>
                </a:cubicBezTo>
                <a:cubicBezTo>
                  <a:pt x="35" y="83"/>
                  <a:pt x="35" y="83"/>
                  <a:pt x="35" y="83"/>
                </a:cubicBezTo>
                <a:cubicBezTo>
                  <a:pt x="36" y="83"/>
                  <a:pt x="37" y="84"/>
                  <a:pt x="38" y="84"/>
                </a:cubicBezTo>
                <a:cubicBezTo>
                  <a:pt x="38" y="93"/>
                  <a:pt x="38" y="93"/>
                  <a:pt x="38" y="93"/>
                </a:cubicBezTo>
                <a:cubicBezTo>
                  <a:pt x="38" y="95"/>
                  <a:pt x="39" y="97"/>
                  <a:pt x="42" y="97"/>
                </a:cubicBezTo>
                <a:cubicBezTo>
                  <a:pt x="57" y="97"/>
                  <a:pt x="57" y="97"/>
                  <a:pt x="57" y="97"/>
                </a:cubicBezTo>
                <a:cubicBezTo>
                  <a:pt x="59" y="97"/>
                  <a:pt x="61" y="95"/>
                  <a:pt x="61" y="93"/>
                </a:cubicBezTo>
                <a:cubicBezTo>
                  <a:pt x="61" y="84"/>
                  <a:pt x="61" y="84"/>
                  <a:pt x="61" y="84"/>
                </a:cubicBezTo>
                <a:cubicBezTo>
                  <a:pt x="61" y="84"/>
                  <a:pt x="62" y="83"/>
                  <a:pt x="63" y="83"/>
                </a:cubicBezTo>
                <a:cubicBezTo>
                  <a:pt x="64" y="83"/>
                  <a:pt x="65" y="82"/>
                  <a:pt x="66" y="82"/>
                </a:cubicBezTo>
                <a:cubicBezTo>
                  <a:pt x="73" y="88"/>
                  <a:pt x="73" y="88"/>
                  <a:pt x="73" y="88"/>
                </a:cubicBezTo>
                <a:cubicBezTo>
                  <a:pt x="73" y="88"/>
                  <a:pt x="73" y="88"/>
                  <a:pt x="73" y="88"/>
                </a:cubicBezTo>
                <a:cubicBezTo>
                  <a:pt x="74" y="90"/>
                  <a:pt x="77" y="90"/>
                  <a:pt x="78" y="88"/>
                </a:cubicBezTo>
                <a:cubicBezTo>
                  <a:pt x="89" y="78"/>
                  <a:pt x="89" y="78"/>
                  <a:pt x="89" y="78"/>
                </a:cubicBezTo>
                <a:cubicBezTo>
                  <a:pt x="89" y="78"/>
                  <a:pt x="89" y="78"/>
                  <a:pt x="89" y="78"/>
                </a:cubicBezTo>
                <a:cubicBezTo>
                  <a:pt x="90" y="76"/>
                  <a:pt x="90" y="74"/>
                  <a:pt x="89" y="72"/>
                </a:cubicBezTo>
                <a:cubicBezTo>
                  <a:pt x="82" y="66"/>
                  <a:pt x="82" y="66"/>
                  <a:pt x="82" y="66"/>
                </a:cubicBezTo>
                <a:cubicBezTo>
                  <a:pt x="83" y="65"/>
                  <a:pt x="83" y="64"/>
                  <a:pt x="83" y="63"/>
                </a:cubicBezTo>
                <a:cubicBezTo>
                  <a:pt x="84" y="62"/>
                  <a:pt x="84" y="61"/>
                  <a:pt x="84" y="60"/>
                </a:cubicBezTo>
                <a:cubicBezTo>
                  <a:pt x="94" y="60"/>
                  <a:pt x="94" y="60"/>
                  <a:pt x="94" y="60"/>
                </a:cubicBezTo>
                <a:cubicBezTo>
                  <a:pt x="94" y="60"/>
                  <a:pt x="94" y="60"/>
                  <a:pt x="94" y="60"/>
                </a:cubicBezTo>
                <a:cubicBezTo>
                  <a:pt x="96" y="60"/>
                  <a:pt x="98" y="58"/>
                  <a:pt x="98" y="56"/>
                </a:cubicBezTo>
                <a:cubicBezTo>
                  <a:pt x="98" y="41"/>
                  <a:pt x="98" y="41"/>
                  <a:pt x="98" y="41"/>
                </a:cubicBezTo>
                <a:cubicBezTo>
                  <a:pt x="98" y="41"/>
                  <a:pt x="98" y="41"/>
                  <a:pt x="98" y="41"/>
                </a:cubicBezTo>
                <a:cubicBezTo>
                  <a:pt x="98" y="39"/>
                  <a:pt x="96" y="37"/>
                  <a:pt x="94" y="37"/>
                </a:cubicBezTo>
                <a:close/>
                <a:moveTo>
                  <a:pt x="90" y="52"/>
                </a:moveTo>
                <a:cubicBezTo>
                  <a:pt x="90" y="52"/>
                  <a:pt x="90" y="52"/>
                  <a:pt x="90" y="52"/>
                </a:cubicBezTo>
                <a:cubicBezTo>
                  <a:pt x="81" y="52"/>
                  <a:pt x="81" y="52"/>
                  <a:pt x="81" y="52"/>
                </a:cubicBezTo>
                <a:cubicBezTo>
                  <a:pt x="79" y="52"/>
                  <a:pt x="78" y="54"/>
                  <a:pt x="78" y="55"/>
                </a:cubicBezTo>
                <a:cubicBezTo>
                  <a:pt x="77" y="57"/>
                  <a:pt x="77" y="58"/>
                  <a:pt x="76" y="60"/>
                </a:cubicBezTo>
                <a:cubicBezTo>
                  <a:pt x="76" y="61"/>
                  <a:pt x="75" y="63"/>
                  <a:pt x="74" y="64"/>
                </a:cubicBezTo>
                <a:cubicBezTo>
                  <a:pt x="73" y="66"/>
                  <a:pt x="73" y="68"/>
                  <a:pt x="74" y="69"/>
                </a:cubicBezTo>
                <a:cubicBezTo>
                  <a:pt x="74" y="69"/>
                  <a:pt x="74" y="69"/>
                  <a:pt x="74" y="69"/>
                </a:cubicBezTo>
                <a:cubicBezTo>
                  <a:pt x="80" y="75"/>
                  <a:pt x="80" y="75"/>
                  <a:pt x="80" y="75"/>
                </a:cubicBezTo>
                <a:cubicBezTo>
                  <a:pt x="75" y="80"/>
                  <a:pt x="75" y="80"/>
                  <a:pt x="75" y="80"/>
                </a:cubicBezTo>
                <a:cubicBezTo>
                  <a:pt x="69" y="74"/>
                  <a:pt x="69" y="74"/>
                  <a:pt x="69" y="74"/>
                </a:cubicBezTo>
                <a:cubicBezTo>
                  <a:pt x="68" y="73"/>
                  <a:pt x="66" y="72"/>
                  <a:pt x="64" y="74"/>
                </a:cubicBezTo>
                <a:cubicBezTo>
                  <a:pt x="63" y="74"/>
                  <a:pt x="62" y="75"/>
                  <a:pt x="60" y="76"/>
                </a:cubicBezTo>
                <a:cubicBezTo>
                  <a:pt x="59" y="76"/>
                  <a:pt x="57" y="77"/>
                  <a:pt x="56" y="77"/>
                </a:cubicBezTo>
                <a:cubicBezTo>
                  <a:pt x="54" y="78"/>
                  <a:pt x="53" y="79"/>
                  <a:pt x="53" y="81"/>
                </a:cubicBezTo>
                <a:cubicBezTo>
                  <a:pt x="53" y="81"/>
                  <a:pt x="53" y="81"/>
                  <a:pt x="53" y="81"/>
                </a:cubicBezTo>
                <a:cubicBezTo>
                  <a:pt x="53" y="89"/>
                  <a:pt x="53" y="89"/>
                  <a:pt x="53" y="89"/>
                </a:cubicBezTo>
                <a:cubicBezTo>
                  <a:pt x="46" y="89"/>
                  <a:pt x="46" y="89"/>
                  <a:pt x="46" y="89"/>
                </a:cubicBezTo>
                <a:cubicBezTo>
                  <a:pt x="46" y="81"/>
                  <a:pt x="46" y="81"/>
                  <a:pt x="46" y="81"/>
                </a:cubicBezTo>
                <a:cubicBezTo>
                  <a:pt x="46" y="79"/>
                  <a:pt x="44" y="77"/>
                  <a:pt x="42" y="77"/>
                </a:cubicBezTo>
                <a:cubicBezTo>
                  <a:pt x="41" y="77"/>
                  <a:pt x="39" y="76"/>
                  <a:pt x="38" y="76"/>
                </a:cubicBezTo>
                <a:cubicBezTo>
                  <a:pt x="38" y="76"/>
                  <a:pt x="38" y="76"/>
                  <a:pt x="38" y="76"/>
                </a:cubicBezTo>
                <a:cubicBezTo>
                  <a:pt x="36" y="75"/>
                  <a:pt x="35" y="74"/>
                  <a:pt x="34" y="73"/>
                </a:cubicBezTo>
                <a:cubicBezTo>
                  <a:pt x="32" y="72"/>
                  <a:pt x="30" y="73"/>
                  <a:pt x="29" y="74"/>
                </a:cubicBezTo>
                <a:cubicBezTo>
                  <a:pt x="23" y="80"/>
                  <a:pt x="23" y="80"/>
                  <a:pt x="23" y="80"/>
                </a:cubicBezTo>
                <a:cubicBezTo>
                  <a:pt x="18" y="75"/>
                  <a:pt x="18" y="75"/>
                  <a:pt x="18" y="75"/>
                </a:cubicBezTo>
                <a:cubicBezTo>
                  <a:pt x="24" y="69"/>
                  <a:pt x="24" y="69"/>
                  <a:pt x="24" y="69"/>
                </a:cubicBezTo>
                <a:cubicBezTo>
                  <a:pt x="25" y="68"/>
                  <a:pt x="25" y="66"/>
                  <a:pt x="24" y="64"/>
                </a:cubicBezTo>
                <a:cubicBezTo>
                  <a:pt x="23" y="63"/>
                  <a:pt x="23" y="61"/>
                  <a:pt x="22" y="60"/>
                </a:cubicBezTo>
                <a:cubicBezTo>
                  <a:pt x="22" y="60"/>
                  <a:pt x="22" y="60"/>
                  <a:pt x="22" y="60"/>
                </a:cubicBezTo>
                <a:cubicBezTo>
                  <a:pt x="21" y="58"/>
                  <a:pt x="21" y="57"/>
                  <a:pt x="21" y="55"/>
                </a:cubicBezTo>
                <a:cubicBezTo>
                  <a:pt x="20" y="53"/>
                  <a:pt x="19" y="52"/>
                  <a:pt x="17" y="52"/>
                </a:cubicBezTo>
                <a:cubicBezTo>
                  <a:pt x="17" y="52"/>
                  <a:pt x="17" y="52"/>
                  <a:pt x="17" y="52"/>
                </a:cubicBezTo>
                <a:cubicBezTo>
                  <a:pt x="8" y="52"/>
                  <a:pt x="8" y="52"/>
                  <a:pt x="8" y="52"/>
                </a:cubicBezTo>
                <a:cubicBezTo>
                  <a:pt x="8" y="45"/>
                  <a:pt x="8" y="45"/>
                  <a:pt x="8" y="45"/>
                </a:cubicBezTo>
                <a:cubicBezTo>
                  <a:pt x="17" y="45"/>
                  <a:pt x="17" y="45"/>
                  <a:pt x="17" y="45"/>
                </a:cubicBezTo>
                <a:cubicBezTo>
                  <a:pt x="19" y="45"/>
                  <a:pt x="20" y="44"/>
                  <a:pt x="21" y="42"/>
                </a:cubicBezTo>
                <a:cubicBezTo>
                  <a:pt x="21" y="40"/>
                  <a:pt x="22" y="39"/>
                  <a:pt x="22" y="37"/>
                </a:cubicBezTo>
                <a:cubicBezTo>
                  <a:pt x="22" y="37"/>
                  <a:pt x="22" y="37"/>
                  <a:pt x="22" y="37"/>
                </a:cubicBezTo>
                <a:cubicBezTo>
                  <a:pt x="23" y="36"/>
                  <a:pt x="23" y="34"/>
                  <a:pt x="24" y="33"/>
                </a:cubicBezTo>
                <a:cubicBezTo>
                  <a:pt x="25" y="32"/>
                  <a:pt x="25" y="30"/>
                  <a:pt x="24" y="28"/>
                </a:cubicBezTo>
                <a:cubicBezTo>
                  <a:pt x="24" y="28"/>
                  <a:pt x="24" y="28"/>
                  <a:pt x="24" y="28"/>
                </a:cubicBezTo>
                <a:cubicBezTo>
                  <a:pt x="18" y="22"/>
                  <a:pt x="18" y="22"/>
                  <a:pt x="18" y="22"/>
                </a:cubicBezTo>
                <a:cubicBezTo>
                  <a:pt x="23" y="17"/>
                  <a:pt x="23" y="17"/>
                  <a:pt x="23" y="17"/>
                </a:cubicBezTo>
                <a:cubicBezTo>
                  <a:pt x="29" y="23"/>
                  <a:pt x="29" y="23"/>
                  <a:pt x="29" y="23"/>
                </a:cubicBezTo>
                <a:cubicBezTo>
                  <a:pt x="30" y="25"/>
                  <a:pt x="32" y="25"/>
                  <a:pt x="34" y="24"/>
                </a:cubicBezTo>
                <a:cubicBezTo>
                  <a:pt x="35" y="23"/>
                  <a:pt x="36" y="22"/>
                  <a:pt x="38" y="22"/>
                </a:cubicBezTo>
                <a:cubicBezTo>
                  <a:pt x="39" y="21"/>
                  <a:pt x="41" y="20"/>
                  <a:pt x="43" y="20"/>
                </a:cubicBezTo>
                <a:cubicBezTo>
                  <a:pt x="44" y="20"/>
                  <a:pt x="46" y="18"/>
                  <a:pt x="46" y="16"/>
                </a:cubicBezTo>
                <a:cubicBezTo>
                  <a:pt x="46" y="16"/>
                  <a:pt x="46" y="16"/>
                  <a:pt x="46" y="16"/>
                </a:cubicBezTo>
                <a:cubicBezTo>
                  <a:pt x="46" y="8"/>
                  <a:pt x="46" y="8"/>
                  <a:pt x="46" y="8"/>
                </a:cubicBezTo>
                <a:cubicBezTo>
                  <a:pt x="53" y="8"/>
                  <a:pt x="53" y="8"/>
                  <a:pt x="53" y="8"/>
                </a:cubicBezTo>
                <a:cubicBezTo>
                  <a:pt x="53" y="16"/>
                  <a:pt x="53" y="16"/>
                  <a:pt x="53" y="16"/>
                </a:cubicBezTo>
                <a:cubicBezTo>
                  <a:pt x="53" y="18"/>
                  <a:pt x="54" y="20"/>
                  <a:pt x="56" y="20"/>
                </a:cubicBezTo>
                <a:cubicBezTo>
                  <a:pt x="57" y="21"/>
                  <a:pt x="59" y="21"/>
                  <a:pt x="60" y="22"/>
                </a:cubicBezTo>
                <a:cubicBezTo>
                  <a:pt x="62" y="22"/>
                  <a:pt x="63" y="23"/>
                  <a:pt x="65" y="24"/>
                </a:cubicBezTo>
                <a:cubicBezTo>
                  <a:pt x="66" y="25"/>
                  <a:pt x="68" y="24"/>
                  <a:pt x="70" y="23"/>
                </a:cubicBezTo>
                <a:cubicBezTo>
                  <a:pt x="75" y="17"/>
                  <a:pt x="75" y="17"/>
                  <a:pt x="75" y="17"/>
                </a:cubicBezTo>
                <a:cubicBezTo>
                  <a:pt x="80" y="22"/>
                  <a:pt x="80" y="22"/>
                  <a:pt x="80" y="22"/>
                </a:cubicBezTo>
                <a:cubicBezTo>
                  <a:pt x="74" y="28"/>
                  <a:pt x="74" y="28"/>
                  <a:pt x="74" y="28"/>
                </a:cubicBezTo>
                <a:cubicBezTo>
                  <a:pt x="73" y="30"/>
                  <a:pt x="73" y="32"/>
                  <a:pt x="74" y="33"/>
                </a:cubicBezTo>
                <a:cubicBezTo>
                  <a:pt x="75" y="35"/>
                  <a:pt x="76" y="36"/>
                  <a:pt x="76" y="37"/>
                </a:cubicBezTo>
                <a:cubicBezTo>
                  <a:pt x="76" y="38"/>
                  <a:pt x="76" y="38"/>
                  <a:pt x="76" y="38"/>
                </a:cubicBezTo>
                <a:cubicBezTo>
                  <a:pt x="77" y="39"/>
                  <a:pt x="77" y="41"/>
                  <a:pt x="78" y="42"/>
                </a:cubicBezTo>
                <a:cubicBezTo>
                  <a:pt x="78" y="44"/>
                  <a:pt x="80" y="45"/>
                  <a:pt x="81" y="45"/>
                </a:cubicBezTo>
                <a:cubicBezTo>
                  <a:pt x="90" y="45"/>
                  <a:pt x="90" y="45"/>
                  <a:pt x="90" y="45"/>
                </a:cubicBezTo>
                <a:cubicBezTo>
                  <a:pt x="90" y="52"/>
                  <a:pt x="90" y="52"/>
                  <a:pt x="90" y="52"/>
                </a:cubicBezTo>
                <a:close/>
                <a:moveTo>
                  <a:pt x="49" y="32"/>
                </a:moveTo>
                <a:cubicBezTo>
                  <a:pt x="49" y="32"/>
                  <a:pt x="49" y="32"/>
                  <a:pt x="49" y="32"/>
                </a:cubicBezTo>
                <a:cubicBezTo>
                  <a:pt x="45" y="32"/>
                  <a:pt x="40" y="34"/>
                  <a:pt x="37" y="37"/>
                </a:cubicBezTo>
                <a:cubicBezTo>
                  <a:pt x="34" y="40"/>
                  <a:pt x="32" y="44"/>
                  <a:pt x="32" y="49"/>
                </a:cubicBezTo>
                <a:cubicBezTo>
                  <a:pt x="32" y="53"/>
                  <a:pt x="34" y="57"/>
                  <a:pt x="37" y="60"/>
                </a:cubicBezTo>
                <a:cubicBezTo>
                  <a:pt x="40" y="63"/>
                  <a:pt x="45" y="65"/>
                  <a:pt x="49" y="65"/>
                </a:cubicBezTo>
                <a:cubicBezTo>
                  <a:pt x="54" y="65"/>
                  <a:pt x="58" y="63"/>
                  <a:pt x="61" y="60"/>
                </a:cubicBezTo>
                <a:cubicBezTo>
                  <a:pt x="64" y="57"/>
                  <a:pt x="66" y="53"/>
                  <a:pt x="66" y="49"/>
                </a:cubicBezTo>
                <a:cubicBezTo>
                  <a:pt x="66" y="44"/>
                  <a:pt x="64" y="40"/>
                  <a:pt x="61" y="37"/>
                </a:cubicBezTo>
                <a:cubicBezTo>
                  <a:pt x="58" y="34"/>
                  <a:pt x="54" y="32"/>
                  <a:pt x="49" y="32"/>
                </a:cubicBezTo>
                <a:close/>
                <a:moveTo>
                  <a:pt x="58" y="57"/>
                </a:moveTo>
                <a:cubicBezTo>
                  <a:pt x="58" y="57"/>
                  <a:pt x="58" y="57"/>
                  <a:pt x="58" y="57"/>
                </a:cubicBezTo>
                <a:cubicBezTo>
                  <a:pt x="55" y="59"/>
                  <a:pt x="52" y="61"/>
                  <a:pt x="49" y="61"/>
                </a:cubicBezTo>
                <a:cubicBezTo>
                  <a:pt x="46" y="61"/>
                  <a:pt x="43" y="59"/>
                  <a:pt x="41" y="57"/>
                </a:cubicBezTo>
                <a:cubicBezTo>
                  <a:pt x="39" y="55"/>
                  <a:pt x="37" y="52"/>
                  <a:pt x="37" y="49"/>
                </a:cubicBezTo>
                <a:cubicBezTo>
                  <a:pt x="37" y="45"/>
                  <a:pt x="39" y="42"/>
                  <a:pt x="41" y="40"/>
                </a:cubicBezTo>
                <a:cubicBezTo>
                  <a:pt x="43" y="38"/>
                  <a:pt x="46" y="37"/>
                  <a:pt x="49" y="37"/>
                </a:cubicBezTo>
                <a:cubicBezTo>
                  <a:pt x="52" y="37"/>
                  <a:pt x="55" y="38"/>
                  <a:pt x="58" y="40"/>
                </a:cubicBezTo>
                <a:cubicBezTo>
                  <a:pt x="60" y="42"/>
                  <a:pt x="61" y="45"/>
                  <a:pt x="61" y="49"/>
                </a:cubicBezTo>
                <a:cubicBezTo>
                  <a:pt x="61" y="52"/>
                  <a:pt x="60" y="55"/>
                  <a:pt x="58" y="5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59" name="Freeform 29"/>
          <p:cNvSpPr>
            <a:spLocks noEditPoints="1"/>
          </p:cNvSpPr>
          <p:nvPr/>
        </p:nvSpPr>
        <p:spPr bwMode="auto">
          <a:xfrm>
            <a:off x="3533775" y="3180138"/>
            <a:ext cx="190500" cy="212856"/>
          </a:xfrm>
          <a:custGeom>
            <a:gdLst>
              <a:gd fmla="*/ 14 w 91" name="T0"/>
              <a:gd fmla="*/ 32 h 103" name="T1"/>
              <a:gd fmla="*/ 78 w 91" name="T2"/>
              <a:gd fmla="*/ 32 h 103" name="T3"/>
              <a:gd fmla="*/ 83 w 91" name="T4"/>
              <a:gd fmla="*/ 22 h 103" name="T5"/>
              <a:gd fmla="*/ 8 w 91" name="T6"/>
              <a:gd fmla="*/ 32 h 103" name="T7"/>
              <a:gd fmla="*/ 14 w 91" name="T8"/>
              <a:gd fmla="*/ 32 h 103" name="T9"/>
              <a:gd fmla="*/ 27 w 91" name="T10"/>
              <a:gd fmla="*/ 0 h 103" name="T11"/>
              <a:gd fmla="*/ 64 w 91" name="T12"/>
              <a:gd fmla="*/ 0 h 103" name="T13"/>
              <a:gd fmla="*/ 68 w 91" name="T14"/>
              <a:gd fmla="*/ 4 h 103" name="T15"/>
              <a:gd fmla="*/ 87 w 91" name="T16"/>
              <a:gd fmla="*/ 14 h 103" name="T17"/>
              <a:gd fmla="*/ 91 w 91" name="T18"/>
              <a:gd fmla="*/ 18 h 103" name="T19"/>
              <a:gd fmla="*/ 87 w 91" name="T20"/>
              <a:gd fmla="*/ 40 h 103" name="T21"/>
              <a:gd fmla="*/ 82 w 91" name="T22"/>
              <a:gd fmla="*/ 40 h 103" name="T23"/>
              <a:gd fmla="*/ 78 w 91" name="T24"/>
              <a:gd fmla="*/ 103 h 103" name="T25"/>
              <a:gd fmla="*/ 14 w 91" name="T26"/>
              <a:gd fmla="*/ 103 h 103" name="T27"/>
              <a:gd fmla="*/ 10 w 91" name="T28"/>
              <a:gd fmla="*/ 99 h 103" name="T29"/>
              <a:gd fmla="*/ 4 w 91" name="T30"/>
              <a:gd fmla="*/ 40 h 103" name="T31"/>
              <a:gd fmla="*/ 0 w 91" name="T32"/>
              <a:gd fmla="*/ 36 h 103" name="T33"/>
              <a:gd fmla="*/ 4 w 91" name="T34"/>
              <a:gd fmla="*/ 14 h 103" name="T35"/>
              <a:gd fmla="*/ 23 w 91" name="T36"/>
              <a:gd fmla="*/ 14 h 103" name="T37"/>
              <a:gd fmla="*/ 27 w 91" name="T38"/>
              <a:gd fmla="*/ 0 h 103" name="T39"/>
              <a:gd fmla="*/ 60 w 91" name="T40"/>
              <a:gd fmla="*/ 8 h 103" name="T41"/>
              <a:gd fmla="*/ 31 w 91" name="T42"/>
              <a:gd fmla="*/ 13 h 103" name="T43"/>
              <a:gd fmla="*/ 60 w 91" name="T44"/>
              <a:gd fmla="*/ 8 h 103" name="T45"/>
              <a:gd fmla="*/ 31 w 91" name="T46"/>
              <a:gd fmla="*/ 40 h 103" name="T47"/>
              <a:gd fmla="*/ 29 w 91" name="T48"/>
              <a:gd fmla="*/ 88 h 103" name="T49"/>
              <a:gd fmla="*/ 27 w 91" name="T50"/>
              <a:gd fmla="*/ 40 h 103" name="T51"/>
              <a:gd fmla="*/ 18 w 91" name="T52"/>
              <a:gd fmla="*/ 95 h 103" name="T53"/>
              <a:gd fmla="*/ 74 w 91" name="T54"/>
              <a:gd fmla="*/ 40 h 103" name="T55"/>
              <a:gd fmla="*/ 64 w 91" name="T56"/>
              <a:gd fmla="*/ 86 h 103" name="T57"/>
              <a:gd fmla="*/ 60 w 91" name="T58"/>
              <a:gd fmla="*/ 86 h 103" name="T59"/>
              <a:gd fmla="*/ 48 w 91" name="T60"/>
              <a:gd fmla="*/ 40 h 103" name="T61"/>
              <a:gd fmla="*/ 46 w 91" name="T62"/>
              <a:gd fmla="*/ 88 h 103" name="T63"/>
              <a:gd fmla="*/ 43 w 91" name="T64"/>
              <a:gd fmla="*/ 40 h 10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03" w="91">
                <a:moveTo>
                  <a:pt x="14" y="32"/>
                </a:moveTo>
                <a:cubicBezTo>
                  <a:pt x="14" y="32"/>
                  <a:pt x="14" y="32"/>
                  <a:pt x="14" y="32"/>
                </a:cubicBezTo>
                <a:cubicBezTo>
                  <a:pt x="78" y="32"/>
                  <a:pt x="78" y="32"/>
                  <a:pt x="78" y="32"/>
                </a:cubicBezTo>
                <a:cubicBezTo>
                  <a:pt x="78" y="32"/>
                  <a:pt x="78" y="32"/>
                  <a:pt x="78" y="32"/>
                </a:cubicBezTo>
                <a:cubicBezTo>
                  <a:pt x="83" y="32"/>
                  <a:pt x="83" y="32"/>
                  <a:pt x="83" y="32"/>
                </a:cubicBezTo>
                <a:cubicBezTo>
                  <a:pt x="83" y="22"/>
                  <a:pt x="83" y="22"/>
                  <a:pt x="83" y="22"/>
                </a:cubicBezTo>
                <a:cubicBezTo>
                  <a:pt x="8" y="22"/>
                  <a:pt x="8" y="22"/>
                  <a:pt x="8" y="22"/>
                </a:cubicBezTo>
                <a:cubicBezTo>
                  <a:pt x="8" y="32"/>
                  <a:pt x="8" y="32"/>
                  <a:pt x="8" y="32"/>
                </a:cubicBezTo>
                <a:cubicBezTo>
                  <a:pt x="13" y="32"/>
                  <a:pt x="13" y="32"/>
                  <a:pt x="13" y="32"/>
                </a:cubicBezTo>
                <a:cubicBezTo>
                  <a:pt x="14" y="32"/>
                  <a:pt x="14" y="32"/>
                  <a:pt x="14" y="32"/>
                </a:cubicBezTo>
                <a:close/>
                <a:moveTo>
                  <a:pt x="27" y="0"/>
                </a:moveTo>
                <a:cubicBezTo>
                  <a:pt x="27" y="0"/>
                  <a:pt x="27" y="0"/>
                  <a:pt x="27" y="0"/>
                </a:cubicBezTo>
                <a:cubicBezTo>
                  <a:pt x="27" y="0"/>
                  <a:pt x="27" y="0"/>
                  <a:pt x="27" y="0"/>
                </a:cubicBezTo>
                <a:cubicBezTo>
                  <a:pt x="64" y="0"/>
                  <a:pt x="64" y="0"/>
                  <a:pt x="64" y="0"/>
                </a:cubicBezTo>
                <a:cubicBezTo>
                  <a:pt x="66" y="0"/>
                  <a:pt x="68" y="2"/>
                  <a:pt x="68" y="4"/>
                </a:cubicBezTo>
                <a:cubicBezTo>
                  <a:pt x="68" y="4"/>
                  <a:pt x="68" y="4"/>
                  <a:pt x="68" y="4"/>
                </a:cubicBezTo>
                <a:cubicBezTo>
                  <a:pt x="68" y="14"/>
                  <a:pt x="68" y="14"/>
                  <a:pt x="68" y="14"/>
                </a:cubicBezTo>
                <a:cubicBezTo>
                  <a:pt x="87" y="14"/>
                  <a:pt x="87" y="14"/>
                  <a:pt x="87" y="14"/>
                </a:cubicBezTo>
                <a:cubicBezTo>
                  <a:pt x="90" y="14"/>
                  <a:pt x="91" y="16"/>
                  <a:pt x="91" y="18"/>
                </a:cubicBezTo>
                <a:cubicBezTo>
                  <a:pt x="91" y="18"/>
                  <a:pt x="91" y="18"/>
                  <a:pt x="91" y="18"/>
                </a:cubicBezTo>
                <a:cubicBezTo>
                  <a:pt x="91" y="36"/>
                  <a:pt x="91" y="36"/>
                  <a:pt x="91" y="36"/>
                </a:cubicBezTo>
                <a:cubicBezTo>
                  <a:pt x="91" y="39"/>
                  <a:pt x="90" y="40"/>
                  <a:pt x="87" y="40"/>
                </a:cubicBezTo>
                <a:cubicBezTo>
                  <a:pt x="87" y="40"/>
                  <a:pt x="87" y="40"/>
                  <a:pt x="87" y="40"/>
                </a:cubicBezTo>
                <a:cubicBezTo>
                  <a:pt x="82" y="40"/>
                  <a:pt x="82" y="40"/>
                  <a:pt x="82" y="40"/>
                </a:cubicBezTo>
                <a:cubicBezTo>
                  <a:pt x="82" y="99"/>
                  <a:pt x="82" y="99"/>
                  <a:pt x="82" y="99"/>
                </a:cubicBezTo>
                <a:cubicBezTo>
                  <a:pt x="82" y="101"/>
                  <a:pt x="80" y="103"/>
                  <a:pt x="78" y="103"/>
                </a:cubicBezTo>
                <a:cubicBezTo>
                  <a:pt x="77" y="103"/>
                  <a:pt x="77" y="103"/>
                  <a:pt x="77" y="103"/>
                </a:cubicBezTo>
                <a:cubicBezTo>
                  <a:pt x="14" y="103"/>
                  <a:pt x="14" y="103"/>
                  <a:pt x="14" y="103"/>
                </a:cubicBezTo>
                <a:cubicBezTo>
                  <a:pt x="11" y="103"/>
                  <a:pt x="10" y="101"/>
                  <a:pt x="10" y="99"/>
                </a:cubicBezTo>
                <a:cubicBezTo>
                  <a:pt x="10" y="99"/>
                  <a:pt x="10" y="99"/>
                  <a:pt x="10" y="99"/>
                </a:cubicBezTo>
                <a:cubicBezTo>
                  <a:pt x="10" y="40"/>
                  <a:pt x="10" y="40"/>
                  <a:pt x="10" y="40"/>
                </a:cubicBezTo>
                <a:cubicBezTo>
                  <a:pt x="4" y="40"/>
                  <a:pt x="4" y="40"/>
                  <a:pt x="4" y="40"/>
                </a:cubicBezTo>
                <a:cubicBezTo>
                  <a:pt x="2" y="40"/>
                  <a:pt x="0" y="39"/>
                  <a:pt x="0" y="36"/>
                </a:cubicBezTo>
                <a:cubicBezTo>
                  <a:pt x="0" y="36"/>
                  <a:pt x="0" y="36"/>
                  <a:pt x="0" y="36"/>
                </a:cubicBezTo>
                <a:cubicBezTo>
                  <a:pt x="0" y="18"/>
                  <a:pt x="0" y="18"/>
                  <a:pt x="0" y="18"/>
                </a:cubicBezTo>
                <a:cubicBezTo>
                  <a:pt x="0" y="16"/>
                  <a:pt x="2" y="14"/>
                  <a:pt x="4" y="14"/>
                </a:cubicBezTo>
                <a:cubicBezTo>
                  <a:pt x="4" y="14"/>
                  <a:pt x="4" y="14"/>
                  <a:pt x="4" y="14"/>
                </a:cubicBezTo>
                <a:cubicBezTo>
                  <a:pt x="23" y="14"/>
                  <a:pt x="23" y="14"/>
                  <a:pt x="23" y="14"/>
                </a:cubicBezTo>
                <a:cubicBezTo>
                  <a:pt x="23" y="4"/>
                  <a:pt x="23" y="4"/>
                  <a:pt x="23" y="4"/>
                </a:cubicBezTo>
                <a:cubicBezTo>
                  <a:pt x="23" y="2"/>
                  <a:pt x="25" y="0"/>
                  <a:pt x="27" y="0"/>
                </a:cubicBezTo>
                <a:close/>
                <a:moveTo>
                  <a:pt x="60" y="8"/>
                </a:moveTo>
                <a:cubicBezTo>
                  <a:pt x="60" y="8"/>
                  <a:pt x="60" y="8"/>
                  <a:pt x="60" y="8"/>
                </a:cubicBezTo>
                <a:cubicBezTo>
                  <a:pt x="31" y="8"/>
                  <a:pt x="31" y="8"/>
                  <a:pt x="31" y="8"/>
                </a:cubicBezTo>
                <a:cubicBezTo>
                  <a:pt x="31" y="13"/>
                  <a:pt x="31" y="13"/>
                  <a:pt x="31" y="13"/>
                </a:cubicBezTo>
                <a:cubicBezTo>
                  <a:pt x="60" y="13"/>
                  <a:pt x="60" y="13"/>
                  <a:pt x="60" y="13"/>
                </a:cubicBezTo>
                <a:cubicBezTo>
                  <a:pt x="60" y="8"/>
                  <a:pt x="60" y="8"/>
                  <a:pt x="60" y="8"/>
                </a:cubicBezTo>
                <a:close/>
                <a:moveTo>
                  <a:pt x="31" y="40"/>
                </a:moveTo>
                <a:cubicBezTo>
                  <a:pt x="31" y="40"/>
                  <a:pt x="31" y="40"/>
                  <a:pt x="31" y="40"/>
                </a:cubicBezTo>
                <a:cubicBezTo>
                  <a:pt x="31" y="86"/>
                  <a:pt x="31" y="86"/>
                  <a:pt x="31" y="86"/>
                </a:cubicBezTo>
                <a:cubicBezTo>
                  <a:pt x="31" y="87"/>
                  <a:pt x="30" y="88"/>
                  <a:pt x="29" y="88"/>
                </a:cubicBezTo>
                <a:cubicBezTo>
                  <a:pt x="28" y="88"/>
                  <a:pt x="27" y="87"/>
                  <a:pt x="27" y="86"/>
                </a:cubicBezTo>
                <a:cubicBezTo>
                  <a:pt x="27" y="40"/>
                  <a:pt x="27" y="40"/>
                  <a:pt x="27" y="40"/>
                </a:cubicBezTo>
                <a:cubicBezTo>
                  <a:pt x="18" y="40"/>
                  <a:pt x="18" y="40"/>
                  <a:pt x="18" y="40"/>
                </a:cubicBezTo>
                <a:cubicBezTo>
                  <a:pt x="18" y="95"/>
                  <a:pt x="18" y="95"/>
                  <a:pt x="18" y="95"/>
                </a:cubicBezTo>
                <a:cubicBezTo>
                  <a:pt x="74" y="95"/>
                  <a:pt x="74" y="95"/>
                  <a:pt x="74" y="95"/>
                </a:cubicBezTo>
                <a:cubicBezTo>
                  <a:pt x="74" y="40"/>
                  <a:pt x="74" y="40"/>
                  <a:pt x="74" y="40"/>
                </a:cubicBezTo>
                <a:cubicBezTo>
                  <a:pt x="64" y="40"/>
                  <a:pt x="64" y="40"/>
                  <a:pt x="64" y="40"/>
                </a:cubicBezTo>
                <a:cubicBezTo>
                  <a:pt x="64" y="86"/>
                  <a:pt x="64" y="86"/>
                  <a:pt x="64" y="86"/>
                </a:cubicBezTo>
                <a:cubicBezTo>
                  <a:pt x="64" y="87"/>
                  <a:pt x="63" y="88"/>
                  <a:pt x="62" y="88"/>
                </a:cubicBezTo>
                <a:cubicBezTo>
                  <a:pt x="61" y="88"/>
                  <a:pt x="60" y="87"/>
                  <a:pt x="60" y="86"/>
                </a:cubicBezTo>
                <a:cubicBezTo>
                  <a:pt x="60" y="40"/>
                  <a:pt x="60" y="40"/>
                  <a:pt x="60" y="40"/>
                </a:cubicBezTo>
                <a:cubicBezTo>
                  <a:pt x="48" y="40"/>
                  <a:pt x="48" y="40"/>
                  <a:pt x="48" y="40"/>
                </a:cubicBezTo>
                <a:cubicBezTo>
                  <a:pt x="48" y="86"/>
                  <a:pt x="48" y="86"/>
                  <a:pt x="48" y="86"/>
                </a:cubicBezTo>
                <a:cubicBezTo>
                  <a:pt x="48" y="87"/>
                  <a:pt x="47" y="88"/>
                  <a:pt x="46" y="88"/>
                </a:cubicBezTo>
                <a:cubicBezTo>
                  <a:pt x="44" y="88"/>
                  <a:pt x="43" y="87"/>
                  <a:pt x="43" y="86"/>
                </a:cubicBezTo>
                <a:cubicBezTo>
                  <a:pt x="43" y="40"/>
                  <a:pt x="43" y="40"/>
                  <a:pt x="43" y="40"/>
                </a:cubicBezTo>
                <a:cubicBezTo>
                  <a:pt x="31" y="40"/>
                  <a:pt x="31" y="40"/>
                  <a:pt x="31" y="40"/>
                </a:cubicBezTo>
                <a:close/>
              </a:path>
            </a:pathLst>
          </a:custGeom>
          <a:solidFill>
            <a:schemeClr val="bg1"/>
          </a:solidFill>
          <a:ln>
            <a:noFill/>
          </a:ln>
        </p:spPr>
        <p:txBody>
          <a:bodyPr/>
          <a:lstStyle/>
          <a:p>
            <a:endParaRPr altLang="en-US" lang="zh-CN">
              <a:solidFill>
                <a:schemeClr val="bg1">
                  <a:lumMod val="50000"/>
                </a:schemeClr>
              </a:solidFill>
            </a:endParaRPr>
          </a:p>
        </p:txBody>
      </p:sp>
      <p:sp>
        <p:nvSpPr>
          <p:cNvPr id="60" name="Freeform 30"/>
          <p:cNvSpPr>
            <a:spLocks noEditPoints="1"/>
          </p:cNvSpPr>
          <p:nvPr/>
        </p:nvSpPr>
        <p:spPr bwMode="auto">
          <a:xfrm>
            <a:off x="5508626" y="3181726"/>
            <a:ext cx="168275" cy="209679"/>
          </a:xfrm>
          <a:custGeom>
            <a:gdLst>
              <a:gd fmla="*/ 61 w 81" name="T0"/>
              <a:gd fmla="*/ 25 h 101" name="T1"/>
              <a:gd fmla="*/ 55 w 81" name="T2"/>
              <a:gd fmla="*/ 6 h 101" name="T3"/>
              <a:gd fmla="*/ 40 w 81" name="T4"/>
              <a:gd fmla="*/ 0 h 101" name="T5"/>
              <a:gd fmla="*/ 19 w 81" name="T6"/>
              <a:gd fmla="*/ 21 h 101" name="T7"/>
              <a:gd fmla="*/ 4 w 81" name="T8"/>
              <a:gd fmla="*/ 25 h 101" name="T9"/>
              <a:gd fmla="*/ 0 w 81" name="T10"/>
              <a:gd fmla="*/ 97 h 101" name="T11"/>
              <a:gd fmla="*/ 77 w 81" name="T12"/>
              <a:gd fmla="*/ 101 h 101" name="T13"/>
              <a:gd fmla="*/ 81 w 81" name="T14"/>
              <a:gd fmla="*/ 29 h 101" name="T15"/>
              <a:gd fmla="*/ 57 w 81" name="T16"/>
              <a:gd fmla="*/ 46 h 101" name="T17"/>
              <a:gd fmla="*/ 59 w 81" name="T18"/>
              <a:gd fmla="*/ 45 h 101" name="T19"/>
              <a:gd fmla="*/ 59 w 81" name="T20"/>
              <a:gd fmla="*/ 45 h 101" name="T21"/>
              <a:gd fmla="*/ 61 w 81" name="T22"/>
              <a:gd fmla="*/ 46 h 101" name="T23"/>
              <a:gd fmla="*/ 62 w 81" name="T24"/>
              <a:gd fmla="*/ 48 h 101" name="T25"/>
              <a:gd fmla="*/ 61 w 81" name="T26"/>
              <a:gd fmla="*/ 50 h 101" name="T27"/>
              <a:gd fmla="*/ 57 w 81" name="T28"/>
              <a:gd fmla="*/ 50 h 101" name="T29"/>
              <a:gd fmla="*/ 56 w 81" name="T30"/>
              <a:gd fmla="*/ 48 h 101" name="T31"/>
              <a:gd fmla="*/ 57 w 81" name="T32"/>
              <a:gd fmla="*/ 46 h 101" name="T33"/>
              <a:gd fmla="*/ 24 w 81" name="T34"/>
              <a:gd fmla="*/ 21 h 101" name="T35"/>
              <a:gd fmla="*/ 40 w 81" name="T36"/>
              <a:gd fmla="*/ 5 h 101" name="T37"/>
              <a:gd fmla="*/ 52 w 81" name="T38"/>
              <a:gd fmla="*/ 10 h 101" name="T39"/>
              <a:gd fmla="*/ 57 w 81" name="T40"/>
              <a:gd fmla="*/ 25 h 101" name="T41"/>
              <a:gd fmla="*/ 24 w 81" name="T42"/>
              <a:gd fmla="*/ 21 h 101" name="T43"/>
              <a:gd fmla="*/ 19 w 81" name="T44"/>
              <a:gd fmla="*/ 46 h 101" name="T45"/>
              <a:gd fmla="*/ 21 w 81" name="T46"/>
              <a:gd fmla="*/ 45 h 101" name="T47"/>
              <a:gd fmla="*/ 22 w 81" name="T48"/>
              <a:gd fmla="*/ 45 h 101" name="T49"/>
              <a:gd fmla="*/ 24 w 81" name="T50"/>
              <a:gd fmla="*/ 46 h 101" name="T51"/>
              <a:gd fmla="*/ 24 w 81" name="T52"/>
              <a:gd fmla="*/ 50 h 101" name="T53"/>
              <a:gd fmla="*/ 21 w 81" name="T54"/>
              <a:gd fmla="*/ 51 h 101" name="T55"/>
              <a:gd fmla="*/ 19 w 81" name="T56"/>
              <a:gd fmla="*/ 50 h 101" name="T57"/>
              <a:gd fmla="*/ 19 w 81" name="T58"/>
              <a:gd fmla="*/ 46 h 101" name="T59"/>
              <a:gd fmla="*/ 73 w 81" name="T60"/>
              <a:gd fmla="*/ 93 h 101" name="T61"/>
              <a:gd fmla="*/ 8 w 81" name="T62"/>
              <a:gd fmla="*/ 33 h 101" name="T63"/>
              <a:gd fmla="*/ 19 w 81" name="T64"/>
              <a:gd fmla="*/ 41 h 101" name="T65"/>
              <a:gd fmla="*/ 16 w 81" name="T66"/>
              <a:gd fmla="*/ 42 h 101" name="T67"/>
              <a:gd fmla="*/ 16 w 81" name="T68"/>
              <a:gd fmla="*/ 53 h 101" name="T69"/>
              <a:gd fmla="*/ 21 w 81" name="T70"/>
              <a:gd fmla="*/ 56 h 101" name="T71"/>
              <a:gd fmla="*/ 27 w 81" name="T72"/>
              <a:gd fmla="*/ 53 h 101" name="T73"/>
              <a:gd fmla="*/ 27 w 81" name="T74"/>
              <a:gd fmla="*/ 42 h 101" name="T75"/>
              <a:gd fmla="*/ 24 w 81" name="T76"/>
              <a:gd fmla="*/ 41 h 101" name="T77"/>
              <a:gd fmla="*/ 57 w 81" name="T78"/>
              <a:gd fmla="*/ 33 h 101" name="T79"/>
              <a:gd fmla="*/ 54 w 81" name="T80"/>
              <a:gd fmla="*/ 42 h 101" name="T81"/>
              <a:gd fmla="*/ 51 w 81" name="T82"/>
              <a:gd fmla="*/ 48 h 101" name="T83"/>
              <a:gd fmla="*/ 54 w 81" name="T84"/>
              <a:gd fmla="*/ 53 h 101" name="T85"/>
              <a:gd fmla="*/ 64 w 81" name="T86"/>
              <a:gd fmla="*/ 53 h 101" name="T87"/>
              <a:gd fmla="*/ 67 w 81" name="T88"/>
              <a:gd fmla="*/ 48 h 101" name="T89"/>
              <a:gd fmla="*/ 61 w 81" name="T90"/>
              <a:gd fmla="*/ 41 h 101" name="T91"/>
              <a:gd fmla="*/ 73 w 81" name="T92"/>
              <a:gd fmla="*/ 33 h 10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0" w="81">
                <a:moveTo>
                  <a:pt x="77" y="25"/>
                </a:moveTo>
                <a:cubicBezTo>
                  <a:pt x="61" y="25"/>
                  <a:pt x="61" y="25"/>
                  <a:pt x="61" y="25"/>
                </a:cubicBezTo>
                <a:cubicBezTo>
                  <a:pt x="61" y="21"/>
                  <a:pt x="61" y="21"/>
                  <a:pt x="61" y="21"/>
                </a:cubicBezTo>
                <a:cubicBezTo>
                  <a:pt x="61" y="15"/>
                  <a:pt x="59" y="10"/>
                  <a:pt x="55" y="6"/>
                </a:cubicBezTo>
                <a:cubicBezTo>
                  <a:pt x="55" y="6"/>
                  <a:pt x="55" y="6"/>
                  <a:pt x="55" y="6"/>
                </a:cubicBezTo>
                <a:cubicBezTo>
                  <a:pt x="51" y="2"/>
                  <a:pt x="46" y="0"/>
                  <a:pt x="40" y="0"/>
                </a:cubicBezTo>
                <a:cubicBezTo>
                  <a:pt x="34" y="0"/>
                  <a:pt x="29" y="2"/>
                  <a:pt x="25" y="6"/>
                </a:cubicBezTo>
                <a:cubicBezTo>
                  <a:pt x="21" y="10"/>
                  <a:pt x="19" y="15"/>
                  <a:pt x="19" y="21"/>
                </a:cubicBezTo>
                <a:cubicBezTo>
                  <a:pt x="19" y="25"/>
                  <a:pt x="19" y="25"/>
                  <a:pt x="19" y="25"/>
                </a:cubicBezTo>
                <a:cubicBezTo>
                  <a:pt x="4" y="25"/>
                  <a:pt x="4" y="25"/>
                  <a:pt x="4" y="25"/>
                </a:cubicBezTo>
                <a:cubicBezTo>
                  <a:pt x="2" y="25"/>
                  <a:pt x="0" y="27"/>
                  <a:pt x="0" y="29"/>
                </a:cubicBezTo>
                <a:cubicBezTo>
                  <a:pt x="0" y="97"/>
                  <a:pt x="0" y="97"/>
                  <a:pt x="0" y="97"/>
                </a:cubicBezTo>
                <a:cubicBezTo>
                  <a:pt x="0" y="99"/>
                  <a:pt x="2" y="101"/>
                  <a:pt x="4" y="101"/>
                </a:cubicBezTo>
                <a:cubicBezTo>
                  <a:pt x="77" y="101"/>
                  <a:pt x="77" y="101"/>
                  <a:pt x="77" y="101"/>
                </a:cubicBezTo>
                <a:cubicBezTo>
                  <a:pt x="79" y="101"/>
                  <a:pt x="81" y="99"/>
                  <a:pt x="81" y="97"/>
                </a:cubicBezTo>
                <a:cubicBezTo>
                  <a:pt x="81" y="29"/>
                  <a:pt x="81" y="29"/>
                  <a:pt x="81" y="29"/>
                </a:cubicBezTo>
                <a:cubicBezTo>
                  <a:pt x="81" y="27"/>
                  <a:pt x="79" y="25"/>
                  <a:pt x="77" y="25"/>
                </a:cubicBezTo>
                <a:close/>
                <a:moveTo>
                  <a:pt x="57" y="46"/>
                </a:moveTo>
                <a:cubicBezTo>
                  <a:pt x="57" y="46"/>
                  <a:pt x="57" y="46"/>
                  <a:pt x="57" y="46"/>
                </a:cubicBezTo>
                <a:cubicBezTo>
                  <a:pt x="57" y="45"/>
                  <a:pt x="58" y="45"/>
                  <a:pt x="59" y="45"/>
                </a:cubicBezTo>
                <a:cubicBezTo>
                  <a:pt x="59" y="45"/>
                  <a:pt x="59" y="45"/>
                  <a:pt x="59" y="45"/>
                </a:cubicBezTo>
                <a:cubicBezTo>
                  <a:pt x="59" y="45"/>
                  <a:pt x="59" y="45"/>
                  <a:pt x="59" y="45"/>
                </a:cubicBezTo>
                <a:cubicBezTo>
                  <a:pt x="60" y="45"/>
                  <a:pt x="61" y="45"/>
                  <a:pt x="61" y="46"/>
                </a:cubicBezTo>
                <a:cubicBezTo>
                  <a:pt x="61" y="46"/>
                  <a:pt x="61" y="46"/>
                  <a:pt x="61" y="46"/>
                </a:cubicBezTo>
                <a:cubicBezTo>
                  <a:pt x="61" y="46"/>
                  <a:pt x="61" y="46"/>
                  <a:pt x="61" y="46"/>
                </a:cubicBezTo>
                <a:cubicBezTo>
                  <a:pt x="62" y="46"/>
                  <a:pt x="62" y="47"/>
                  <a:pt x="62" y="48"/>
                </a:cubicBezTo>
                <a:cubicBezTo>
                  <a:pt x="62" y="49"/>
                  <a:pt x="62" y="49"/>
                  <a:pt x="61" y="50"/>
                </a:cubicBezTo>
                <a:cubicBezTo>
                  <a:pt x="61" y="50"/>
                  <a:pt x="61" y="50"/>
                  <a:pt x="61" y="50"/>
                </a:cubicBezTo>
                <a:cubicBezTo>
                  <a:pt x="61" y="50"/>
                  <a:pt x="60" y="51"/>
                  <a:pt x="59" y="51"/>
                </a:cubicBezTo>
                <a:cubicBezTo>
                  <a:pt x="58" y="51"/>
                  <a:pt x="57" y="50"/>
                  <a:pt x="57" y="50"/>
                </a:cubicBezTo>
                <a:cubicBezTo>
                  <a:pt x="57" y="50"/>
                  <a:pt x="57" y="50"/>
                  <a:pt x="57" y="50"/>
                </a:cubicBezTo>
                <a:cubicBezTo>
                  <a:pt x="56" y="49"/>
                  <a:pt x="56" y="49"/>
                  <a:pt x="56" y="48"/>
                </a:cubicBezTo>
                <a:cubicBezTo>
                  <a:pt x="56" y="47"/>
                  <a:pt x="56" y="46"/>
                  <a:pt x="57" y="46"/>
                </a:cubicBezTo>
                <a:cubicBezTo>
                  <a:pt x="57" y="46"/>
                  <a:pt x="57" y="46"/>
                  <a:pt x="57" y="46"/>
                </a:cubicBezTo>
                <a:close/>
                <a:moveTo>
                  <a:pt x="24" y="21"/>
                </a:moveTo>
                <a:cubicBezTo>
                  <a:pt x="24" y="21"/>
                  <a:pt x="24" y="21"/>
                  <a:pt x="24" y="21"/>
                </a:cubicBezTo>
                <a:cubicBezTo>
                  <a:pt x="24" y="17"/>
                  <a:pt x="26" y="13"/>
                  <a:pt x="29" y="10"/>
                </a:cubicBezTo>
                <a:cubicBezTo>
                  <a:pt x="32" y="7"/>
                  <a:pt x="36" y="5"/>
                  <a:pt x="40" y="5"/>
                </a:cubicBezTo>
                <a:cubicBezTo>
                  <a:pt x="45" y="5"/>
                  <a:pt x="49" y="7"/>
                  <a:pt x="52" y="10"/>
                </a:cubicBezTo>
                <a:cubicBezTo>
                  <a:pt x="52" y="10"/>
                  <a:pt x="52" y="10"/>
                  <a:pt x="52" y="10"/>
                </a:cubicBezTo>
                <a:cubicBezTo>
                  <a:pt x="55" y="13"/>
                  <a:pt x="57" y="17"/>
                  <a:pt x="57" y="21"/>
                </a:cubicBezTo>
                <a:cubicBezTo>
                  <a:pt x="57" y="25"/>
                  <a:pt x="57" y="25"/>
                  <a:pt x="57" y="25"/>
                </a:cubicBezTo>
                <a:cubicBezTo>
                  <a:pt x="24" y="25"/>
                  <a:pt x="24" y="25"/>
                  <a:pt x="24" y="25"/>
                </a:cubicBezTo>
                <a:cubicBezTo>
                  <a:pt x="24" y="21"/>
                  <a:pt x="24" y="21"/>
                  <a:pt x="24" y="21"/>
                </a:cubicBezTo>
                <a:close/>
                <a:moveTo>
                  <a:pt x="19" y="46"/>
                </a:moveTo>
                <a:cubicBezTo>
                  <a:pt x="19" y="46"/>
                  <a:pt x="19" y="46"/>
                  <a:pt x="19" y="46"/>
                </a:cubicBezTo>
                <a:cubicBezTo>
                  <a:pt x="19" y="46"/>
                  <a:pt x="19" y="46"/>
                  <a:pt x="19" y="46"/>
                </a:cubicBezTo>
                <a:cubicBezTo>
                  <a:pt x="20" y="45"/>
                  <a:pt x="21" y="45"/>
                  <a:pt x="21" y="45"/>
                </a:cubicBezTo>
                <a:cubicBezTo>
                  <a:pt x="21" y="45"/>
                  <a:pt x="21" y="45"/>
                  <a:pt x="21" y="45"/>
                </a:cubicBezTo>
                <a:cubicBezTo>
                  <a:pt x="22" y="45"/>
                  <a:pt x="22" y="45"/>
                  <a:pt x="22" y="45"/>
                </a:cubicBezTo>
                <a:cubicBezTo>
                  <a:pt x="22" y="45"/>
                  <a:pt x="23" y="45"/>
                  <a:pt x="24" y="46"/>
                </a:cubicBezTo>
                <a:cubicBezTo>
                  <a:pt x="24" y="46"/>
                  <a:pt x="24" y="46"/>
                  <a:pt x="24" y="46"/>
                </a:cubicBezTo>
                <a:cubicBezTo>
                  <a:pt x="24" y="46"/>
                  <a:pt x="24" y="47"/>
                  <a:pt x="24" y="48"/>
                </a:cubicBezTo>
                <a:cubicBezTo>
                  <a:pt x="24" y="49"/>
                  <a:pt x="24" y="49"/>
                  <a:pt x="24" y="50"/>
                </a:cubicBezTo>
                <a:cubicBezTo>
                  <a:pt x="24" y="50"/>
                  <a:pt x="24" y="50"/>
                  <a:pt x="24" y="50"/>
                </a:cubicBezTo>
                <a:cubicBezTo>
                  <a:pt x="23" y="50"/>
                  <a:pt x="22" y="51"/>
                  <a:pt x="21" y="51"/>
                </a:cubicBezTo>
                <a:cubicBezTo>
                  <a:pt x="21" y="51"/>
                  <a:pt x="20" y="50"/>
                  <a:pt x="19" y="50"/>
                </a:cubicBezTo>
                <a:cubicBezTo>
                  <a:pt x="19" y="50"/>
                  <a:pt x="19" y="50"/>
                  <a:pt x="19" y="50"/>
                </a:cubicBezTo>
                <a:cubicBezTo>
                  <a:pt x="19" y="49"/>
                  <a:pt x="19" y="49"/>
                  <a:pt x="19" y="48"/>
                </a:cubicBezTo>
                <a:cubicBezTo>
                  <a:pt x="19" y="47"/>
                  <a:pt x="19" y="46"/>
                  <a:pt x="19" y="46"/>
                </a:cubicBezTo>
                <a:close/>
                <a:moveTo>
                  <a:pt x="73" y="93"/>
                </a:moveTo>
                <a:cubicBezTo>
                  <a:pt x="73" y="93"/>
                  <a:pt x="73" y="93"/>
                  <a:pt x="73" y="93"/>
                </a:cubicBezTo>
                <a:cubicBezTo>
                  <a:pt x="8" y="93"/>
                  <a:pt x="8" y="93"/>
                  <a:pt x="8" y="93"/>
                </a:cubicBezTo>
                <a:cubicBezTo>
                  <a:pt x="8" y="33"/>
                  <a:pt x="8" y="33"/>
                  <a:pt x="8" y="33"/>
                </a:cubicBezTo>
                <a:cubicBezTo>
                  <a:pt x="19" y="33"/>
                  <a:pt x="19" y="33"/>
                  <a:pt x="19" y="33"/>
                </a:cubicBezTo>
                <a:cubicBezTo>
                  <a:pt x="19" y="41"/>
                  <a:pt x="19" y="41"/>
                  <a:pt x="19" y="41"/>
                </a:cubicBezTo>
                <a:cubicBezTo>
                  <a:pt x="18" y="41"/>
                  <a:pt x="17" y="42"/>
                  <a:pt x="16" y="42"/>
                </a:cubicBezTo>
                <a:cubicBezTo>
                  <a:pt x="16" y="42"/>
                  <a:pt x="16" y="42"/>
                  <a:pt x="16" y="42"/>
                </a:cubicBezTo>
                <a:cubicBezTo>
                  <a:pt x="15" y="44"/>
                  <a:pt x="14" y="46"/>
                  <a:pt x="14" y="48"/>
                </a:cubicBezTo>
                <a:cubicBezTo>
                  <a:pt x="14" y="50"/>
                  <a:pt x="15" y="52"/>
                  <a:pt x="16" y="53"/>
                </a:cubicBezTo>
                <a:cubicBezTo>
                  <a:pt x="16" y="53"/>
                  <a:pt x="16" y="53"/>
                  <a:pt x="16" y="53"/>
                </a:cubicBezTo>
                <a:cubicBezTo>
                  <a:pt x="17" y="55"/>
                  <a:pt x="19" y="56"/>
                  <a:pt x="21" y="56"/>
                </a:cubicBezTo>
                <a:cubicBezTo>
                  <a:pt x="24" y="56"/>
                  <a:pt x="25" y="55"/>
                  <a:pt x="27" y="53"/>
                </a:cubicBezTo>
                <a:cubicBezTo>
                  <a:pt x="27" y="53"/>
                  <a:pt x="27" y="53"/>
                  <a:pt x="27" y="53"/>
                </a:cubicBezTo>
                <a:cubicBezTo>
                  <a:pt x="28" y="52"/>
                  <a:pt x="29" y="50"/>
                  <a:pt x="29" y="48"/>
                </a:cubicBezTo>
                <a:cubicBezTo>
                  <a:pt x="29" y="46"/>
                  <a:pt x="28" y="44"/>
                  <a:pt x="27" y="42"/>
                </a:cubicBezTo>
                <a:cubicBezTo>
                  <a:pt x="27" y="42"/>
                  <a:pt x="27" y="42"/>
                  <a:pt x="27" y="42"/>
                </a:cubicBezTo>
                <a:cubicBezTo>
                  <a:pt x="26" y="42"/>
                  <a:pt x="25" y="41"/>
                  <a:pt x="24" y="41"/>
                </a:cubicBezTo>
                <a:cubicBezTo>
                  <a:pt x="24" y="33"/>
                  <a:pt x="24" y="33"/>
                  <a:pt x="24" y="33"/>
                </a:cubicBezTo>
                <a:cubicBezTo>
                  <a:pt x="57" y="33"/>
                  <a:pt x="57" y="33"/>
                  <a:pt x="57" y="33"/>
                </a:cubicBezTo>
                <a:cubicBezTo>
                  <a:pt x="57" y="41"/>
                  <a:pt x="57" y="41"/>
                  <a:pt x="57" y="41"/>
                </a:cubicBezTo>
                <a:cubicBezTo>
                  <a:pt x="56" y="41"/>
                  <a:pt x="55" y="42"/>
                  <a:pt x="54" y="42"/>
                </a:cubicBezTo>
                <a:cubicBezTo>
                  <a:pt x="54" y="42"/>
                  <a:pt x="54" y="42"/>
                  <a:pt x="54" y="42"/>
                </a:cubicBezTo>
                <a:cubicBezTo>
                  <a:pt x="52" y="44"/>
                  <a:pt x="51" y="46"/>
                  <a:pt x="51" y="48"/>
                </a:cubicBezTo>
                <a:cubicBezTo>
                  <a:pt x="51" y="50"/>
                  <a:pt x="52" y="52"/>
                  <a:pt x="53" y="53"/>
                </a:cubicBezTo>
                <a:cubicBezTo>
                  <a:pt x="54" y="53"/>
                  <a:pt x="54" y="53"/>
                  <a:pt x="54" y="53"/>
                </a:cubicBezTo>
                <a:cubicBezTo>
                  <a:pt x="55" y="55"/>
                  <a:pt x="57" y="56"/>
                  <a:pt x="59" y="56"/>
                </a:cubicBezTo>
                <a:cubicBezTo>
                  <a:pt x="61" y="56"/>
                  <a:pt x="63" y="55"/>
                  <a:pt x="64" y="53"/>
                </a:cubicBezTo>
                <a:cubicBezTo>
                  <a:pt x="64" y="53"/>
                  <a:pt x="64" y="53"/>
                  <a:pt x="64" y="53"/>
                </a:cubicBezTo>
                <a:cubicBezTo>
                  <a:pt x="66" y="52"/>
                  <a:pt x="67" y="50"/>
                  <a:pt x="67" y="48"/>
                </a:cubicBezTo>
                <a:cubicBezTo>
                  <a:pt x="67" y="46"/>
                  <a:pt x="66" y="44"/>
                  <a:pt x="64" y="42"/>
                </a:cubicBezTo>
                <a:cubicBezTo>
                  <a:pt x="64" y="42"/>
                  <a:pt x="63" y="41"/>
                  <a:pt x="61" y="41"/>
                </a:cubicBezTo>
                <a:cubicBezTo>
                  <a:pt x="61" y="33"/>
                  <a:pt x="61" y="33"/>
                  <a:pt x="61" y="33"/>
                </a:cubicBezTo>
                <a:cubicBezTo>
                  <a:pt x="73" y="33"/>
                  <a:pt x="73" y="33"/>
                  <a:pt x="73" y="33"/>
                </a:cubicBezTo>
                <a:cubicBezTo>
                  <a:pt x="73" y="93"/>
                  <a:pt x="73" y="93"/>
                  <a:pt x="73" y="93"/>
                </a:cubicBezTo>
                <a:close/>
              </a:path>
            </a:pathLst>
          </a:custGeom>
          <a:solidFill>
            <a:schemeClr val="bg1"/>
          </a:solidFill>
          <a:ln>
            <a:noFill/>
          </a:ln>
        </p:spPr>
        <p:txBody>
          <a:bodyPr/>
          <a:lstStyle/>
          <a:p>
            <a:endParaRPr altLang="en-US" lang="zh-CN">
              <a:solidFill>
                <a:schemeClr val="bg1">
                  <a:lumMod val="50000"/>
                </a:schemeClr>
              </a:solidFill>
            </a:endParaRPr>
          </a:p>
        </p:txBody>
      </p:sp>
      <p:sp>
        <p:nvSpPr>
          <p:cNvPr id="61" name="Rectangle 31"/>
          <p:cNvSpPr>
            <a:spLocks noChangeArrowheads="1"/>
          </p:cNvSpPr>
          <p:nvPr/>
        </p:nvSpPr>
        <p:spPr bwMode="auto">
          <a:xfrm>
            <a:off x="1259632" y="1132384"/>
            <a:ext cx="155910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添加标题</a:t>
            </a:r>
          </a:p>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您的内容打在这里您的内容打在这里，或者通过复制您的文本后，在此框中选择粘贴</a:t>
            </a:r>
          </a:p>
        </p:txBody>
      </p:sp>
      <p:sp>
        <p:nvSpPr>
          <p:cNvPr id="62" name="Rectangle 32"/>
          <p:cNvSpPr>
            <a:spLocks noChangeArrowheads="1"/>
          </p:cNvSpPr>
          <p:nvPr/>
        </p:nvSpPr>
        <p:spPr bwMode="auto">
          <a:xfrm>
            <a:off x="3250358" y="1132384"/>
            <a:ext cx="155910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添加标题</a:t>
            </a:r>
          </a:p>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您的内容打在这里您的内容打在这里，或者通过复制您的文本后，在此框中选择粘贴</a:t>
            </a:r>
          </a:p>
        </p:txBody>
      </p:sp>
      <p:sp>
        <p:nvSpPr>
          <p:cNvPr id="63" name="Rectangle 33"/>
          <p:cNvSpPr>
            <a:spLocks noChangeArrowheads="1"/>
          </p:cNvSpPr>
          <p:nvPr/>
        </p:nvSpPr>
        <p:spPr bwMode="auto">
          <a:xfrm>
            <a:off x="5214093" y="1132384"/>
            <a:ext cx="1559101"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添加标题</a:t>
            </a:r>
          </a:p>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您的内容打在这里您的内容打在这里，或者通过复制您的文本后，在此框中选择粘贴</a:t>
            </a:r>
          </a:p>
        </p:txBody>
      </p:sp>
      <p:sp>
        <p:nvSpPr>
          <p:cNvPr id="64" name="Rectangle 34"/>
          <p:cNvSpPr>
            <a:spLocks noChangeArrowheads="1"/>
          </p:cNvSpPr>
          <p:nvPr/>
        </p:nvSpPr>
        <p:spPr bwMode="auto">
          <a:xfrm>
            <a:off x="2051720" y="4017266"/>
            <a:ext cx="158417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添加标题</a:t>
            </a:r>
          </a:p>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您的内容打在这里您的内容打在这里，或者通过复制您的文本后，在此框中选择粘贴</a:t>
            </a:r>
          </a:p>
        </p:txBody>
      </p:sp>
      <p:sp>
        <p:nvSpPr>
          <p:cNvPr id="65" name="Rectangle 35"/>
          <p:cNvSpPr>
            <a:spLocks noChangeArrowheads="1"/>
          </p:cNvSpPr>
          <p:nvPr/>
        </p:nvSpPr>
        <p:spPr bwMode="auto">
          <a:xfrm>
            <a:off x="4071617" y="4017266"/>
            <a:ext cx="158417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添加标题</a:t>
            </a:r>
          </a:p>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您的内容打在这里您的内容打在这里，或者通过复制您的文本后，在此框中选择粘贴</a:t>
            </a:r>
          </a:p>
        </p:txBody>
      </p:sp>
      <p:sp>
        <p:nvSpPr>
          <p:cNvPr id="66" name="Rectangle 36"/>
          <p:cNvSpPr>
            <a:spLocks noChangeArrowheads="1"/>
          </p:cNvSpPr>
          <p:nvPr/>
        </p:nvSpPr>
        <p:spPr bwMode="auto">
          <a:xfrm>
            <a:off x="5987135" y="4017266"/>
            <a:ext cx="1584176"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添加标题</a:t>
            </a:r>
          </a:p>
          <a:p>
            <a:pPr algn="ct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您的内容打在这里您的内容打在这里，或者通过复制您的文本后，在此框中选择粘贴</a:t>
            </a:r>
          </a:p>
        </p:txBody>
      </p:sp>
    </p:spTree>
    <p:extLst>
      <p:ext uri="{BB962C8B-B14F-4D97-AF65-F5344CB8AC3E}">
        <p14:creationId val="35082277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additive="base">
                                        <p:cTn dur="750" fill="hold" id="7"/>
                                        <p:tgtEl>
                                          <p:spTgt spid="38"/>
                                        </p:tgtEl>
                                        <p:attrNameLst>
                                          <p:attrName>ppt_x</p:attrName>
                                        </p:attrNameLst>
                                      </p:cBhvr>
                                      <p:tavLst>
                                        <p:tav tm="0">
                                          <p:val>
                                            <p:strVal val="#ppt_x"/>
                                          </p:val>
                                        </p:tav>
                                        <p:tav tm="100000">
                                          <p:val>
                                            <p:strVal val="#ppt_x"/>
                                          </p:val>
                                        </p:tav>
                                      </p:tavLst>
                                    </p:anim>
                                    <p:anim calcmode="lin" valueType="num">
                                      <p:cBhvr additive="base">
                                        <p:cTn dur="750" fill="hold" id="8"/>
                                        <p:tgtEl>
                                          <p:spTgt spid="38"/>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56"/>
                                        </p:tgtEl>
                                        <p:attrNameLst>
                                          <p:attrName>style.visibility</p:attrName>
                                        </p:attrNameLst>
                                      </p:cBhvr>
                                      <p:to>
                                        <p:strVal val="visible"/>
                                      </p:to>
                                    </p:set>
                                    <p:anim calcmode="lin" valueType="num">
                                      <p:cBhvr additive="base">
                                        <p:cTn dur="750" fill="hold" id="11"/>
                                        <p:tgtEl>
                                          <p:spTgt spid="56"/>
                                        </p:tgtEl>
                                        <p:attrNameLst>
                                          <p:attrName>ppt_x</p:attrName>
                                        </p:attrNameLst>
                                      </p:cBhvr>
                                      <p:tavLst>
                                        <p:tav tm="0">
                                          <p:val>
                                            <p:strVal val="#ppt_x"/>
                                          </p:val>
                                        </p:tav>
                                        <p:tav tm="100000">
                                          <p:val>
                                            <p:strVal val="#ppt_x"/>
                                          </p:val>
                                        </p:tav>
                                      </p:tavLst>
                                    </p:anim>
                                    <p:anim calcmode="lin" valueType="num">
                                      <p:cBhvr additive="base">
                                        <p:cTn dur="750" fill="hold" id="12"/>
                                        <p:tgtEl>
                                          <p:spTgt spid="56"/>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100"/>
                                  </p:stCondLst>
                                  <p:childTnLst>
                                    <p:set>
                                      <p:cBhvr>
                                        <p:cTn dur="1" fill="hold" id="14">
                                          <p:stCondLst>
                                            <p:cond delay="0"/>
                                          </p:stCondLst>
                                        </p:cTn>
                                        <p:tgtEl>
                                          <p:spTgt spid="37"/>
                                        </p:tgtEl>
                                        <p:attrNameLst>
                                          <p:attrName>style.visibility</p:attrName>
                                        </p:attrNameLst>
                                      </p:cBhvr>
                                      <p:to>
                                        <p:strVal val="visible"/>
                                      </p:to>
                                    </p:set>
                                    <p:anim calcmode="lin" valueType="num">
                                      <p:cBhvr additive="base">
                                        <p:cTn dur="750" fill="hold" id="15"/>
                                        <p:tgtEl>
                                          <p:spTgt spid="37"/>
                                        </p:tgtEl>
                                        <p:attrNameLst>
                                          <p:attrName>ppt_x</p:attrName>
                                        </p:attrNameLst>
                                      </p:cBhvr>
                                      <p:tavLst>
                                        <p:tav tm="0">
                                          <p:val>
                                            <p:strVal val="#ppt_x"/>
                                          </p:val>
                                        </p:tav>
                                        <p:tav tm="100000">
                                          <p:val>
                                            <p:strVal val="#ppt_x"/>
                                          </p:val>
                                        </p:tav>
                                      </p:tavLst>
                                    </p:anim>
                                    <p:anim calcmode="lin" valueType="num">
                                      <p:cBhvr additive="base">
                                        <p:cTn dur="750" fill="hold" id="16"/>
                                        <p:tgtEl>
                                          <p:spTgt spid="37"/>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100"/>
                                  </p:stCondLst>
                                  <p:childTnLst>
                                    <p:set>
                                      <p:cBhvr>
                                        <p:cTn dur="1" fill="hold" id="18">
                                          <p:stCondLst>
                                            <p:cond delay="0"/>
                                          </p:stCondLst>
                                        </p:cTn>
                                        <p:tgtEl>
                                          <p:spTgt spid="54"/>
                                        </p:tgtEl>
                                        <p:attrNameLst>
                                          <p:attrName>style.visibility</p:attrName>
                                        </p:attrNameLst>
                                      </p:cBhvr>
                                      <p:to>
                                        <p:strVal val="visible"/>
                                      </p:to>
                                    </p:set>
                                    <p:anim calcmode="lin" valueType="num">
                                      <p:cBhvr additive="base">
                                        <p:cTn dur="750" fill="hold" id="19"/>
                                        <p:tgtEl>
                                          <p:spTgt spid="54"/>
                                        </p:tgtEl>
                                        <p:attrNameLst>
                                          <p:attrName>ppt_x</p:attrName>
                                        </p:attrNameLst>
                                      </p:cBhvr>
                                      <p:tavLst>
                                        <p:tav tm="0">
                                          <p:val>
                                            <p:strVal val="#ppt_x"/>
                                          </p:val>
                                        </p:tav>
                                        <p:tav tm="100000">
                                          <p:val>
                                            <p:strVal val="#ppt_x"/>
                                          </p:val>
                                        </p:tav>
                                      </p:tavLst>
                                    </p:anim>
                                    <p:anim calcmode="lin" valueType="num">
                                      <p:cBhvr additive="base">
                                        <p:cTn dur="750" fill="hold" id="20"/>
                                        <p:tgtEl>
                                          <p:spTgt spid="54"/>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20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750" fill="hold" id="23"/>
                                        <p:tgtEl>
                                          <p:spTgt spid="42"/>
                                        </p:tgtEl>
                                        <p:attrNameLst>
                                          <p:attrName>ppt_x</p:attrName>
                                        </p:attrNameLst>
                                      </p:cBhvr>
                                      <p:tavLst>
                                        <p:tav tm="0">
                                          <p:val>
                                            <p:strVal val="#ppt_x"/>
                                          </p:val>
                                        </p:tav>
                                        <p:tav tm="100000">
                                          <p:val>
                                            <p:strVal val="#ppt_x"/>
                                          </p:val>
                                        </p:tav>
                                      </p:tavLst>
                                    </p:anim>
                                    <p:anim calcmode="lin" valueType="num">
                                      <p:cBhvr additive="base">
                                        <p:cTn dur="750" fill="hold" id="24"/>
                                        <p:tgtEl>
                                          <p:spTgt spid="4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200"/>
                                  </p:stCondLst>
                                  <p:childTnLst>
                                    <p:set>
                                      <p:cBhvr>
                                        <p:cTn dur="1" fill="hold" id="26">
                                          <p:stCondLst>
                                            <p:cond delay="0"/>
                                          </p:stCondLst>
                                        </p:cTn>
                                        <p:tgtEl>
                                          <p:spTgt spid="52"/>
                                        </p:tgtEl>
                                        <p:attrNameLst>
                                          <p:attrName>style.visibility</p:attrName>
                                        </p:attrNameLst>
                                      </p:cBhvr>
                                      <p:to>
                                        <p:strVal val="visible"/>
                                      </p:to>
                                    </p:set>
                                    <p:anim calcmode="lin" valueType="num">
                                      <p:cBhvr additive="base">
                                        <p:cTn dur="750" fill="hold" id="27"/>
                                        <p:tgtEl>
                                          <p:spTgt spid="52"/>
                                        </p:tgtEl>
                                        <p:attrNameLst>
                                          <p:attrName>ppt_x</p:attrName>
                                        </p:attrNameLst>
                                      </p:cBhvr>
                                      <p:tavLst>
                                        <p:tav tm="0">
                                          <p:val>
                                            <p:strVal val="#ppt_x"/>
                                          </p:val>
                                        </p:tav>
                                        <p:tav tm="100000">
                                          <p:val>
                                            <p:strVal val="#ppt_x"/>
                                          </p:val>
                                        </p:tav>
                                      </p:tavLst>
                                    </p:anim>
                                    <p:anim calcmode="lin" valueType="num">
                                      <p:cBhvr additive="base">
                                        <p:cTn dur="750" fill="hold" id="28"/>
                                        <p:tgtEl>
                                          <p:spTgt spid="52"/>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300"/>
                                  </p:stCondLst>
                                  <p:childTnLst>
                                    <p:set>
                                      <p:cBhvr>
                                        <p:cTn dur="1" fill="hold" id="30">
                                          <p:stCondLst>
                                            <p:cond delay="0"/>
                                          </p:stCondLst>
                                        </p:cTn>
                                        <p:tgtEl>
                                          <p:spTgt spid="41"/>
                                        </p:tgtEl>
                                        <p:attrNameLst>
                                          <p:attrName>style.visibility</p:attrName>
                                        </p:attrNameLst>
                                      </p:cBhvr>
                                      <p:to>
                                        <p:strVal val="visible"/>
                                      </p:to>
                                    </p:set>
                                    <p:anim calcmode="lin" valueType="num">
                                      <p:cBhvr additive="base">
                                        <p:cTn dur="750" fill="hold" id="31"/>
                                        <p:tgtEl>
                                          <p:spTgt spid="41"/>
                                        </p:tgtEl>
                                        <p:attrNameLst>
                                          <p:attrName>ppt_x</p:attrName>
                                        </p:attrNameLst>
                                      </p:cBhvr>
                                      <p:tavLst>
                                        <p:tav tm="0">
                                          <p:val>
                                            <p:strVal val="#ppt_x"/>
                                          </p:val>
                                        </p:tav>
                                        <p:tav tm="100000">
                                          <p:val>
                                            <p:strVal val="#ppt_x"/>
                                          </p:val>
                                        </p:tav>
                                      </p:tavLst>
                                    </p:anim>
                                    <p:anim calcmode="lin" valueType="num">
                                      <p:cBhvr additive="base">
                                        <p:cTn dur="750" fill="hold" id="32"/>
                                        <p:tgtEl>
                                          <p:spTgt spid="41"/>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300"/>
                                  </p:stCondLst>
                                  <p:childTnLst>
                                    <p:set>
                                      <p:cBhvr>
                                        <p:cTn dur="1" fill="hold" id="34">
                                          <p:stCondLst>
                                            <p:cond delay="0"/>
                                          </p:stCondLst>
                                        </p:cTn>
                                        <p:tgtEl>
                                          <p:spTgt spid="50"/>
                                        </p:tgtEl>
                                        <p:attrNameLst>
                                          <p:attrName>style.visibility</p:attrName>
                                        </p:attrNameLst>
                                      </p:cBhvr>
                                      <p:to>
                                        <p:strVal val="visible"/>
                                      </p:to>
                                    </p:set>
                                    <p:anim calcmode="lin" valueType="num">
                                      <p:cBhvr additive="base">
                                        <p:cTn dur="750" fill="hold" id="35"/>
                                        <p:tgtEl>
                                          <p:spTgt spid="50"/>
                                        </p:tgtEl>
                                        <p:attrNameLst>
                                          <p:attrName>ppt_x</p:attrName>
                                        </p:attrNameLst>
                                      </p:cBhvr>
                                      <p:tavLst>
                                        <p:tav tm="0">
                                          <p:val>
                                            <p:strVal val="#ppt_x"/>
                                          </p:val>
                                        </p:tav>
                                        <p:tav tm="100000">
                                          <p:val>
                                            <p:strVal val="#ppt_x"/>
                                          </p:val>
                                        </p:tav>
                                      </p:tavLst>
                                    </p:anim>
                                    <p:anim calcmode="lin" valueType="num">
                                      <p:cBhvr additive="base">
                                        <p:cTn dur="750" fill="hold" id="36"/>
                                        <p:tgtEl>
                                          <p:spTgt spid="50"/>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400"/>
                                  </p:stCondLst>
                                  <p:childTnLst>
                                    <p:set>
                                      <p:cBhvr>
                                        <p:cTn dur="1" fill="hold" id="38">
                                          <p:stCondLst>
                                            <p:cond delay="0"/>
                                          </p:stCondLst>
                                        </p:cTn>
                                        <p:tgtEl>
                                          <p:spTgt spid="46"/>
                                        </p:tgtEl>
                                        <p:attrNameLst>
                                          <p:attrName>style.visibility</p:attrName>
                                        </p:attrNameLst>
                                      </p:cBhvr>
                                      <p:to>
                                        <p:strVal val="visible"/>
                                      </p:to>
                                    </p:set>
                                    <p:anim calcmode="lin" valueType="num">
                                      <p:cBhvr additive="base">
                                        <p:cTn dur="750" fill="hold" id="39"/>
                                        <p:tgtEl>
                                          <p:spTgt spid="46"/>
                                        </p:tgtEl>
                                        <p:attrNameLst>
                                          <p:attrName>ppt_x</p:attrName>
                                        </p:attrNameLst>
                                      </p:cBhvr>
                                      <p:tavLst>
                                        <p:tav tm="0">
                                          <p:val>
                                            <p:strVal val="#ppt_x"/>
                                          </p:val>
                                        </p:tav>
                                        <p:tav tm="100000">
                                          <p:val>
                                            <p:strVal val="#ppt_x"/>
                                          </p:val>
                                        </p:tav>
                                      </p:tavLst>
                                    </p:anim>
                                    <p:anim calcmode="lin" valueType="num">
                                      <p:cBhvr additive="base">
                                        <p:cTn dur="750" fill="hold" id="40"/>
                                        <p:tgtEl>
                                          <p:spTgt spid="46"/>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400"/>
                                  </p:stCondLst>
                                  <p:childTnLst>
                                    <p:set>
                                      <p:cBhvr>
                                        <p:cTn dur="1" fill="hold" id="42">
                                          <p:stCondLst>
                                            <p:cond delay="0"/>
                                          </p:stCondLst>
                                        </p:cTn>
                                        <p:tgtEl>
                                          <p:spTgt spid="57"/>
                                        </p:tgtEl>
                                        <p:attrNameLst>
                                          <p:attrName>style.visibility</p:attrName>
                                        </p:attrNameLst>
                                      </p:cBhvr>
                                      <p:to>
                                        <p:strVal val="visible"/>
                                      </p:to>
                                    </p:set>
                                    <p:anim calcmode="lin" valueType="num">
                                      <p:cBhvr additive="base">
                                        <p:cTn dur="750" fill="hold" id="43"/>
                                        <p:tgtEl>
                                          <p:spTgt spid="57"/>
                                        </p:tgtEl>
                                        <p:attrNameLst>
                                          <p:attrName>ppt_x</p:attrName>
                                        </p:attrNameLst>
                                      </p:cBhvr>
                                      <p:tavLst>
                                        <p:tav tm="0">
                                          <p:val>
                                            <p:strVal val="#ppt_x"/>
                                          </p:val>
                                        </p:tav>
                                        <p:tav tm="100000">
                                          <p:val>
                                            <p:strVal val="#ppt_x"/>
                                          </p:val>
                                        </p:tav>
                                      </p:tavLst>
                                    </p:anim>
                                    <p:anim calcmode="lin" valueType="num">
                                      <p:cBhvr additive="base">
                                        <p:cTn dur="750" fill="hold" id="44"/>
                                        <p:tgtEl>
                                          <p:spTgt spid="57"/>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500"/>
                                  </p:stCondLst>
                                  <p:childTnLst>
                                    <p:set>
                                      <p:cBhvr>
                                        <p:cTn dur="1" fill="hold" id="46">
                                          <p:stCondLst>
                                            <p:cond delay="0"/>
                                          </p:stCondLst>
                                        </p:cTn>
                                        <p:tgtEl>
                                          <p:spTgt spid="45"/>
                                        </p:tgtEl>
                                        <p:attrNameLst>
                                          <p:attrName>style.visibility</p:attrName>
                                        </p:attrNameLst>
                                      </p:cBhvr>
                                      <p:to>
                                        <p:strVal val="visible"/>
                                      </p:to>
                                    </p:set>
                                    <p:anim calcmode="lin" valueType="num">
                                      <p:cBhvr additive="base">
                                        <p:cTn dur="750" fill="hold" id="47"/>
                                        <p:tgtEl>
                                          <p:spTgt spid="45"/>
                                        </p:tgtEl>
                                        <p:attrNameLst>
                                          <p:attrName>ppt_x</p:attrName>
                                        </p:attrNameLst>
                                      </p:cBhvr>
                                      <p:tavLst>
                                        <p:tav tm="0">
                                          <p:val>
                                            <p:strVal val="#ppt_x"/>
                                          </p:val>
                                        </p:tav>
                                        <p:tav tm="100000">
                                          <p:val>
                                            <p:strVal val="#ppt_x"/>
                                          </p:val>
                                        </p:tav>
                                      </p:tavLst>
                                    </p:anim>
                                    <p:anim calcmode="lin" valueType="num">
                                      <p:cBhvr additive="base">
                                        <p:cTn dur="750" fill="hold" id="48"/>
                                        <p:tgtEl>
                                          <p:spTgt spid="45"/>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500"/>
                                  </p:stCondLst>
                                  <p:childTnLst>
                                    <p:set>
                                      <p:cBhvr>
                                        <p:cTn dur="1" fill="hold" id="50">
                                          <p:stCondLst>
                                            <p:cond delay="0"/>
                                          </p:stCondLst>
                                        </p:cTn>
                                        <p:tgtEl>
                                          <p:spTgt spid="55"/>
                                        </p:tgtEl>
                                        <p:attrNameLst>
                                          <p:attrName>style.visibility</p:attrName>
                                        </p:attrNameLst>
                                      </p:cBhvr>
                                      <p:to>
                                        <p:strVal val="visible"/>
                                      </p:to>
                                    </p:set>
                                    <p:anim calcmode="lin" valueType="num">
                                      <p:cBhvr additive="base">
                                        <p:cTn dur="750" fill="hold" id="51"/>
                                        <p:tgtEl>
                                          <p:spTgt spid="55"/>
                                        </p:tgtEl>
                                        <p:attrNameLst>
                                          <p:attrName>ppt_x</p:attrName>
                                        </p:attrNameLst>
                                      </p:cBhvr>
                                      <p:tavLst>
                                        <p:tav tm="0">
                                          <p:val>
                                            <p:strVal val="#ppt_x"/>
                                          </p:val>
                                        </p:tav>
                                        <p:tav tm="100000">
                                          <p:val>
                                            <p:strVal val="#ppt_x"/>
                                          </p:val>
                                        </p:tav>
                                      </p:tavLst>
                                    </p:anim>
                                    <p:anim calcmode="lin" valueType="num">
                                      <p:cBhvr additive="base">
                                        <p:cTn dur="750" fill="hold" id="52"/>
                                        <p:tgtEl>
                                          <p:spTgt spid="55"/>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1200"/>
                                  </p:stCondLst>
                                  <p:childTnLst>
                                    <p:set>
                                      <p:cBhvr>
                                        <p:cTn dur="1" fill="hold" id="54">
                                          <p:stCondLst>
                                            <p:cond delay="0"/>
                                          </p:stCondLst>
                                        </p:cTn>
                                        <p:tgtEl>
                                          <p:spTgt spid="40"/>
                                        </p:tgtEl>
                                        <p:attrNameLst>
                                          <p:attrName>style.visibility</p:attrName>
                                        </p:attrNameLst>
                                      </p:cBhvr>
                                      <p:to>
                                        <p:strVal val="visible"/>
                                      </p:to>
                                    </p:set>
                                    <p:anim calcmode="lin" valueType="num">
                                      <p:cBhvr additive="base">
                                        <p:cTn dur="750" fill="hold" id="55"/>
                                        <p:tgtEl>
                                          <p:spTgt spid="40"/>
                                        </p:tgtEl>
                                        <p:attrNameLst>
                                          <p:attrName>ppt_x</p:attrName>
                                        </p:attrNameLst>
                                      </p:cBhvr>
                                      <p:tavLst>
                                        <p:tav tm="0">
                                          <p:val>
                                            <p:strVal val="#ppt_x"/>
                                          </p:val>
                                        </p:tav>
                                        <p:tav tm="100000">
                                          <p:val>
                                            <p:strVal val="#ppt_x"/>
                                          </p:val>
                                        </p:tav>
                                      </p:tavLst>
                                    </p:anim>
                                    <p:anim calcmode="lin" valueType="num">
                                      <p:cBhvr additive="base">
                                        <p:cTn dur="750" fill="hold" id="56"/>
                                        <p:tgtEl>
                                          <p:spTgt spid="40"/>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1200"/>
                                  </p:stCondLst>
                                  <p:childTnLst>
                                    <p:set>
                                      <p:cBhvr>
                                        <p:cTn dur="1" fill="hold" id="58">
                                          <p:stCondLst>
                                            <p:cond delay="0"/>
                                          </p:stCondLst>
                                        </p:cTn>
                                        <p:tgtEl>
                                          <p:spTgt spid="58"/>
                                        </p:tgtEl>
                                        <p:attrNameLst>
                                          <p:attrName>style.visibility</p:attrName>
                                        </p:attrNameLst>
                                      </p:cBhvr>
                                      <p:to>
                                        <p:strVal val="visible"/>
                                      </p:to>
                                    </p:set>
                                    <p:anim calcmode="lin" valueType="num">
                                      <p:cBhvr additive="base">
                                        <p:cTn dur="750" fill="hold" id="59"/>
                                        <p:tgtEl>
                                          <p:spTgt spid="58"/>
                                        </p:tgtEl>
                                        <p:attrNameLst>
                                          <p:attrName>ppt_x</p:attrName>
                                        </p:attrNameLst>
                                      </p:cBhvr>
                                      <p:tavLst>
                                        <p:tav tm="0">
                                          <p:val>
                                            <p:strVal val="#ppt_x"/>
                                          </p:val>
                                        </p:tav>
                                        <p:tav tm="100000">
                                          <p:val>
                                            <p:strVal val="#ppt_x"/>
                                          </p:val>
                                        </p:tav>
                                      </p:tavLst>
                                    </p:anim>
                                    <p:anim calcmode="lin" valueType="num">
                                      <p:cBhvr additive="base">
                                        <p:cTn dur="750" fill="hold" id="60"/>
                                        <p:tgtEl>
                                          <p:spTgt spid="58"/>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1300"/>
                                  </p:stCondLst>
                                  <p:childTnLst>
                                    <p:set>
                                      <p:cBhvr>
                                        <p:cTn dur="1" fill="hold" id="62">
                                          <p:stCondLst>
                                            <p:cond delay="0"/>
                                          </p:stCondLst>
                                        </p:cTn>
                                        <p:tgtEl>
                                          <p:spTgt spid="39"/>
                                        </p:tgtEl>
                                        <p:attrNameLst>
                                          <p:attrName>style.visibility</p:attrName>
                                        </p:attrNameLst>
                                      </p:cBhvr>
                                      <p:to>
                                        <p:strVal val="visible"/>
                                      </p:to>
                                    </p:set>
                                    <p:anim calcmode="lin" valueType="num">
                                      <p:cBhvr additive="base">
                                        <p:cTn dur="750" fill="hold" id="63"/>
                                        <p:tgtEl>
                                          <p:spTgt spid="39"/>
                                        </p:tgtEl>
                                        <p:attrNameLst>
                                          <p:attrName>ppt_x</p:attrName>
                                        </p:attrNameLst>
                                      </p:cBhvr>
                                      <p:tavLst>
                                        <p:tav tm="0">
                                          <p:val>
                                            <p:strVal val="#ppt_x"/>
                                          </p:val>
                                        </p:tav>
                                        <p:tav tm="100000">
                                          <p:val>
                                            <p:strVal val="#ppt_x"/>
                                          </p:val>
                                        </p:tav>
                                      </p:tavLst>
                                    </p:anim>
                                    <p:anim calcmode="lin" valueType="num">
                                      <p:cBhvr additive="base">
                                        <p:cTn dur="750" fill="hold" id="64"/>
                                        <p:tgtEl>
                                          <p:spTgt spid="39"/>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1300"/>
                                  </p:stCondLst>
                                  <p:childTnLst>
                                    <p:set>
                                      <p:cBhvr>
                                        <p:cTn dur="1" fill="hold" id="66">
                                          <p:stCondLst>
                                            <p:cond delay="0"/>
                                          </p:stCondLst>
                                        </p:cTn>
                                        <p:tgtEl>
                                          <p:spTgt spid="59"/>
                                        </p:tgtEl>
                                        <p:attrNameLst>
                                          <p:attrName>style.visibility</p:attrName>
                                        </p:attrNameLst>
                                      </p:cBhvr>
                                      <p:to>
                                        <p:strVal val="visible"/>
                                      </p:to>
                                    </p:set>
                                    <p:anim calcmode="lin" valueType="num">
                                      <p:cBhvr additive="base">
                                        <p:cTn dur="750" fill="hold" id="67"/>
                                        <p:tgtEl>
                                          <p:spTgt spid="59"/>
                                        </p:tgtEl>
                                        <p:attrNameLst>
                                          <p:attrName>ppt_x</p:attrName>
                                        </p:attrNameLst>
                                      </p:cBhvr>
                                      <p:tavLst>
                                        <p:tav tm="0">
                                          <p:val>
                                            <p:strVal val="#ppt_x"/>
                                          </p:val>
                                        </p:tav>
                                        <p:tav tm="100000">
                                          <p:val>
                                            <p:strVal val="#ppt_x"/>
                                          </p:val>
                                        </p:tav>
                                      </p:tavLst>
                                    </p:anim>
                                    <p:anim calcmode="lin" valueType="num">
                                      <p:cBhvr additive="base">
                                        <p:cTn dur="750" fill="hold" id="68"/>
                                        <p:tgtEl>
                                          <p:spTgt spid="59"/>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1400"/>
                                  </p:stCondLst>
                                  <p:childTnLst>
                                    <p:set>
                                      <p:cBhvr>
                                        <p:cTn dur="1" fill="hold" id="70">
                                          <p:stCondLst>
                                            <p:cond delay="0"/>
                                          </p:stCondLst>
                                        </p:cTn>
                                        <p:tgtEl>
                                          <p:spTgt spid="44"/>
                                        </p:tgtEl>
                                        <p:attrNameLst>
                                          <p:attrName>style.visibility</p:attrName>
                                        </p:attrNameLst>
                                      </p:cBhvr>
                                      <p:to>
                                        <p:strVal val="visible"/>
                                      </p:to>
                                    </p:set>
                                    <p:anim calcmode="lin" valueType="num">
                                      <p:cBhvr additive="base">
                                        <p:cTn dur="750" fill="hold" id="71"/>
                                        <p:tgtEl>
                                          <p:spTgt spid="44"/>
                                        </p:tgtEl>
                                        <p:attrNameLst>
                                          <p:attrName>ppt_x</p:attrName>
                                        </p:attrNameLst>
                                      </p:cBhvr>
                                      <p:tavLst>
                                        <p:tav tm="0">
                                          <p:val>
                                            <p:strVal val="#ppt_x"/>
                                          </p:val>
                                        </p:tav>
                                        <p:tav tm="100000">
                                          <p:val>
                                            <p:strVal val="#ppt_x"/>
                                          </p:val>
                                        </p:tav>
                                      </p:tavLst>
                                    </p:anim>
                                    <p:anim calcmode="lin" valueType="num">
                                      <p:cBhvr additive="base">
                                        <p:cTn dur="750" fill="hold" id="72"/>
                                        <p:tgtEl>
                                          <p:spTgt spid="44"/>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1400"/>
                                  </p:stCondLst>
                                  <p:childTnLst>
                                    <p:set>
                                      <p:cBhvr>
                                        <p:cTn dur="1" fill="hold" id="74">
                                          <p:stCondLst>
                                            <p:cond delay="0"/>
                                          </p:stCondLst>
                                        </p:cTn>
                                        <p:tgtEl>
                                          <p:spTgt spid="53"/>
                                        </p:tgtEl>
                                        <p:attrNameLst>
                                          <p:attrName>style.visibility</p:attrName>
                                        </p:attrNameLst>
                                      </p:cBhvr>
                                      <p:to>
                                        <p:strVal val="visible"/>
                                      </p:to>
                                    </p:set>
                                    <p:anim calcmode="lin" valueType="num">
                                      <p:cBhvr additive="base">
                                        <p:cTn dur="750" fill="hold" id="75"/>
                                        <p:tgtEl>
                                          <p:spTgt spid="53"/>
                                        </p:tgtEl>
                                        <p:attrNameLst>
                                          <p:attrName>ppt_x</p:attrName>
                                        </p:attrNameLst>
                                      </p:cBhvr>
                                      <p:tavLst>
                                        <p:tav tm="0">
                                          <p:val>
                                            <p:strVal val="#ppt_x"/>
                                          </p:val>
                                        </p:tav>
                                        <p:tav tm="100000">
                                          <p:val>
                                            <p:strVal val="#ppt_x"/>
                                          </p:val>
                                        </p:tav>
                                      </p:tavLst>
                                    </p:anim>
                                    <p:anim calcmode="lin" valueType="num">
                                      <p:cBhvr additive="base">
                                        <p:cTn dur="750" fill="hold" id="76"/>
                                        <p:tgtEl>
                                          <p:spTgt spid="53"/>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1500"/>
                                  </p:stCondLst>
                                  <p:childTnLst>
                                    <p:set>
                                      <p:cBhvr>
                                        <p:cTn dur="1" fill="hold" id="78">
                                          <p:stCondLst>
                                            <p:cond delay="0"/>
                                          </p:stCondLst>
                                        </p:cTn>
                                        <p:tgtEl>
                                          <p:spTgt spid="43"/>
                                        </p:tgtEl>
                                        <p:attrNameLst>
                                          <p:attrName>style.visibility</p:attrName>
                                        </p:attrNameLst>
                                      </p:cBhvr>
                                      <p:to>
                                        <p:strVal val="visible"/>
                                      </p:to>
                                    </p:set>
                                    <p:anim calcmode="lin" valueType="num">
                                      <p:cBhvr additive="base">
                                        <p:cTn dur="750" fill="hold" id="79"/>
                                        <p:tgtEl>
                                          <p:spTgt spid="43"/>
                                        </p:tgtEl>
                                        <p:attrNameLst>
                                          <p:attrName>ppt_x</p:attrName>
                                        </p:attrNameLst>
                                      </p:cBhvr>
                                      <p:tavLst>
                                        <p:tav tm="0">
                                          <p:val>
                                            <p:strVal val="#ppt_x"/>
                                          </p:val>
                                        </p:tav>
                                        <p:tav tm="100000">
                                          <p:val>
                                            <p:strVal val="#ppt_x"/>
                                          </p:val>
                                        </p:tav>
                                      </p:tavLst>
                                    </p:anim>
                                    <p:anim calcmode="lin" valueType="num">
                                      <p:cBhvr additive="base">
                                        <p:cTn dur="750" fill="hold" id="80"/>
                                        <p:tgtEl>
                                          <p:spTgt spid="43"/>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1500"/>
                                  </p:stCondLst>
                                  <p:childTnLst>
                                    <p:set>
                                      <p:cBhvr>
                                        <p:cTn dur="1" fill="hold" id="82">
                                          <p:stCondLst>
                                            <p:cond delay="0"/>
                                          </p:stCondLst>
                                        </p:cTn>
                                        <p:tgtEl>
                                          <p:spTgt spid="60"/>
                                        </p:tgtEl>
                                        <p:attrNameLst>
                                          <p:attrName>style.visibility</p:attrName>
                                        </p:attrNameLst>
                                      </p:cBhvr>
                                      <p:to>
                                        <p:strVal val="visible"/>
                                      </p:to>
                                    </p:set>
                                    <p:anim calcmode="lin" valueType="num">
                                      <p:cBhvr additive="base">
                                        <p:cTn dur="750" fill="hold" id="83"/>
                                        <p:tgtEl>
                                          <p:spTgt spid="60"/>
                                        </p:tgtEl>
                                        <p:attrNameLst>
                                          <p:attrName>ppt_x</p:attrName>
                                        </p:attrNameLst>
                                      </p:cBhvr>
                                      <p:tavLst>
                                        <p:tav tm="0">
                                          <p:val>
                                            <p:strVal val="#ppt_x"/>
                                          </p:val>
                                        </p:tav>
                                        <p:tav tm="100000">
                                          <p:val>
                                            <p:strVal val="#ppt_x"/>
                                          </p:val>
                                        </p:tav>
                                      </p:tavLst>
                                    </p:anim>
                                    <p:anim calcmode="lin" valueType="num">
                                      <p:cBhvr additive="base">
                                        <p:cTn dur="750" fill="hold" id="84"/>
                                        <p:tgtEl>
                                          <p:spTgt spid="60"/>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1600"/>
                                  </p:stCondLst>
                                  <p:childTnLst>
                                    <p:set>
                                      <p:cBhvr>
                                        <p:cTn dur="1" fill="hold" id="86">
                                          <p:stCondLst>
                                            <p:cond delay="0"/>
                                          </p:stCondLst>
                                        </p:cTn>
                                        <p:tgtEl>
                                          <p:spTgt spid="48"/>
                                        </p:tgtEl>
                                        <p:attrNameLst>
                                          <p:attrName>style.visibility</p:attrName>
                                        </p:attrNameLst>
                                      </p:cBhvr>
                                      <p:to>
                                        <p:strVal val="visible"/>
                                      </p:to>
                                    </p:set>
                                    <p:anim calcmode="lin" valueType="num">
                                      <p:cBhvr additive="base">
                                        <p:cTn dur="750" fill="hold" id="87"/>
                                        <p:tgtEl>
                                          <p:spTgt spid="48"/>
                                        </p:tgtEl>
                                        <p:attrNameLst>
                                          <p:attrName>ppt_x</p:attrName>
                                        </p:attrNameLst>
                                      </p:cBhvr>
                                      <p:tavLst>
                                        <p:tav tm="0">
                                          <p:val>
                                            <p:strVal val="#ppt_x"/>
                                          </p:val>
                                        </p:tav>
                                        <p:tav tm="100000">
                                          <p:val>
                                            <p:strVal val="#ppt_x"/>
                                          </p:val>
                                        </p:tav>
                                      </p:tavLst>
                                    </p:anim>
                                    <p:anim calcmode="lin" valueType="num">
                                      <p:cBhvr additive="base">
                                        <p:cTn dur="750" fill="hold" id="88"/>
                                        <p:tgtEl>
                                          <p:spTgt spid="48"/>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1600"/>
                                  </p:stCondLst>
                                  <p:childTnLst>
                                    <p:set>
                                      <p:cBhvr>
                                        <p:cTn dur="1" fill="hold" id="90">
                                          <p:stCondLst>
                                            <p:cond delay="0"/>
                                          </p:stCondLst>
                                        </p:cTn>
                                        <p:tgtEl>
                                          <p:spTgt spid="51"/>
                                        </p:tgtEl>
                                        <p:attrNameLst>
                                          <p:attrName>style.visibility</p:attrName>
                                        </p:attrNameLst>
                                      </p:cBhvr>
                                      <p:to>
                                        <p:strVal val="visible"/>
                                      </p:to>
                                    </p:set>
                                    <p:anim calcmode="lin" valueType="num">
                                      <p:cBhvr additive="base">
                                        <p:cTn dur="750" fill="hold" id="91"/>
                                        <p:tgtEl>
                                          <p:spTgt spid="51"/>
                                        </p:tgtEl>
                                        <p:attrNameLst>
                                          <p:attrName>ppt_x</p:attrName>
                                        </p:attrNameLst>
                                      </p:cBhvr>
                                      <p:tavLst>
                                        <p:tav tm="0">
                                          <p:val>
                                            <p:strVal val="#ppt_x"/>
                                          </p:val>
                                        </p:tav>
                                        <p:tav tm="100000">
                                          <p:val>
                                            <p:strVal val="#ppt_x"/>
                                          </p:val>
                                        </p:tav>
                                      </p:tavLst>
                                    </p:anim>
                                    <p:anim calcmode="lin" valueType="num">
                                      <p:cBhvr additive="base">
                                        <p:cTn dur="750" fill="hold" id="92"/>
                                        <p:tgtEl>
                                          <p:spTgt spid="51"/>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1700"/>
                                  </p:stCondLst>
                                  <p:childTnLst>
                                    <p:set>
                                      <p:cBhvr>
                                        <p:cTn dur="1" fill="hold" id="94">
                                          <p:stCondLst>
                                            <p:cond delay="0"/>
                                          </p:stCondLst>
                                        </p:cTn>
                                        <p:tgtEl>
                                          <p:spTgt spid="47"/>
                                        </p:tgtEl>
                                        <p:attrNameLst>
                                          <p:attrName>style.visibility</p:attrName>
                                        </p:attrNameLst>
                                      </p:cBhvr>
                                      <p:to>
                                        <p:strVal val="visible"/>
                                      </p:to>
                                    </p:set>
                                    <p:anim calcmode="lin" valueType="num">
                                      <p:cBhvr additive="base">
                                        <p:cTn dur="750" fill="hold" id="95"/>
                                        <p:tgtEl>
                                          <p:spTgt spid="47"/>
                                        </p:tgtEl>
                                        <p:attrNameLst>
                                          <p:attrName>ppt_x</p:attrName>
                                        </p:attrNameLst>
                                      </p:cBhvr>
                                      <p:tavLst>
                                        <p:tav tm="0">
                                          <p:val>
                                            <p:strVal val="#ppt_x"/>
                                          </p:val>
                                        </p:tav>
                                        <p:tav tm="100000">
                                          <p:val>
                                            <p:strVal val="#ppt_x"/>
                                          </p:val>
                                        </p:tav>
                                      </p:tavLst>
                                    </p:anim>
                                    <p:anim calcmode="lin" valueType="num">
                                      <p:cBhvr additive="base">
                                        <p:cTn dur="750" fill="hold" id="96"/>
                                        <p:tgtEl>
                                          <p:spTgt spid="47"/>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4">
                                  <p:stCondLst>
                                    <p:cond delay="1700"/>
                                  </p:stCondLst>
                                  <p:childTnLst>
                                    <p:set>
                                      <p:cBhvr>
                                        <p:cTn dur="1" fill="hold" id="98">
                                          <p:stCondLst>
                                            <p:cond delay="0"/>
                                          </p:stCondLst>
                                        </p:cTn>
                                        <p:tgtEl>
                                          <p:spTgt spid="49"/>
                                        </p:tgtEl>
                                        <p:attrNameLst>
                                          <p:attrName>style.visibility</p:attrName>
                                        </p:attrNameLst>
                                      </p:cBhvr>
                                      <p:to>
                                        <p:strVal val="visible"/>
                                      </p:to>
                                    </p:set>
                                    <p:anim calcmode="lin" valueType="num">
                                      <p:cBhvr additive="base">
                                        <p:cTn dur="750" fill="hold" id="99"/>
                                        <p:tgtEl>
                                          <p:spTgt spid="49"/>
                                        </p:tgtEl>
                                        <p:attrNameLst>
                                          <p:attrName>ppt_x</p:attrName>
                                        </p:attrNameLst>
                                      </p:cBhvr>
                                      <p:tavLst>
                                        <p:tav tm="0">
                                          <p:val>
                                            <p:strVal val="#ppt_x"/>
                                          </p:val>
                                        </p:tav>
                                        <p:tav tm="100000">
                                          <p:val>
                                            <p:strVal val="#ppt_x"/>
                                          </p:val>
                                        </p:tav>
                                      </p:tavLst>
                                    </p:anim>
                                    <p:anim calcmode="lin" valueType="num">
                                      <p:cBhvr additive="base">
                                        <p:cTn dur="750" fill="hold" id="100"/>
                                        <p:tgtEl>
                                          <p:spTgt spid="49"/>
                                        </p:tgtEl>
                                        <p:attrNameLst>
                                          <p:attrName>ppt_y</p:attrName>
                                        </p:attrNameLst>
                                      </p:cBhvr>
                                      <p:tavLst>
                                        <p:tav tm="0">
                                          <p:val>
                                            <p:strVal val="1+#ppt_h/2"/>
                                          </p:val>
                                        </p:tav>
                                        <p:tav tm="100000">
                                          <p:val>
                                            <p:strVal val="#ppt_y"/>
                                          </p:val>
                                        </p:tav>
                                      </p:tavLst>
                                    </p:anim>
                                  </p:childTnLst>
                                </p:cTn>
                              </p:par>
                              <p:par>
                                <p:cTn fill="hold" grpId="0" id="101" nodeType="withEffect" presetClass="entr" presetID="2" presetSubtype="2">
                                  <p:stCondLst>
                                    <p:cond delay="1700"/>
                                  </p:stCondLst>
                                  <p:childTnLst>
                                    <p:set>
                                      <p:cBhvr>
                                        <p:cTn dur="1" fill="hold" id="102">
                                          <p:stCondLst>
                                            <p:cond delay="0"/>
                                          </p:stCondLst>
                                        </p:cTn>
                                        <p:tgtEl>
                                          <p:spTgt spid="61"/>
                                        </p:tgtEl>
                                        <p:attrNameLst>
                                          <p:attrName>style.visibility</p:attrName>
                                        </p:attrNameLst>
                                      </p:cBhvr>
                                      <p:to>
                                        <p:strVal val="visible"/>
                                      </p:to>
                                    </p:set>
                                    <p:anim calcmode="lin" valueType="num">
                                      <p:cBhvr additive="base">
                                        <p:cTn dur="750" fill="hold" id="103"/>
                                        <p:tgtEl>
                                          <p:spTgt spid="61"/>
                                        </p:tgtEl>
                                        <p:attrNameLst>
                                          <p:attrName>ppt_x</p:attrName>
                                        </p:attrNameLst>
                                      </p:cBhvr>
                                      <p:tavLst>
                                        <p:tav tm="0">
                                          <p:val>
                                            <p:strVal val="1+#ppt_w/2"/>
                                          </p:val>
                                        </p:tav>
                                        <p:tav tm="100000">
                                          <p:val>
                                            <p:strVal val="#ppt_x"/>
                                          </p:val>
                                        </p:tav>
                                      </p:tavLst>
                                    </p:anim>
                                    <p:anim calcmode="lin" valueType="num">
                                      <p:cBhvr additive="base">
                                        <p:cTn dur="750" fill="hold" id="104"/>
                                        <p:tgtEl>
                                          <p:spTgt spid="61"/>
                                        </p:tgtEl>
                                        <p:attrNameLst>
                                          <p:attrName>ppt_y</p:attrName>
                                        </p:attrNameLst>
                                      </p:cBhvr>
                                      <p:tavLst>
                                        <p:tav tm="0">
                                          <p:val>
                                            <p:strVal val="#ppt_y"/>
                                          </p:val>
                                        </p:tav>
                                        <p:tav tm="100000">
                                          <p:val>
                                            <p:strVal val="#ppt_y"/>
                                          </p:val>
                                        </p:tav>
                                      </p:tavLst>
                                    </p:anim>
                                  </p:childTnLst>
                                </p:cTn>
                              </p:par>
                              <p:par>
                                <p:cTn fill="hold" grpId="0" id="105" nodeType="withEffect" presetClass="entr" presetID="2" presetSubtype="2">
                                  <p:stCondLst>
                                    <p:cond delay="1800"/>
                                  </p:stCondLst>
                                  <p:childTnLst>
                                    <p:set>
                                      <p:cBhvr>
                                        <p:cTn dur="1" fill="hold" id="106">
                                          <p:stCondLst>
                                            <p:cond delay="0"/>
                                          </p:stCondLst>
                                        </p:cTn>
                                        <p:tgtEl>
                                          <p:spTgt spid="62"/>
                                        </p:tgtEl>
                                        <p:attrNameLst>
                                          <p:attrName>style.visibility</p:attrName>
                                        </p:attrNameLst>
                                      </p:cBhvr>
                                      <p:to>
                                        <p:strVal val="visible"/>
                                      </p:to>
                                    </p:set>
                                    <p:anim calcmode="lin" valueType="num">
                                      <p:cBhvr additive="base">
                                        <p:cTn dur="750" fill="hold" id="107"/>
                                        <p:tgtEl>
                                          <p:spTgt spid="62"/>
                                        </p:tgtEl>
                                        <p:attrNameLst>
                                          <p:attrName>ppt_x</p:attrName>
                                        </p:attrNameLst>
                                      </p:cBhvr>
                                      <p:tavLst>
                                        <p:tav tm="0">
                                          <p:val>
                                            <p:strVal val="1+#ppt_w/2"/>
                                          </p:val>
                                        </p:tav>
                                        <p:tav tm="100000">
                                          <p:val>
                                            <p:strVal val="#ppt_x"/>
                                          </p:val>
                                        </p:tav>
                                      </p:tavLst>
                                    </p:anim>
                                    <p:anim calcmode="lin" valueType="num">
                                      <p:cBhvr additive="base">
                                        <p:cTn dur="750" fill="hold" id="108"/>
                                        <p:tgtEl>
                                          <p:spTgt spid="62"/>
                                        </p:tgtEl>
                                        <p:attrNameLst>
                                          <p:attrName>ppt_y</p:attrName>
                                        </p:attrNameLst>
                                      </p:cBhvr>
                                      <p:tavLst>
                                        <p:tav tm="0">
                                          <p:val>
                                            <p:strVal val="#ppt_y"/>
                                          </p:val>
                                        </p:tav>
                                        <p:tav tm="100000">
                                          <p:val>
                                            <p:strVal val="#ppt_y"/>
                                          </p:val>
                                        </p:tav>
                                      </p:tavLst>
                                    </p:anim>
                                  </p:childTnLst>
                                </p:cTn>
                              </p:par>
                              <p:par>
                                <p:cTn fill="hold" grpId="0" id="109" nodeType="withEffect" presetClass="entr" presetID="2" presetSubtype="2">
                                  <p:stCondLst>
                                    <p:cond delay="1900"/>
                                  </p:stCondLst>
                                  <p:childTnLst>
                                    <p:set>
                                      <p:cBhvr>
                                        <p:cTn dur="1" fill="hold" id="110">
                                          <p:stCondLst>
                                            <p:cond delay="0"/>
                                          </p:stCondLst>
                                        </p:cTn>
                                        <p:tgtEl>
                                          <p:spTgt spid="63"/>
                                        </p:tgtEl>
                                        <p:attrNameLst>
                                          <p:attrName>style.visibility</p:attrName>
                                        </p:attrNameLst>
                                      </p:cBhvr>
                                      <p:to>
                                        <p:strVal val="visible"/>
                                      </p:to>
                                    </p:set>
                                    <p:anim calcmode="lin" valueType="num">
                                      <p:cBhvr additive="base">
                                        <p:cTn dur="750" fill="hold" id="111"/>
                                        <p:tgtEl>
                                          <p:spTgt spid="63"/>
                                        </p:tgtEl>
                                        <p:attrNameLst>
                                          <p:attrName>ppt_x</p:attrName>
                                        </p:attrNameLst>
                                      </p:cBhvr>
                                      <p:tavLst>
                                        <p:tav tm="0">
                                          <p:val>
                                            <p:strVal val="1+#ppt_w/2"/>
                                          </p:val>
                                        </p:tav>
                                        <p:tav tm="100000">
                                          <p:val>
                                            <p:strVal val="#ppt_x"/>
                                          </p:val>
                                        </p:tav>
                                      </p:tavLst>
                                    </p:anim>
                                    <p:anim calcmode="lin" valueType="num">
                                      <p:cBhvr additive="base">
                                        <p:cTn dur="750" fill="hold" id="112"/>
                                        <p:tgtEl>
                                          <p:spTgt spid="63"/>
                                        </p:tgtEl>
                                        <p:attrNameLst>
                                          <p:attrName>ppt_y</p:attrName>
                                        </p:attrNameLst>
                                      </p:cBhvr>
                                      <p:tavLst>
                                        <p:tav tm="0">
                                          <p:val>
                                            <p:strVal val="#ppt_y"/>
                                          </p:val>
                                        </p:tav>
                                        <p:tav tm="100000">
                                          <p:val>
                                            <p:strVal val="#ppt_y"/>
                                          </p:val>
                                        </p:tav>
                                      </p:tavLst>
                                    </p:anim>
                                  </p:childTnLst>
                                </p:cTn>
                              </p:par>
                              <p:par>
                                <p:cTn fill="hold" grpId="0" id="113" nodeType="withEffect" presetClass="entr" presetID="2" presetSubtype="2">
                                  <p:stCondLst>
                                    <p:cond delay="2000"/>
                                  </p:stCondLst>
                                  <p:childTnLst>
                                    <p:set>
                                      <p:cBhvr>
                                        <p:cTn dur="1" fill="hold" id="114">
                                          <p:stCondLst>
                                            <p:cond delay="0"/>
                                          </p:stCondLst>
                                        </p:cTn>
                                        <p:tgtEl>
                                          <p:spTgt spid="64"/>
                                        </p:tgtEl>
                                        <p:attrNameLst>
                                          <p:attrName>style.visibility</p:attrName>
                                        </p:attrNameLst>
                                      </p:cBhvr>
                                      <p:to>
                                        <p:strVal val="visible"/>
                                      </p:to>
                                    </p:set>
                                    <p:anim calcmode="lin" valueType="num">
                                      <p:cBhvr additive="base">
                                        <p:cTn dur="750" fill="hold" id="115"/>
                                        <p:tgtEl>
                                          <p:spTgt spid="64"/>
                                        </p:tgtEl>
                                        <p:attrNameLst>
                                          <p:attrName>ppt_x</p:attrName>
                                        </p:attrNameLst>
                                      </p:cBhvr>
                                      <p:tavLst>
                                        <p:tav tm="0">
                                          <p:val>
                                            <p:strVal val="1+#ppt_w/2"/>
                                          </p:val>
                                        </p:tav>
                                        <p:tav tm="100000">
                                          <p:val>
                                            <p:strVal val="#ppt_x"/>
                                          </p:val>
                                        </p:tav>
                                      </p:tavLst>
                                    </p:anim>
                                    <p:anim calcmode="lin" valueType="num">
                                      <p:cBhvr additive="base">
                                        <p:cTn dur="750" fill="hold" id="116"/>
                                        <p:tgtEl>
                                          <p:spTgt spid="64"/>
                                        </p:tgtEl>
                                        <p:attrNameLst>
                                          <p:attrName>ppt_y</p:attrName>
                                        </p:attrNameLst>
                                      </p:cBhvr>
                                      <p:tavLst>
                                        <p:tav tm="0">
                                          <p:val>
                                            <p:strVal val="#ppt_y"/>
                                          </p:val>
                                        </p:tav>
                                        <p:tav tm="100000">
                                          <p:val>
                                            <p:strVal val="#ppt_y"/>
                                          </p:val>
                                        </p:tav>
                                      </p:tavLst>
                                    </p:anim>
                                  </p:childTnLst>
                                </p:cTn>
                              </p:par>
                              <p:par>
                                <p:cTn fill="hold" grpId="0" id="117" nodeType="withEffect" presetClass="entr" presetID="2" presetSubtype="2">
                                  <p:stCondLst>
                                    <p:cond delay="2100"/>
                                  </p:stCondLst>
                                  <p:childTnLst>
                                    <p:set>
                                      <p:cBhvr>
                                        <p:cTn dur="1" fill="hold" id="118">
                                          <p:stCondLst>
                                            <p:cond delay="0"/>
                                          </p:stCondLst>
                                        </p:cTn>
                                        <p:tgtEl>
                                          <p:spTgt spid="65"/>
                                        </p:tgtEl>
                                        <p:attrNameLst>
                                          <p:attrName>style.visibility</p:attrName>
                                        </p:attrNameLst>
                                      </p:cBhvr>
                                      <p:to>
                                        <p:strVal val="visible"/>
                                      </p:to>
                                    </p:set>
                                    <p:anim calcmode="lin" valueType="num">
                                      <p:cBhvr additive="base">
                                        <p:cTn dur="750" fill="hold" id="119"/>
                                        <p:tgtEl>
                                          <p:spTgt spid="65"/>
                                        </p:tgtEl>
                                        <p:attrNameLst>
                                          <p:attrName>ppt_x</p:attrName>
                                        </p:attrNameLst>
                                      </p:cBhvr>
                                      <p:tavLst>
                                        <p:tav tm="0">
                                          <p:val>
                                            <p:strVal val="1+#ppt_w/2"/>
                                          </p:val>
                                        </p:tav>
                                        <p:tav tm="100000">
                                          <p:val>
                                            <p:strVal val="#ppt_x"/>
                                          </p:val>
                                        </p:tav>
                                      </p:tavLst>
                                    </p:anim>
                                    <p:anim calcmode="lin" valueType="num">
                                      <p:cBhvr additive="base">
                                        <p:cTn dur="750" fill="hold" id="120"/>
                                        <p:tgtEl>
                                          <p:spTgt spid="65"/>
                                        </p:tgtEl>
                                        <p:attrNameLst>
                                          <p:attrName>ppt_y</p:attrName>
                                        </p:attrNameLst>
                                      </p:cBhvr>
                                      <p:tavLst>
                                        <p:tav tm="0">
                                          <p:val>
                                            <p:strVal val="#ppt_y"/>
                                          </p:val>
                                        </p:tav>
                                        <p:tav tm="100000">
                                          <p:val>
                                            <p:strVal val="#ppt_y"/>
                                          </p:val>
                                        </p:tav>
                                      </p:tavLst>
                                    </p:anim>
                                  </p:childTnLst>
                                </p:cTn>
                              </p:par>
                              <p:par>
                                <p:cTn fill="hold" grpId="0" id="121" nodeType="withEffect" presetClass="entr" presetID="2" presetSubtype="2">
                                  <p:stCondLst>
                                    <p:cond delay="2200"/>
                                  </p:stCondLst>
                                  <p:childTnLst>
                                    <p:set>
                                      <p:cBhvr>
                                        <p:cTn dur="1" fill="hold" id="122">
                                          <p:stCondLst>
                                            <p:cond delay="0"/>
                                          </p:stCondLst>
                                        </p:cTn>
                                        <p:tgtEl>
                                          <p:spTgt spid="66"/>
                                        </p:tgtEl>
                                        <p:attrNameLst>
                                          <p:attrName>style.visibility</p:attrName>
                                        </p:attrNameLst>
                                      </p:cBhvr>
                                      <p:to>
                                        <p:strVal val="visible"/>
                                      </p:to>
                                    </p:set>
                                    <p:anim calcmode="lin" valueType="num">
                                      <p:cBhvr additive="base">
                                        <p:cTn dur="750" fill="hold" id="123"/>
                                        <p:tgtEl>
                                          <p:spTgt spid="66"/>
                                        </p:tgtEl>
                                        <p:attrNameLst>
                                          <p:attrName>ppt_x</p:attrName>
                                        </p:attrNameLst>
                                      </p:cBhvr>
                                      <p:tavLst>
                                        <p:tav tm="0">
                                          <p:val>
                                            <p:strVal val="1+#ppt_w/2"/>
                                          </p:val>
                                        </p:tav>
                                        <p:tav tm="100000">
                                          <p:val>
                                            <p:strVal val="#ppt_x"/>
                                          </p:val>
                                        </p:tav>
                                      </p:tavLst>
                                    </p:anim>
                                    <p:anim calcmode="lin" valueType="num">
                                      <p:cBhvr additive="base">
                                        <p:cTn dur="750" fill="hold" id="124"/>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Oval 96"/>
          <p:cNvSpPr>
            <a:spLocks noChangeArrowheads="1"/>
          </p:cNvSpPr>
          <p:nvPr/>
        </p:nvSpPr>
        <p:spPr bwMode="auto">
          <a:xfrm>
            <a:off x="706492" y="2079340"/>
            <a:ext cx="1098672" cy="1098954"/>
          </a:xfrm>
          <a:prstGeom prst="ellipse">
            <a:avLst/>
          </a:prstGeom>
          <a:solidFill>
            <a:schemeClr val="accent1"/>
          </a:solidFill>
          <a:ln w="38100">
            <a:solidFill>
              <a:schemeClr val="bg1">
                <a:lumMod val="85000"/>
              </a:schemeClr>
            </a:solidFill>
          </a:ln>
          <a:effectLst/>
          <a:extLst/>
        </p:spPr>
        <p:txBody>
          <a:bodyPr anchor="ctr" bIns="34289" lIns="0" rIns="0" tIns="34289" wrap="square">
            <a:normAutofit fontScale="95000"/>
          </a:bodyPr>
          <a:lstStyle/>
          <a:p>
            <a:pPr algn="ctr"/>
            <a:r>
              <a:rPr altLang="zh-CN" b="1" lang="en-US" sz="1500">
                <a:solidFill>
                  <a:schemeClr val="bg1"/>
                </a:solidFill>
                <a:latin charset="-122" panose="020b0503020204020204" pitchFamily="34" typeface="微软雅黑"/>
                <a:ea charset="-122" panose="020b0503020204020204" pitchFamily="34" typeface="微软雅黑"/>
              </a:rPr>
              <a:t>TEXT</a:t>
            </a:r>
          </a:p>
          <a:p>
            <a:pPr algn="ctr"/>
            <a:r>
              <a:rPr altLang="zh-CN" b="1" lang="en-US" sz="1500">
                <a:solidFill>
                  <a:schemeClr val="bg1"/>
                </a:solidFill>
                <a:latin charset="-122" panose="020b0503020204020204" pitchFamily="34" typeface="微软雅黑"/>
                <a:ea charset="-122" panose="020b0503020204020204" pitchFamily="34" typeface="微软雅黑"/>
              </a:rPr>
              <a:t>CONTENTS HERE</a:t>
            </a:r>
          </a:p>
        </p:txBody>
      </p:sp>
      <p:sp>
        <p:nvSpPr>
          <p:cNvPr id="7" name="Oval 102"/>
          <p:cNvSpPr>
            <a:spLocks noChangeArrowheads="1"/>
          </p:cNvSpPr>
          <p:nvPr/>
        </p:nvSpPr>
        <p:spPr bwMode="auto">
          <a:xfrm>
            <a:off x="3603275" y="2138879"/>
            <a:ext cx="1098672" cy="1098954"/>
          </a:xfrm>
          <a:prstGeom prst="ellipse">
            <a:avLst/>
          </a:prstGeom>
          <a:solidFill>
            <a:schemeClr val="accent1"/>
          </a:solidFill>
          <a:ln w="38100">
            <a:solidFill>
              <a:schemeClr val="bg1">
                <a:lumMod val="85000"/>
              </a:schemeClr>
            </a:solidFill>
          </a:ln>
          <a:effectLst/>
          <a:extLst/>
        </p:spPr>
        <p:txBody>
          <a:bodyPr anchor="ctr" bIns="34289" lIns="0" rIns="0" tIns="34289" wrap="square">
            <a:normAutofit fontScale="95000"/>
          </a:bodyPr>
          <a:lstStyle/>
          <a:p>
            <a:pPr algn="ctr"/>
            <a:r>
              <a:rPr altLang="zh-CN" b="1" lang="en-US" sz="1500">
                <a:solidFill>
                  <a:schemeClr val="bg1"/>
                </a:solidFill>
                <a:latin charset="-122" panose="020b0503020204020204" pitchFamily="34" typeface="微软雅黑"/>
                <a:ea charset="-122" panose="020b0503020204020204" pitchFamily="34" typeface="微软雅黑"/>
              </a:rPr>
              <a:t>TEXT</a:t>
            </a:r>
          </a:p>
          <a:p>
            <a:pPr algn="ctr"/>
            <a:r>
              <a:rPr altLang="zh-CN" b="1" lang="en-US" sz="1500">
                <a:solidFill>
                  <a:schemeClr val="bg1"/>
                </a:solidFill>
                <a:latin charset="-122" panose="020b0503020204020204" pitchFamily="34" typeface="微软雅黑"/>
                <a:ea charset="-122" panose="020b0503020204020204" pitchFamily="34" typeface="微软雅黑"/>
              </a:rPr>
              <a:t>CONTENTS HERE</a:t>
            </a:r>
          </a:p>
        </p:txBody>
      </p:sp>
      <p:sp>
        <p:nvSpPr>
          <p:cNvPr id="8" name="Oval 108"/>
          <p:cNvSpPr>
            <a:spLocks noChangeArrowheads="1"/>
          </p:cNvSpPr>
          <p:nvPr/>
        </p:nvSpPr>
        <p:spPr bwMode="auto">
          <a:xfrm>
            <a:off x="2124623" y="1653269"/>
            <a:ext cx="1098588" cy="1098736"/>
          </a:xfrm>
          <a:prstGeom prst="ellipse">
            <a:avLst/>
          </a:prstGeom>
          <a:solidFill>
            <a:schemeClr val="accent1"/>
          </a:solidFill>
          <a:ln w="38100">
            <a:solidFill>
              <a:schemeClr val="bg1">
                <a:lumMod val="85000"/>
              </a:schemeClr>
            </a:solidFill>
          </a:ln>
          <a:effectLst/>
          <a:extLst/>
        </p:spPr>
        <p:txBody>
          <a:bodyPr anchor="ctr" bIns="34289" lIns="0" rIns="0" tIns="34289" wrap="square">
            <a:normAutofit fontScale="95000"/>
          </a:bodyPr>
          <a:lstStyle/>
          <a:p>
            <a:pPr algn="ctr"/>
            <a:r>
              <a:rPr altLang="zh-CN" b="1" lang="en-US" sz="1500">
                <a:solidFill>
                  <a:schemeClr val="bg1"/>
                </a:solidFill>
                <a:latin charset="-122" panose="020b0503020204020204" pitchFamily="34" typeface="微软雅黑"/>
                <a:ea charset="-122" panose="020b0503020204020204" pitchFamily="34" typeface="微软雅黑"/>
              </a:rPr>
              <a:t>TEXT</a:t>
            </a:r>
          </a:p>
          <a:p>
            <a:pPr algn="ctr"/>
            <a:r>
              <a:rPr altLang="zh-CN" b="1" lang="en-US" sz="1500">
                <a:solidFill>
                  <a:schemeClr val="bg1"/>
                </a:solidFill>
                <a:latin charset="-122" panose="020b0503020204020204" pitchFamily="34" typeface="微软雅黑"/>
                <a:ea charset="-122" panose="020b0503020204020204" pitchFamily="34" typeface="微软雅黑"/>
              </a:rPr>
              <a:t>CONTENTS HERE</a:t>
            </a:r>
          </a:p>
        </p:txBody>
      </p:sp>
      <p:sp>
        <p:nvSpPr>
          <p:cNvPr id="9" name="AutoShape 46"/>
          <p:cNvSpPr>
            <a:spLocks noChangeArrowheads="1"/>
          </p:cNvSpPr>
          <p:nvPr/>
        </p:nvSpPr>
        <p:spPr bwMode="auto">
          <a:xfrm>
            <a:off x="2355422" y="2604395"/>
            <a:ext cx="685800" cy="565623"/>
          </a:xfrm>
          <a:prstGeom prst="upArrow">
            <a:avLst>
              <a:gd fmla="val 52833" name="adj1"/>
              <a:gd fmla="val 45940" name="adj2"/>
            </a:avLst>
          </a:prstGeom>
          <a:gradFill rotWithShape="1">
            <a:gsLst>
              <a:gs pos="0">
                <a:schemeClr val="tx1">
                  <a:lumMod val="50000"/>
                  <a:lumOff val="50000"/>
                </a:schemeClr>
              </a:gs>
              <a:gs pos="100000">
                <a:srgbClr val="FFFFFF">
                  <a:alpha val="0"/>
                </a:srgbClr>
              </a:gs>
            </a:gsLst>
            <a:lin ang="5400000" scaled="1"/>
          </a:gradFill>
          <a:ln algn="ctr" w="9525">
            <a:noFill/>
            <a:miter lim="800000"/>
          </a:ln>
        </p:spPr>
        <p:txBody>
          <a:bodyPr anchor="ctr" bIns="34289" lIns="68577" rIns="68577" tIns="34289" wrap="none"/>
          <a:lstStyle/>
          <a:p>
            <a:pPr latinLnBrk="1">
              <a:defRPr/>
            </a:pPr>
            <a:endParaRPr altLang="ko-KR" kumimoji="1" lang="ko-KR">
              <a:latin charset="-122" panose="020b0503020204020204" pitchFamily="34" typeface="微软雅黑"/>
              <a:ea charset="-127" pitchFamily="34" typeface="Gulim"/>
            </a:endParaRPr>
          </a:p>
        </p:txBody>
      </p:sp>
      <p:sp>
        <p:nvSpPr>
          <p:cNvPr id="10" name="AutoShape 65"/>
          <p:cNvSpPr>
            <a:spLocks noChangeArrowheads="1"/>
          </p:cNvSpPr>
          <p:nvPr/>
        </p:nvSpPr>
        <p:spPr bwMode="auto">
          <a:xfrm rot="-2367420">
            <a:off x="1377998" y="2862860"/>
            <a:ext cx="685800" cy="565623"/>
          </a:xfrm>
          <a:prstGeom prst="upArrow">
            <a:avLst>
              <a:gd fmla="val 52833" name="adj1"/>
              <a:gd fmla="val 45940" name="adj2"/>
            </a:avLst>
          </a:prstGeom>
          <a:gradFill rotWithShape="1">
            <a:gsLst>
              <a:gs pos="0">
                <a:schemeClr val="tx1">
                  <a:lumMod val="50000"/>
                  <a:lumOff val="50000"/>
                </a:schemeClr>
              </a:gs>
              <a:gs pos="100000">
                <a:srgbClr val="FFFFFF">
                  <a:alpha val="0"/>
                </a:srgbClr>
              </a:gs>
            </a:gsLst>
            <a:lin ang="5400000" scaled="1"/>
          </a:gradFill>
          <a:ln algn="ctr" w="9525">
            <a:noFill/>
            <a:miter lim="800000"/>
          </a:ln>
        </p:spPr>
        <p:txBody>
          <a:bodyPr anchor="ctr" bIns="34289" lIns="68577" rIns="68577" tIns="34289" wrap="none"/>
          <a:lstStyle/>
          <a:p>
            <a:pPr latinLnBrk="1">
              <a:defRPr/>
            </a:pPr>
            <a:endParaRPr altLang="ko-KR" kumimoji="1" lang="ko-KR">
              <a:latin charset="-122" panose="020b0503020204020204" pitchFamily="34" typeface="微软雅黑"/>
              <a:ea charset="-127" pitchFamily="34" typeface="Gulim"/>
            </a:endParaRPr>
          </a:p>
        </p:txBody>
      </p:sp>
      <p:sp>
        <p:nvSpPr>
          <p:cNvPr id="11" name="AutoShape 66"/>
          <p:cNvSpPr>
            <a:spLocks noChangeArrowheads="1"/>
          </p:cNvSpPr>
          <p:nvPr/>
        </p:nvSpPr>
        <p:spPr bwMode="auto">
          <a:xfrm rot="2480061">
            <a:off x="3290134" y="2861667"/>
            <a:ext cx="685800" cy="565624"/>
          </a:xfrm>
          <a:prstGeom prst="upArrow">
            <a:avLst>
              <a:gd fmla="val 52833" name="adj1"/>
              <a:gd fmla="val 45940" name="adj2"/>
            </a:avLst>
          </a:prstGeom>
          <a:gradFill rotWithShape="1">
            <a:gsLst>
              <a:gs pos="0">
                <a:schemeClr val="tx1">
                  <a:lumMod val="50000"/>
                  <a:lumOff val="50000"/>
                </a:schemeClr>
              </a:gs>
              <a:gs pos="100000">
                <a:srgbClr val="FFFFFF">
                  <a:alpha val="0"/>
                </a:srgbClr>
              </a:gs>
            </a:gsLst>
            <a:lin ang="5400000" scaled="1"/>
          </a:gradFill>
          <a:ln algn="ctr" w="9525">
            <a:noFill/>
            <a:miter lim="800000"/>
          </a:ln>
        </p:spPr>
        <p:txBody>
          <a:bodyPr anchor="ctr" bIns="34289" lIns="68577" rIns="68577" tIns="34289" wrap="none"/>
          <a:lstStyle/>
          <a:p>
            <a:pPr latinLnBrk="1">
              <a:defRPr/>
            </a:pPr>
            <a:endParaRPr altLang="ko-KR" kumimoji="1" lang="ko-KR">
              <a:latin charset="-122" panose="020b0503020204020204" pitchFamily="34" typeface="微软雅黑"/>
              <a:ea charset="-127" pitchFamily="34" typeface="Gulim"/>
            </a:endParaRPr>
          </a:p>
        </p:txBody>
      </p:sp>
      <p:sp>
        <p:nvSpPr>
          <p:cNvPr id="12" name="文本框 11"/>
          <p:cNvSpPr txBox="1"/>
          <p:nvPr/>
        </p:nvSpPr>
        <p:spPr>
          <a:xfrm>
            <a:off x="706492" y="3636706"/>
            <a:ext cx="3995455" cy="425194"/>
          </a:xfrm>
          <a:prstGeom prst="rect">
            <a:avLst/>
          </a:prstGeom>
          <a:noFill/>
        </p:spPr>
        <p:txBody>
          <a:bodyPr bIns="34289" lIns="68577" rIns="68577" rtlCol="0" tIns="34289" wrap="square">
            <a:spAutoFit/>
          </a:bodyPr>
          <a:lstStyle/>
          <a:p>
            <a:pPr algn="ctr">
              <a:lnSpc>
                <a:spcPct val="130000"/>
              </a:lnSpc>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此处添加详细文本描述，建议与标题相关并符合整体语言风格。此处添加详细文本描述，建议与标题相关并符合整体语言风格。</a:t>
            </a:r>
          </a:p>
        </p:txBody>
      </p:sp>
      <p:cxnSp>
        <p:nvCxnSpPr>
          <p:cNvPr id="13" name="直接连接符 12"/>
          <p:cNvCxnSpPr/>
          <p:nvPr/>
        </p:nvCxnSpPr>
        <p:spPr>
          <a:xfrm flipH="1">
            <a:off x="5168137" y="1789851"/>
            <a:ext cx="0" cy="22945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523534" y="1993498"/>
            <a:ext cx="2985985" cy="1242058"/>
          </a:xfrm>
          <a:prstGeom prst="rect">
            <a:avLst/>
          </a:prstGeom>
          <a:noFill/>
        </p:spPr>
        <p:txBody>
          <a:bodyPr bIns="34289" lIns="68577" rIns="68577" rtlCol="0" tIns="34289" wrap="square">
            <a:spAutoFit/>
          </a:bodyPr>
          <a:lstStyle/>
          <a:p>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在此添加标题</a:t>
            </a:r>
          </a:p>
          <a:p>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此处添加详细文本描述，建议与标题相关并符合整体语言风格。</a:t>
            </a:r>
          </a:p>
          <a:p>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此处添加详细文本描述，建议与标题相关并符合整体语言风格。</a:t>
            </a:r>
          </a:p>
          <a:p>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此处添加详细文本描述，建议与标题相关并符合整体语言风格。</a:t>
            </a:r>
          </a:p>
        </p:txBody>
      </p:sp>
    </p:spTree>
    <p:extLst>
      <p:ext uri="{BB962C8B-B14F-4D97-AF65-F5344CB8AC3E}">
        <p14:creationId val="1129988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4">
                                  <p:stCondLst>
                                    <p:cond delay="0"/>
                                  </p:stCondLst>
                                  <p:childTnLst>
                                    <p:set>
                                      <p:cBhvr>
                                        <p:cTn dur="1" fill="hold" id="12">
                                          <p:stCondLst>
                                            <p:cond delay="0"/>
                                          </p:stCondLst>
                                        </p:cTn>
                                        <p:tgtEl>
                                          <p:spTgt spid="10"/>
                                        </p:tgtEl>
                                        <p:attrNameLst>
                                          <p:attrName>style.visibility</p:attrName>
                                        </p:attrNameLst>
                                      </p:cBhvr>
                                      <p:to>
                                        <p:strVal val="visible"/>
                                      </p:to>
                                    </p:set>
                                    <p:animEffect filter="wipe(down)" transition="in">
                                      <p:cBhvr>
                                        <p:cTn dur="500" id="13"/>
                                        <p:tgtEl>
                                          <p:spTgt spid="10"/>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1000" id="17"/>
                                        <p:tgtEl>
                                          <p:spTgt spid="8"/>
                                        </p:tgtEl>
                                      </p:cBhvr>
                                    </p:animEffect>
                                    <p:anim calcmode="lin" valueType="num">
                                      <p:cBhvr>
                                        <p:cTn dur="1000" fill="hold" id="18"/>
                                        <p:tgtEl>
                                          <p:spTgt spid="8"/>
                                        </p:tgtEl>
                                        <p:attrNameLst>
                                          <p:attrName>ppt_x</p:attrName>
                                        </p:attrNameLst>
                                      </p:cBhvr>
                                      <p:tavLst>
                                        <p:tav tm="0">
                                          <p:val>
                                            <p:strVal val="#ppt_x"/>
                                          </p:val>
                                        </p:tav>
                                        <p:tav tm="100000">
                                          <p:val>
                                            <p:strVal val="#ppt_x"/>
                                          </p:val>
                                        </p:tav>
                                      </p:tavLst>
                                    </p:anim>
                                    <p:anim calcmode="lin" valueType="num">
                                      <p:cBhvr>
                                        <p:cTn dur="1000" fill="hold" id="19"/>
                                        <p:tgtEl>
                                          <p:spTgt spid="8"/>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22" presetSubtype="4">
                                  <p:stCondLst>
                                    <p:cond delay="0"/>
                                  </p:stCondLst>
                                  <p:childTnLst>
                                    <p:set>
                                      <p:cBhvr>
                                        <p:cTn dur="1" fill="hold" id="22">
                                          <p:stCondLst>
                                            <p:cond delay="0"/>
                                          </p:stCondLst>
                                        </p:cTn>
                                        <p:tgtEl>
                                          <p:spTgt spid="9"/>
                                        </p:tgtEl>
                                        <p:attrNameLst>
                                          <p:attrName>style.visibility</p:attrName>
                                        </p:attrNameLst>
                                      </p:cBhvr>
                                      <p:to>
                                        <p:strVal val="visible"/>
                                      </p:to>
                                    </p:set>
                                    <p:animEffect filter="wipe(down)" transition="in">
                                      <p:cBhvr>
                                        <p:cTn dur="500" id="23"/>
                                        <p:tgtEl>
                                          <p:spTgt spid="9"/>
                                        </p:tgtEl>
                                      </p:cBhvr>
                                    </p:animEffect>
                                  </p:childTnLst>
                                </p:cTn>
                              </p:par>
                            </p:childTnLst>
                          </p:cTn>
                        </p:par>
                        <p:par>
                          <p:cTn fill="hold" id="24" nodeType="afterGroup">
                            <p:stCondLst>
                              <p:cond delay="3000"/>
                            </p:stCondLst>
                            <p:childTnLst>
                              <p:par>
                                <p:cTn fill="hold" grpId="0" id="25" nodeType="afterEffect" presetClass="entr" presetID="42"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4000"/>
                            </p:stCondLst>
                            <p:childTnLst>
                              <p:par>
                                <p:cTn fill="hold" grpId="0" id="31" nodeType="afterEffect" presetClass="entr" presetID="22" presetSubtype="4">
                                  <p:stCondLst>
                                    <p:cond delay="0"/>
                                  </p:stCondLst>
                                  <p:childTnLst>
                                    <p:set>
                                      <p:cBhvr>
                                        <p:cTn dur="1" fill="hold" id="32">
                                          <p:stCondLst>
                                            <p:cond delay="0"/>
                                          </p:stCondLst>
                                        </p:cTn>
                                        <p:tgtEl>
                                          <p:spTgt spid="11"/>
                                        </p:tgtEl>
                                        <p:attrNameLst>
                                          <p:attrName>style.visibility</p:attrName>
                                        </p:attrNameLst>
                                      </p:cBhvr>
                                      <p:to>
                                        <p:strVal val="visible"/>
                                      </p:to>
                                    </p:set>
                                    <p:animEffect filter="wipe(down)" transition="in">
                                      <p:cBhvr>
                                        <p:cTn dur="500" id="33"/>
                                        <p:tgtEl>
                                          <p:spTgt spid="11"/>
                                        </p:tgtEl>
                                      </p:cBhvr>
                                    </p:animEffect>
                                  </p:childTnLst>
                                </p:cTn>
                              </p:par>
                            </p:childTnLst>
                          </p:cTn>
                        </p:par>
                        <p:par>
                          <p:cTn fill="hold" id="34" nodeType="afterGroup">
                            <p:stCondLst>
                              <p:cond delay="4500"/>
                            </p:stCondLst>
                            <p:childTnLst>
                              <p:par>
                                <p:cTn fill="hold" grpId="0" id="35" nodeType="afterEffect" presetClass="entr" presetID="10" presetSubtype="0">
                                  <p:stCondLst>
                                    <p:cond delay="0"/>
                                  </p:stCondLst>
                                  <p:iterate type="lt">
                                    <p:tmPct val="10000"/>
                                  </p:iterate>
                                  <p:childTnLst>
                                    <p:set>
                                      <p:cBhvr>
                                        <p:cTn dur="1" fill="hold" id="36">
                                          <p:stCondLst>
                                            <p:cond delay="0"/>
                                          </p:stCondLst>
                                        </p:cTn>
                                        <p:tgtEl>
                                          <p:spTgt spid="12"/>
                                        </p:tgtEl>
                                        <p:attrNameLst>
                                          <p:attrName>style.visibility</p:attrName>
                                        </p:attrNameLst>
                                      </p:cBhvr>
                                      <p:to>
                                        <p:strVal val="visible"/>
                                      </p:to>
                                    </p:set>
                                    <p:animEffect filter="fade" transition="in">
                                      <p:cBhvr>
                                        <p:cTn dur="500" id="37"/>
                                        <p:tgtEl>
                                          <p:spTgt spid="12"/>
                                        </p:tgtEl>
                                      </p:cBhvr>
                                    </p:animEffect>
                                  </p:childTnLst>
                                </p:cTn>
                              </p:par>
                            </p:childTnLst>
                          </p:cTn>
                        </p:par>
                        <p:par>
                          <p:cTn fill="hold" id="38" nodeType="afterGroup">
                            <p:stCondLst>
                              <p:cond delay="5000"/>
                            </p:stCondLst>
                            <p:childTnLst>
                              <p:par>
                                <p:cTn fill="hold" id="39" nodeType="afterEffect" presetClass="entr" presetID="16" presetSubtype="42">
                                  <p:stCondLst>
                                    <p:cond delay="0"/>
                                  </p:stCondLst>
                                  <p:childTnLst>
                                    <p:set>
                                      <p:cBhvr>
                                        <p:cTn dur="1" fill="hold" id="40">
                                          <p:stCondLst>
                                            <p:cond delay="0"/>
                                          </p:stCondLst>
                                        </p:cTn>
                                        <p:tgtEl>
                                          <p:spTgt spid="13"/>
                                        </p:tgtEl>
                                        <p:attrNameLst>
                                          <p:attrName>style.visibility</p:attrName>
                                        </p:attrNameLst>
                                      </p:cBhvr>
                                      <p:to>
                                        <p:strVal val="visible"/>
                                      </p:to>
                                    </p:set>
                                    <p:animEffect filter="barn(outHorizontal)" transition="in">
                                      <p:cBhvr>
                                        <p:cTn dur="500" id="41"/>
                                        <p:tgtEl>
                                          <p:spTgt spid="13"/>
                                        </p:tgtEl>
                                      </p:cBhvr>
                                    </p:animEffect>
                                  </p:childTnLst>
                                </p:cTn>
                              </p:par>
                            </p:childTnLst>
                          </p:cTn>
                        </p:par>
                        <p:par>
                          <p:cTn fill="hold" id="42" nodeType="afterGroup">
                            <p:stCondLst>
                              <p:cond delay="5500"/>
                            </p:stCondLst>
                            <p:childTnLst>
                              <p:par>
                                <p:cTn fill="hold" grpId="0" id="43" nodeType="afterEffect" presetClass="entr" presetID="10" presetSubtype="0">
                                  <p:stCondLst>
                                    <p:cond delay="0"/>
                                  </p:stCondLst>
                                  <p:iterate type="lt">
                                    <p:tmPct val="10000"/>
                                  </p:iterate>
                                  <p:childTnLst>
                                    <p:set>
                                      <p:cBhvr>
                                        <p:cTn dur="1" fill="hold" id="44">
                                          <p:stCondLst>
                                            <p:cond delay="0"/>
                                          </p:stCondLst>
                                        </p:cTn>
                                        <p:tgtEl>
                                          <p:spTgt spid="14"/>
                                        </p:tgtEl>
                                        <p:attrNameLst>
                                          <p:attrName>style.visibility</p:attrName>
                                        </p:attrNameLst>
                                      </p:cBhvr>
                                      <p:to>
                                        <p:strVal val="visible"/>
                                      </p:to>
                                    </p:set>
                                    <p:animEffect filter="fade" transition="in">
                                      <p:cBhvr>
                                        <p:cTn dur="500" id="4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701425" y="849591"/>
            <a:ext cx="3620318" cy="1877883"/>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0" lIns="65021" rIns="65021" rtlCol="0" tIns="32510"/>
          <a:lstStyle/>
          <a:p>
            <a:pPr algn="ctr"/>
            <a:endParaRPr altLang="en-US" lang="zh-CN"/>
          </a:p>
        </p:txBody>
      </p:sp>
      <p:sp>
        <p:nvSpPr>
          <p:cNvPr id="16" name="矩形 15"/>
          <p:cNvSpPr/>
          <p:nvPr/>
        </p:nvSpPr>
        <p:spPr>
          <a:xfrm>
            <a:off x="701425" y="2723410"/>
            <a:ext cx="1717317" cy="1877883"/>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0" lIns="65021" rIns="65021" rtlCol="0" tIns="32510"/>
          <a:lstStyle/>
          <a:p>
            <a:pPr algn="ctr"/>
            <a:endParaRPr altLang="en-US" lang="zh-CN"/>
          </a:p>
        </p:txBody>
      </p:sp>
      <p:sp>
        <p:nvSpPr>
          <p:cNvPr id="11" name="矩形 10"/>
          <p:cNvSpPr/>
          <p:nvPr/>
        </p:nvSpPr>
        <p:spPr bwMode="auto">
          <a:xfrm>
            <a:off x="2418741" y="2727474"/>
            <a:ext cx="6182930" cy="1877883"/>
          </a:xfrm>
          <a:prstGeom prst="rect">
            <a:avLst/>
          </a:prstGeom>
          <a:solidFill>
            <a:schemeClr val="accent1"/>
          </a:solidFill>
        </p:spPr>
        <p:txBody>
          <a:bodyPr anchor="ctr" anchorCtr="0" bIns="32510" lIns="134986" rIns="26997" rtlCol="0" tIns="35097" wrap="square">
            <a:noAutofit/>
          </a:bodyPr>
          <a:lstStyle/>
          <a:p>
            <a:pPr>
              <a:lnSpc>
                <a:spcPct val="150000"/>
              </a:lnSpc>
              <a:spcBef>
                <a:spcPts val="450"/>
              </a:spcBef>
              <a:buClr>
                <a:schemeClr val="bg1"/>
              </a:buClr>
              <a:buSzPct val="80000"/>
            </a:pPr>
            <a:endParaRPr altLang="en-US" lang="zh-CN" sz="1000">
              <a:solidFill>
                <a:srgbClr val="FFFFFF"/>
              </a:solidFill>
              <a:latin charset="-122" panose="020b0300000000000000" pitchFamily="34" typeface="冬青黑体简体中文 W3"/>
              <a:ea charset="-122" panose="020b0300000000000000" pitchFamily="34" typeface="冬青黑体简体中文 W3"/>
            </a:endParaRPr>
          </a:p>
        </p:txBody>
      </p:sp>
      <p:cxnSp>
        <p:nvCxnSpPr>
          <p:cNvPr id="18" name="直接连接符 17"/>
          <p:cNvCxnSpPr/>
          <p:nvPr/>
        </p:nvCxnSpPr>
        <p:spPr>
          <a:xfrm>
            <a:off x="2728595" y="3194261"/>
            <a:ext cx="36868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p:nvPr/>
        </p:nvSpPr>
        <p:spPr>
          <a:xfrm>
            <a:off x="4456563" y="995510"/>
            <a:ext cx="1321401" cy="254444"/>
          </a:xfrm>
          <a:prstGeom prst="rect">
            <a:avLst/>
          </a:prstGeom>
        </p:spPr>
        <p:txBody>
          <a:bodyPr anchor="t" bIns="34287" lIns="68573" rIns="68573" rtlCol="0" tIns="34287"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spcBef>
                <a:spcPct val="0"/>
              </a:spcBef>
              <a:spcAft>
                <a:spcPct val="0"/>
              </a:spcAft>
            </a:pPr>
            <a:r>
              <a:rPr altLang="en-US" b="1" lang="zh-CN" sz="1400">
                <a:solidFill>
                  <a:schemeClr val="tx1">
                    <a:lumMod val="65000"/>
                    <a:lumOff val="35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文字内容</a:t>
            </a:r>
          </a:p>
        </p:txBody>
      </p:sp>
      <p:sp>
        <p:nvSpPr>
          <p:cNvPr id="26" name="Content Placeholder 2"/>
          <p:cNvSpPr txBox="1"/>
          <p:nvPr/>
        </p:nvSpPr>
        <p:spPr>
          <a:xfrm>
            <a:off x="4456562" y="1272572"/>
            <a:ext cx="3853453" cy="1054539"/>
          </a:xfrm>
          <a:prstGeom prst="rect">
            <a:avLst/>
          </a:prstGeom>
        </p:spPr>
        <p:txBody>
          <a:bodyPr anchor="t" bIns="34287" lIns="68573" rIns="68573" rtlCol="0" tIns="34287"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50000"/>
              </a:lnSpc>
              <a:spcBef>
                <a:spcPct val="0"/>
              </a:spcBef>
              <a:spcAft>
                <a:spcPct val="0"/>
              </a:spcAft>
            </a:pPr>
            <a:r>
              <a:rPr altLang="en-US" lang="zh-CN" sz="1000">
                <a:solidFill>
                  <a:schemeClr val="tx1">
                    <a:lumMod val="65000"/>
                    <a:lumOff val="35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a:t>
            </a:r>
          </a:p>
        </p:txBody>
      </p:sp>
      <p:sp>
        <p:nvSpPr>
          <p:cNvPr id="27" name="Content Placeholder 2"/>
          <p:cNvSpPr txBox="1"/>
          <p:nvPr/>
        </p:nvSpPr>
        <p:spPr>
          <a:xfrm>
            <a:off x="2647479" y="2946601"/>
            <a:ext cx="1321401" cy="254444"/>
          </a:xfrm>
          <a:prstGeom prst="rect">
            <a:avLst/>
          </a:prstGeom>
        </p:spPr>
        <p:txBody>
          <a:bodyPr anchor="t" bIns="34287" lIns="68573" rIns="68573" rtlCol="0" tIns="34287"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spcBef>
                <a:spcPct val="0"/>
              </a:spcBef>
              <a:spcAft>
                <a:spcPct val="0"/>
              </a:spcAft>
            </a:pPr>
            <a:r>
              <a:rPr altLang="en-US" b="1" lang="zh-CN" sz="14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文字内容</a:t>
            </a:r>
          </a:p>
        </p:txBody>
      </p:sp>
      <p:sp>
        <p:nvSpPr>
          <p:cNvPr id="28" name="Content Placeholder 2"/>
          <p:cNvSpPr txBox="1"/>
          <p:nvPr/>
        </p:nvSpPr>
        <p:spPr>
          <a:xfrm>
            <a:off x="2647479" y="3223662"/>
            <a:ext cx="3853453" cy="1054539"/>
          </a:xfrm>
          <a:prstGeom prst="rect">
            <a:avLst/>
          </a:prstGeom>
        </p:spPr>
        <p:txBody>
          <a:bodyPr anchor="t" bIns="34287" lIns="68573" rIns="68573" rtlCol="0" tIns="34287"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50000"/>
              </a:lnSpc>
              <a:spcBef>
                <a:spcPct val="0"/>
              </a:spcBef>
              <a:spcAft>
                <a:spcPct val="0"/>
              </a:spcAft>
            </a:pPr>
            <a:r>
              <a:rPr altLang="en-US" lang="zh-CN" sz="10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a:t>
            </a:r>
          </a:p>
        </p:txBody>
      </p:sp>
    </p:spTree>
    <p:extLst>
      <p:ext uri="{BB962C8B-B14F-4D97-AF65-F5344CB8AC3E}">
        <p14:creationId val="321740128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grpId="0" id="8" nodeType="withEffect" presetClass="entr" presetID="22" presetSubtype="8">
                                  <p:stCondLst>
                                    <p:cond delay="500"/>
                                  </p:stCondLst>
                                  <p:childTnLst>
                                    <p:set>
                                      <p:cBhvr>
                                        <p:cTn dur="1" fill="hold" id="9">
                                          <p:stCondLst>
                                            <p:cond delay="0"/>
                                          </p:stCondLst>
                                        </p:cTn>
                                        <p:tgtEl>
                                          <p:spTgt spid="16"/>
                                        </p:tgtEl>
                                        <p:attrNameLst>
                                          <p:attrName>style.visibility</p:attrName>
                                        </p:attrNameLst>
                                      </p:cBhvr>
                                      <p:to>
                                        <p:strVal val="visible"/>
                                      </p:to>
                                    </p:set>
                                    <p:animEffect filter="wipe(left)" transition="in">
                                      <p:cBhvr>
                                        <p:cTn dur="1000" id="10"/>
                                        <p:tgtEl>
                                          <p:spTgt spid="16"/>
                                        </p:tgtEl>
                                      </p:cBhvr>
                                    </p:animEffect>
                                  </p:childTnLst>
                                </p:cTn>
                              </p:par>
                              <p:par>
                                <p:cTn fill="hold" grpId="0" id="11" nodeType="withEffect" presetClass="entr" presetID="22" presetSubtype="8">
                                  <p:stCondLst>
                                    <p:cond delay="750"/>
                                  </p:stCondLst>
                                  <p:childTnLst>
                                    <p:set>
                                      <p:cBhvr>
                                        <p:cTn dur="1" fill="hold" id="12">
                                          <p:stCondLst>
                                            <p:cond delay="0"/>
                                          </p:stCondLst>
                                        </p:cTn>
                                        <p:tgtEl>
                                          <p:spTgt spid="11"/>
                                        </p:tgtEl>
                                        <p:attrNameLst>
                                          <p:attrName>style.visibility</p:attrName>
                                        </p:attrNameLst>
                                      </p:cBhvr>
                                      <p:to>
                                        <p:strVal val="visible"/>
                                      </p:to>
                                    </p:set>
                                    <p:animEffect filter="wipe(left)" transition="in">
                                      <p:cBhvr>
                                        <p:cTn dur="1000" id="13"/>
                                        <p:tgtEl>
                                          <p:spTgt spid="11"/>
                                        </p:tgtEl>
                                      </p:cBhvr>
                                    </p:animEffect>
                                  </p:childTnLst>
                                </p:cTn>
                              </p:par>
                            </p:childTnLst>
                          </p:cTn>
                        </p:par>
                        <p:par>
                          <p:cTn fill="hold" id="14" nodeType="afterGroup">
                            <p:stCondLst>
                              <p:cond delay="1750"/>
                            </p:stCondLst>
                            <p:childTnLst>
                              <p:par>
                                <p:cTn fill="hold" grpId="0" id="15" nodeType="afterEffect" presetClass="entr" presetID="22" presetSubtype="8">
                                  <p:stCondLst>
                                    <p:cond delay="0"/>
                                  </p:stCondLst>
                                  <p:childTnLst>
                                    <p:set>
                                      <p:cBhvr>
                                        <p:cTn dur="1" fill="hold" id="16">
                                          <p:stCondLst>
                                            <p:cond delay="0"/>
                                          </p:stCondLst>
                                        </p:cTn>
                                        <p:tgtEl>
                                          <p:spTgt spid="22"/>
                                        </p:tgtEl>
                                        <p:attrNameLst>
                                          <p:attrName>style.visibility</p:attrName>
                                        </p:attrNameLst>
                                      </p:cBhvr>
                                      <p:to>
                                        <p:strVal val="visible"/>
                                      </p:to>
                                    </p:set>
                                    <p:animEffect filter="wipe(left)" transition="in">
                                      <p:cBhvr>
                                        <p:cTn dur="750" id="17"/>
                                        <p:tgtEl>
                                          <p:spTgt spid="22"/>
                                        </p:tgtEl>
                                      </p:cBhvr>
                                    </p:animEffect>
                                  </p:childTnLst>
                                </p:cTn>
                              </p:par>
                            </p:childTnLst>
                          </p:cTn>
                        </p:par>
                        <p:par>
                          <p:cTn fill="hold" id="18" nodeType="afterGroup">
                            <p:stCondLst>
                              <p:cond delay="2500"/>
                            </p:stCondLst>
                            <p:childTnLst>
                              <p:par>
                                <p:cTn fill="hold" grpId="0" id="19" nodeType="afterEffect" presetClass="entr" presetID="22" presetSubtype="8">
                                  <p:stCondLst>
                                    <p:cond delay="0"/>
                                  </p:stCondLst>
                                  <p:childTnLst>
                                    <p:set>
                                      <p:cBhvr>
                                        <p:cTn dur="1" fill="hold" id="20">
                                          <p:stCondLst>
                                            <p:cond delay="0"/>
                                          </p:stCondLst>
                                        </p:cTn>
                                        <p:tgtEl>
                                          <p:spTgt spid="26"/>
                                        </p:tgtEl>
                                        <p:attrNameLst>
                                          <p:attrName>style.visibility</p:attrName>
                                        </p:attrNameLst>
                                      </p:cBhvr>
                                      <p:to>
                                        <p:strVal val="visible"/>
                                      </p:to>
                                    </p:set>
                                    <p:animEffect filter="wipe(left)" transition="in">
                                      <p:cBhvr>
                                        <p:cTn dur="750" id="21"/>
                                        <p:tgtEl>
                                          <p:spTgt spid="26"/>
                                        </p:tgtEl>
                                      </p:cBhvr>
                                    </p:animEffect>
                                  </p:childTnLst>
                                </p:cTn>
                              </p:par>
                            </p:childTnLst>
                          </p:cTn>
                        </p:par>
                        <p:par>
                          <p:cTn fill="hold" id="22" nodeType="afterGroup">
                            <p:stCondLst>
                              <p:cond delay="3250"/>
                            </p:stCondLst>
                            <p:childTnLst>
                              <p:par>
                                <p:cTn fill="hold" grpId="0" id="23" nodeType="afterEffect" presetClass="entr" presetID="22" presetSubtype="8">
                                  <p:stCondLst>
                                    <p:cond delay="0"/>
                                  </p:stCondLst>
                                  <p:childTnLst>
                                    <p:set>
                                      <p:cBhvr>
                                        <p:cTn dur="1" fill="hold" id="24">
                                          <p:stCondLst>
                                            <p:cond delay="0"/>
                                          </p:stCondLst>
                                        </p:cTn>
                                        <p:tgtEl>
                                          <p:spTgt spid="27"/>
                                        </p:tgtEl>
                                        <p:attrNameLst>
                                          <p:attrName>style.visibility</p:attrName>
                                        </p:attrNameLst>
                                      </p:cBhvr>
                                      <p:to>
                                        <p:strVal val="visible"/>
                                      </p:to>
                                    </p:set>
                                    <p:animEffect filter="wipe(left)" transition="in">
                                      <p:cBhvr>
                                        <p:cTn dur="750" id="25"/>
                                        <p:tgtEl>
                                          <p:spTgt spid="27"/>
                                        </p:tgtEl>
                                      </p:cBhvr>
                                    </p:animEffect>
                                  </p:childTnLst>
                                </p:cTn>
                              </p:par>
                            </p:childTnLst>
                          </p:cTn>
                        </p:par>
                        <p:par>
                          <p:cTn fill="hold" id="26" nodeType="afterGroup">
                            <p:stCondLst>
                              <p:cond delay="4000"/>
                            </p:stCondLst>
                            <p:childTnLst>
                              <p:par>
                                <p:cTn fill="hold" id="27" nodeType="afterEffect" presetClass="entr" presetID="22" presetSubtype="8">
                                  <p:stCondLst>
                                    <p:cond delay="0"/>
                                  </p:stCondLst>
                                  <p:childTnLst>
                                    <p:set>
                                      <p:cBhvr>
                                        <p:cTn dur="1" fill="hold" id="28">
                                          <p:stCondLst>
                                            <p:cond delay="0"/>
                                          </p:stCondLst>
                                        </p:cTn>
                                        <p:tgtEl>
                                          <p:spTgt spid="18"/>
                                        </p:tgtEl>
                                        <p:attrNameLst>
                                          <p:attrName>style.visibility</p:attrName>
                                        </p:attrNameLst>
                                      </p:cBhvr>
                                      <p:to>
                                        <p:strVal val="visible"/>
                                      </p:to>
                                    </p:set>
                                    <p:animEffect filter="wipe(left)" transition="in">
                                      <p:cBhvr>
                                        <p:cTn dur="500" id="29"/>
                                        <p:tgtEl>
                                          <p:spTgt spid="18"/>
                                        </p:tgtEl>
                                      </p:cBhvr>
                                    </p:animEffect>
                                  </p:childTnLst>
                                </p:cTn>
                              </p:par>
                            </p:childTnLst>
                          </p:cTn>
                        </p:par>
                        <p:par>
                          <p:cTn fill="hold" id="30" nodeType="afterGroup">
                            <p:stCondLst>
                              <p:cond delay="4500"/>
                            </p:stCondLst>
                            <p:childTnLst>
                              <p:par>
                                <p:cTn fill="hold" grpId="0" id="31" nodeType="afterEffect" presetClass="entr" presetID="22" presetSubtype="8">
                                  <p:stCondLst>
                                    <p:cond delay="0"/>
                                  </p:stCondLst>
                                  <p:childTnLst>
                                    <p:set>
                                      <p:cBhvr>
                                        <p:cTn dur="1" fill="hold" id="32">
                                          <p:stCondLst>
                                            <p:cond delay="0"/>
                                          </p:stCondLst>
                                        </p:cTn>
                                        <p:tgtEl>
                                          <p:spTgt spid="28"/>
                                        </p:tgtEl>
                                        <p:attrNameLst>
                                          <p:attrName>style.visibility</p:attrName>
                                        </p:attrNameLst>
                                      </p:cBhvr>
                                      <p:to>
                                        <p:strVal val="visible"/>
                                      </p:to>
                                    </p:set>
                                    <p:animEffect filter="wipe(left)" transition="in">
                                      <p:cBhvr>
                                        <p:cTn dur="750" id="3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6"/>
      <p:bldP grpId="0" spid="11"/>
      <p:bldP grpId="0" spid="22"/>
      <p:bldP grpId="0" spid="26"/>
      <p:bldP grpId="0" spid="27"/>
      <p:bldP grpId="0" spid="2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305331" y="3782480"/>
            <a:ext cx="6326494" cy="457202"/>
          </a:xfrm>
          <a:prstGeom prst="rect">
            <a:avLst/>
          </a:prstGeom>
        </p:spPr>
        <p:txBody>
          <a:bodyPr bIns="45721" lIns="91442" rIns="91442" tIns="45721" wrap="square">
            <a:spAutoFit/>
          </a:bodyPr>
          <a:lstStyle/>
          <a:p>
            <a:pPr algn="ctr">
              <a:lnSpc>
                <a:spcPct val="120000"/>
              </a:lnSpc>
              <a:spcBef>
                <a:spcPct val="20000"/>
              </a:spcBef>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grpSp>
        <p:nvGrpSpPr>
          <p:cNvPr id="2" name="组合 4"/>
          <p:cNvGrpSpPr/>
          <p:nvPr/>
        </p:nvGrpSpPr>
        <p:grpSpPr>
          <a:xfrm>
            <a:off x="718328" y="1231258"/>
            <a:ext cx="2265771" cy="2119115"/>
            <a:chOff x="957770" y="1467711"/>
            <a:chExt cx="3021028" cy="2825105"/>
          </a:xfrm>
        </p:grpSpPr>
        <p:grpSp>
          <p:nvGrpSpPr>
            <p:cNvPr id="5" name="组合 5"/>
            <p:cNvGrpSpPr/>
            <p:nvPr/>
          </p:nvGrpSpPr>
          <p:grpSpPr>
            <a:xfrm>
              <a:off x="957770" y="1467711"/>
              <a:ext cx="3021028" cy="2825105"/>
              <a:chOff x="1570902" y="3815673"/>
              <a:chExt cx="2534920" cy="2370523"/>
            </a:xfrm>
          </p:grpSpPr>
          <p:sp>
            <p:nvSpPr>
              <p:cNvPr id="10" name="矩形 9"/>
              <p:cNvSpPr/>
              <p:nvPr/>
            </p:nvSpPr>
            <p:spPr>
              <a:xfrm>
                <a:off x="1570902" y="4544008"/>
                <a:ext cx="2534920" cy="16421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tx2"/>
                  </a:solidFill>
                  <a:latin charset="-122" panose="020b0503020204020204" pitchFamily="34" typeface="微软雅黑"/>
                  <a:ea charset="-122" panose="020b0503020204020204" pitchFamily="34" typeface="微软雅黑"/>
                </a:endParaRPr>
              </a:p>
            </p:txBody>
          </p:sp>
          <p:sp>
            <p:nvSpPr>
              <p:cNvPr id="11" name="圆角矩形 10"/>
              <p:cNvSpPr/>
              <p:nvPr/>
            </p:nvSpPr>
            <p:spPr>
              <a:xfrm>
                <a:off x="2305774" y="3815673"/>
                <a:ext cx="1065176" cy="10651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tx2"/>
                  </a:solidFill>
                  <a:latin charset="-122" panose="020b0503020204020204" pitchFamily="34" typeface="微软雅黑"/>
                  <a:ea charset="-122" panose="020b0503020204020204" pitchFamily="34" typeface="微软雅黑"/>
                </a:endParaRPr>
              </a:p>
            </p:txBody>
          </p:sp>
        </p:grpSp>
        <p:sp>
          <p:nvSpPr>
            <p:cNvPr id="7" name="文本框 6"/>
            <p:cNvSpPr txBox="1"/>
            <p:nvPr/>
          </p:nvSpPr>
          <p:spPr>
            <a:xfrm>
              <a:off x="1332819" y="2853591"/>
              <a:ext cx="2270928" cy="365711"/>
            </a:xfrm>
            <a:prstGeom prst="rect">
              <a:avLst/>
            </a:prstGeom>
            <a:noFill/>
          </p:spPr>
          <p:txBody>
            <a:bodyPr rtlCol="0" wrap="square">
              <a:spAutoFit/>
            </a:bodyPr>
            <a:lstStyle/>
            <a:p>
              <a:pPr algn="ctr"/>
              <a:r>
                <a:rPr altLang="en-US" b="1" lang="zh-CN" sz="1200">
                  <a:solidFill>
                    <a:schemeClr val="tx1">
                      <a:lumMod val="65000"/>
                      <a:lumOff val="35000"/>
                    </a:schemeClr>
                  </a:solidFill>
                  <a:latin charset="-122" panose="020b0503020204020204" pitchFamily="34" typeface="微软雅黑"/>
                  <a:ea charset="-122" panose="020b0503020204020204" pitchFamily="34" typeface="微软雅黑"/>
                </a:rPr>
                <a:t>单击编辑标题</a:t>
              </a:r>
            </a:p>
          </p:txBody>
        </p:sp>
        <p:sp>
          <p:nvSpPr>
            <p:cNvPr id="8" name="文本框 7"/>
            <p:cNvSpPr txBox="1"/>
            <p:nvPr/>
          </p:nvSpPr>
          <p:spPr>
            <a:xfrm>
              <a:off x="1362211" y="3386855"/>
              <a:ext cx="2241535" cy="731421"/>
            </a:xfrm>
            <a:prstGeom prst="rect">
              <a:avLst/>
            </a:prstGeom>
            <a:noFill/>
          </p:spPr>
          <p:txBody>
            <a:bodyPr rtlCol="0" wrap="square">
              <a:spAutoFit/>
            </a:bodyPr>
            <a:lstStyle/>
            <a:p>
              <a:pPr algn="ctr" defTabSz="912613">
                <a:spcBef>
                  <a:spcPct val="20000"/>
                </a:spcBef>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9" name="Freeform 394"/>
            <p:cNvSpPr>
              <a:spLocks noEditPoints="1"/>
            </p:cNvSpPr>
            <p:nvPr/>
          </p:nvSpPr>
          <p:spPr bwMode="auto">
            <a:xfrm>
              <a:off x="2217458" y="1884941"/>
              <a:ext cx="501650" cy="434975"/>
            </a:xfrm>
            <a:custGeom>
              <a:gdLst>
                <a:gd fmla="*/ 39 w 183" name="T0"/>
                <a:gd fmla="*/ 1 h 159" name="T1"/>
                <a:gd fmla="*/ 57 w 183" name="T2"/>
                <a:gd fmla="*/ 16 h 159" name="T3"/>
                <a:gd fmla="*/ 22 w 183" name="T4"/>
                <a:gd fmla="*/ 16 h 159" name="T5"/>
                <a:gd fmla="*/ 39 w 183" name="T6"/>
                <a:gd fmla="*/ 1 h 159" name="T7"/>
                <a:gd fmla="*/ 106 w 183" name="T8"/>
                <a:gd fmla="*/ 32 h 159" name="T9"/>
                <a:gd fmla="*/ 147 w 183" name="T10"/>
                <a:gd fmla="*/ 49 h 159" name="T11"/>
                <a:gd fmla="*/ 163 w 183" name="T12"/>
                <a:gd fmla="*/ 90 h 159" name="T13"/>
                <a:gd fmla="*/ 147 w 183" name="T14"/>
                <a:gd fmla="*/ 130 h 159" name="T15"/>
                <a:gd fmla="*/ 106 w 183" name="T16"/>
                <a:gd fmla="*/ 147 h 159" name="T17"/>
                <a:gd fmla="*/ 66 w 183" name="T18"/>
                <a:gd fmla="*/ 130 h 159" name="T19"/>
                <a:gd fmla="*/ 49 w 183" name="T20"/>
                <a:gd fmla="*/ 90 h 159" name="T21"/>
                <a:gd fmla="*/ 66 w 183" name="T22"/>
                <a:gd fmla="*/ 49 h 159" name="T23"/>
                <a:gd fmla="*/ 106 w 183" name="T24"/>
                <a:gd fmla="*/ 32 h 159" name="T25"/>
                <a:gd fmla="*/ 99 w 183" name="T26"/>
                <a:gd fmla="*/ 62 h 159" name="T27"/>
                <a:gd fmla="*/ 76 w 183" name="T28"/>
                <a:gd fmla="*/ 71 h 159" name="T29"/>
                <a:gd fmla="*/ 79 w 183" name="T30"/>
                <a:gd fmla="*/ 96 h 159" name="T31"/>
                <a:gd fmla="*/ 95 w 183" name="T32"/>
                <a:gd fmla="*/ 82 h 159" name="T33"/>
                <a:gd fmla="*/ 99 w 183" name="T34"/>
                <a:gd fmla="*/ 62 h 159" name="T35"/>
                <a:gd fmla="*/ 134 w 183" name="T36"/>
                <a:gd fmla="*/ 62 h 159" name="T37"/>
                <a:gd fmla="*/ 106 w 183" name="T38"/>
                <a:gd fmla="*/ 50 h 159" name="T39"/>
                <a:gd fmla="*/ 79 w 183" name="T40"/>
                <a:gd fmla="*/ 62 h 159" name="T41"/>
                <a:gd fmla="*/ 67 w 183" name="T42"/>
                <a:gd fmla="*/ 90 h 159" name="T43"/>
                <a:gd fmla="*/ 79 w 183" name="T44"/>
                <a:gd fmla="*/ 117 h 159" name="T45"/>
                <a:gd fmla="*/ 106 w 183" name="T46"/>
                <a:gd fmla="*/ 129 h 159" name="T47"/>
                <a:gd fmla="*/ 134 w 183" name="T48"/>
                <a:gd fmla="*/ 117 h 159" name="T49"/>
                <a:gd fmla="*/ 145 w 183" name="T50"/>
                <a:gd fmla="*/ 90 h 159" name="T51"/>
                <a:gd fmla="*/ 134 w 183" name="T52"/>
                <a:gd fmla="*/ 62 h 159" name="T53"/>
                <a:gd fmla="*/ 77 w 183" name="T54"/>
                <a:gd fmla="*/ 0 h 159" name="T55"/>
                <a:gd fmla="*/ 64 w 183" name="T56"/>
                <a:gd fmla="*/ 24 h 159" name="T57"/>
                <a:gd fmla="*/ 21 w 183" name="T58"/>
                <a:gd fmla="*/ 24 h 159" name="T59"/>
                <a:gd fmla="*/ 0 w 183" name="T60"/>
                <a:gd fmla="*/ 45 h 159" name="T61"/>
                <a:gd fmla="*/ 0 w 183" name="T62"/>
                <a:gd fmla="*/ 137 h 159" name="T63"/>
                <a:gd fmla="*/ 21 w 183" name="T64"/>
                <a:gd fmla="*/ 159 h 159" name="T65"/>
                <a:gd fmla="*/ 161 w 183" name="T66"/>
                <a:gd fmla="*/ 159 h 159" name="T67"/>
                <a:gd fmla="*/ 183 w 183" name="T68"/>
                <a:gd fmla="*/ 137 h 159" name="T69"/>
                <a:gd fmla="*/ 183 w 183" name="T70"/>
                <a:gd fmla="*/ 45 h 159" name="T71"/>
                <a:gd fmla="*/ 161 w 183" name="T72"/>
                <a:gd fmla="*/ 24 h 159" name="T73"/>
                <a:gd fmla="*/ 154 w 183" name="T74"/>
                <a:gd fmla="*/ 24 h 159" name="T75"/>
                <a:gd fmla="*/ 140 w 183" name="T76"/>
                <a:gd fmla="*/ 0 h 159" name="T77"/>
                <a:gd fmla="*/ 77 w 183" name="T78"/>
                <a:gd fmla="*/ 0 h 15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9" w="183">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a:extLst/>
          </p:spPr>
          <p:txBody>
            <a:bodyPr bIns="30106" lIns="60212" rIns="60212" tIns="30106"/>
            <a:lstStyle/>
            <a:p>
              <a:pPr>
                <a:defRPr/>
              </a:pPr>
              <a:endParaRPr altLang="en-US" lang="zh-CN" sz="1200">
                <a:solidFill>
                  <a:schemeClr val="tx2"/>
                </a:solidFill>
                <a:latin charset="-122" panose="020b0503020204020204" pitchFamily="34" typeface="微软雅黑"/>
                <a:ea charset="-122" panose="020b0503020204020204" pitchFamily="34" typeface="微软雅黑"/>
              </a:endParaRPr>
            </a:p>
          </p:txBody>
        </p:sp>
      </p:grpSp>
      <p:grpSp>
        <p:nvGrpSpPr>
          <p:cNvPr id="6" name="组合 11"/>
          <p:cNvGrpSpPr/>
          <p:nvPr/>
        </p:nvGrpSpPr>
        <p:grpSpPr>
          <a:xfrm>
            <a:off x="3417857" y="1231258"/>
            <a:ext cx="2265771" cy="2119115"/>
            <a:chOff x="4557142" y="1467711"/>
            <a:chExt cx="3021028" cy="2825105"/>
          </a:xfrm>
        </p:grpSpPr>
        <p:grpSp>
          <p:nvGrpSpPr>
            <p:cNvPr id="12" name="组合 12"/>
            <p:cNvGrpSpPr/>
            <p:nvPr/>
          </p:nvGrpSpPr>
          <p:grpSpPr>
            <a:xfrm>
              <a:off x="4557142" y="1467711"/>
              <a:ext cx="3021028" cy="2825105"/>
              <a:chOff x="1570902" y="3815673"/>
              <a:chExt cx="2534920" cy="2370523"/>
            </a:xfrm>
          </p:grpSpPr>
          <p:sp>
            <p:nvSpPr>
              <p:cNvPr id="17" name="矩形 16"/>
              <p:cNvSpPr/>
              <p:nvPr/>
            </p:nvSpPr>
            <p:spPr>
              <a:xfrm>
                <a:off x="1570902" y="4544008"/>
                <a:ext cx="2534920" cy="164218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tx2"/>
                  </a:solidFill>
                  <a:latin charset="-122" panose="020b0503020204020204" pitchFamily="34" typeface="微软雅黑"/>
                  <a:ea charset="-122" panose="020b0503020204020204" pitchFamily="34" typeface="微软雅黑"/>
                </a:endParaRPr>
              </a:p>
            </p:txBody>
          </p:sp>
          <p:sp>
            <p:nvSpPr>
              <p:cNvPr id="18" name="圆角矩形 17"/>
              <p:cNvSpPr/>
              <p:nvPr/>
            </p:nvSpPr>
            <p:spPr>
              <a:xfrm>
                <a:off x="2305774" y="3815673"/>
                <a:ext cx="1065176" cy="10651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tx2"/>
                  </a:solidFill>
                  <a:latin charset="-122" panose="020b0503020204020204" pitchFamily="34" typeface="微软雅黑"/>
                  <a:ea charset="-122" panose="020b0503020204020204" pitchFamily="34" typeface="微软雅黑"/>
                </a:endParaRPr>
              </a:p>
            </p:txBody>
          </p:sp>
        </p:grpSp>
        <p:sp>
          <p:nvSpPr>
            <p:cNvPr id="14" name="文本框 13"/>
            <p:cNvSpPr txBox="1"/>
            <p:nvPr/>
          </p:nvSpPr>
          <p:spPr>
            <a:xfrm>
              <a:off x="4932192" y="2853591"/>
              <a:ext cx="2270928" cy="365711"/>
            </a:xfrm>
            <a:prstGeom prst="rect">
              <a:avLst/>
            </a:prstGeom>
            <a:noFill/>
          </p:spPr>
          <p:txBody>
            <a:bodyPr rtlCol="0" wrap="square">
              <a:spAutoFit/>
            </a:bodyPr>
            <a:lstStyle/>
            <a:p>
              <a:pPr algn="ctr"/>
              <a:r>
                <a:rPr altLang="en-US" b="1" lang="zh-CN" sz="1200">
                  <a:solidFill>
                    <a:schemeClr val="tx1">
                      <a:lumMod val="65000"/>
                      <a:lumOff val="35000"/>
                    </a:schemeClr>
                  </a:solidFill>
                  <a:latin charset="-122" panose="020b0503020204020204" pitchFamily="34" typeface="微软雅黑"/>
                  <a:ea charset="-122" panose="020b0503020204020204" pitchFamily="34" typeface="微软雅黑"/>
                </a:rPr>
                <a:t>单击编辑标题</a:t>
              </a:r>
            </a:p>
          </p:txBody>
        </p:sp>
        <p:sp>
          <p:nvSpPr>
            <p:cNvPr id="15" name="文本框 14"/>
            <p:cNvSpPr txBox="1"/>
            <p:nvPr/>
          </p:nvSpPr>
          <p:spPr>
            <a:xfrm>
              <a:off x="4996431" y="3417633"/>
              <a:ext cx="2241535" cy="731421"/>
            </a:xfrm>
            <a:prstGeom prst="rect">
              <a:avLst/>
            </a:prstGeom>
            <a:noFill/>
          </p:spPr>
          <p:txBody>
            <a:bodyPr rtlCol="0" wrap="square">
              <a:spAutoFit/>
            </a:bodyPr>
            <a:lstStyle/>
            <a:p>
              <a:pPr algn="ctr" defTabSz="912613">
                <a:spcBef>
                  <a:spcPct val="20000"/>
                </a:spcBef>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6" name="Freeform 15"/>
            <p:cNvSpPr>
              <a:spLocks noEditPoints="1"/>
            </p:cNvSpPr>
            <p:nvPr/>
          </p:nvSpPr>
          <p:spPr bwMode="auto">
            <a:xfrm>
              <a:off x="5871599" y="1884941"/>
              <a:ext cx="392112" cy="466725"/>
            </a:xfrm>
            <a:custGeom>
              <a:gdLst>
                <a:gd fmla="*/ 323 w 671" name="T0"/>
                <a:gd fmla="*/ 326 h 798" name="T1"/>
                <a:gd fmla="*/ 323 w 671" name="T2"/>
                <a:gd fmla="*/ 798 h 798" name="T3"/>
                <a:gd fmla="*/ 671 w 671" name="T4"/>
                <a:gd fmla="*/ 675 h 798" name="T5"/>
                <a:gd fmla="*/ 671 w 671" name="T6"/>
                <a:gd fmla="*/ 203 h 798" name="T7"/>
                <a:gd fmla="*/ 323 w 671" name="T8"/>
                <a:gd fmla="*/ 326 h 798" name="T9"/>
                <a:gd fmla="*/ 292 w 671" name="T10"/>
                <a:gd fmla="*/ 356 h 798" name="T11"/>
                <a:gd fmla="*/ 292 w 671" name="T12"/>
                <a:gd fmla="*/ 422 h 798" name="T13"/>
                <a:gd fmla="*/ 228 w 671" name="T14"/>
                <a:gd fmla="*/ 391 h 798" name="T15"/>
                <a:gd fmla="*/ 228 w 671" name="T16"/>
                <a:gd fmla="*/ 320 h 798" name="T17"/>
                <a:gd fmla="*/ 292 w 671" name="T18"/>
                <a:gd fmla="*/ 356 h 798" name="T19"/>
                <a:gd fmla="*/ 577 w 671" name="T20"/>
                <a:gd fmla="*/ 152 h 798" name="T21"/>
                <a:gd fmla="*/ 559 w 671" name="T22"/>
                <a:gd fmla="*/ 143 h 798" name="T23"/>
                <a:gd fmla="*/ 224 w 671" name="T24"/>
                <a:gd fmla="*/ 260 h 798" name="T25"/>
                <a:gd fmla="*/ 214 w 671" name="T26"/>
                <a:gd fmla="*/ 269 h 798" name="T27"/>
                <a:gd fmla="*/ 214 w 671" name="T28"/>
                <a:gd fmla="*/ 748 h 798" name="T29"/>
                <a:gd fmla="*/ 305 w 671" name="T30"/>
                <a:gd fmla="*/ 797 h 798" name="T31"/>
                <a:gd fmla="*/ 305 w 671" name="T32"/>
                <a:gd fmla="*/ 326 h 798" name="T33"/>
                <a:gd fmla="*/ 231 w 671" name="T34"/>
                <a:gd fmla="*/ 287 h 798" name="T35"/>
                <a:gd fmla="*/ 232 w 671" name="T36"/>
                <a:gd fmla="*/ 286 h 798" name="T37"/>
                <a:gd fmla="*/ 568 w 671" name="T38"/>
                <a:gd fmla="*/ 170 h 798" name="T39"/>
                <a:gd fmla="*/ 577 w 671" name="T40"/>
                <a:gd fmla="*/ 152 h 798" name="T41"/>
                <a:gd fmla="*/ 78 w 671" name="T42"/>
                <a:gd fmla="*/ 216 h 798" name="T43"/>
                <a:gd fmla="*/ 78 w 671" name="T44"/>
                <a:gd fmla="*/ 281 h 798" name="T45"/>
                <a:gd fmla="*/ 14 w 671" name="T46"/>
                <a:gd fmla="*/ 250 h 798" name="T47"/>
                <a:gd fmla="*/ 14 w 671" name="T48"/>
                <a:gd fmla="*/ 180 h 798" name="T49"/>
                <a:gd fmla="*/ 78 w 671" name="T50"/>
                <a:gd fmla="*/ 216 h 798" name="T51"/>
                <a:gd fmla="*/ 363 w 671" name="T52"/>
                <a:gd fmla="*/ 11 h 798" name="T53"/>
                <a:gd fmla="*/ 346 w 671" name="T54"/>
                <a:gd fmla="*/ 2 h 798" name="T55"/>
                <a:gd fmla="*/ 10 w 671" name="T56"/>
                <a:gd fmla="*/ 119 h 798" name="T57"/>
                <a:gd fmla="*/ 0 w 671" name="T58"/>
                <a:gd fmla="*/ 128 h 798" name="T59"/>
                <a:gd fmla="*/ 0 w 671" name="T60"/>
                <a:gd fmla="*/ 608 h 798" name="T61"/>
                <a:gd fmla="*/ 92 w 671" name="T62"/>
                <a:gd fmla="*/ 656 h 798" name="T63"/>
                <a:gd fmla="*/ 92 w 671" name="T64"/>
                <a:gd fmla="*/ 186 h 798" name="T65"/>
                <a:gd fmla="*/ 17 w 671" name="T66"/>
                <a:gd fmla="*/ 146 h 798" name="T67"/>
                <a:gd fmla="*/ 18 w 671" name="T68"/>
                <a:gd fmla="*/ 146 h 798" name="T69"/>
                <a:gd fmla="*/ 354 w 671" name="T70"/>
                <a:gd fmla="*/ 29 h 798" name="T71"/>
                <a:gd fmla="*/ 363 w 671" name="T72"/>
                <a:gd fmla="*/ 11 h 798" name="T73"/>
                <a:gd fmla="*/ 185 w 671" name="T74"/>
                <a:gd fmla="*/ 290 h 798" name="T75"/>
                <a:gd fmla="*/ 185 w 671" name="T76"/>
                <a:gd fmla="*/ 355 h 798" name="T77"/>
                <a:gd fmla="*/ 121 w 671" name="T78"/>
                <a:gd fmla="*/ 324 h 798" name="T79"/>
                <a:gd fmla="*/ 121 w 671" name="T80"/>
                <a:gd fmla="*/ 254 h 798" name="T81"/>
                <a:gd fmla="*/ 185 w 671" name="T82"/>
                <a:gd fmla="*/ 290 h 798" name="T83"/>
                <a:gd fmla="*/ 470 w 671" name="T84"/>
                <a:gd fmla="*/ 85 h 798" name="T85"/>
                <a:gd fmla="*/ 453 w 671" name="T86"/>
                <a:gd fmla="*/ 76 h 798" name="T87"/>
                <a:gd fmla="*/ 117 w 671" name="T88"/>
                <a:gd fmla="*/ 193 h 798" name="T89"/>
                <a:gd fmla="*/ 107 w 671" name="T90"/>
                <a:gd fmla="*/ 202 h 798" name="T91"/>
                <a:gd fmla="*/ 107 w 671" name="T92"/>
                <a:gd fmla="*/ 682 h 798" name="T93"/>
                <a:gd fmla="*/ 199 w 671" name="T94"/>
                <a:gd fmla="*/ 730 h 798" name="T95"/>
                <a:gd fmla="*/ 199 w 671" name="T96"/>
                <a:gd fmla="*/ 260 h 798" name="T97"/>
                <a:gd fmla="*/ 124 w 671" name="T98"/>
                <a:gd fmla="*/ 220 h 798" name="T99"/>
                <a:gd fmla="*/ 125 w 671" name="T100"/>
                <a:gd fmla="*/ 219 h 798" name="T101"/>
                <a:gd fmla="*/ 461 w 671" name="T102"/>
                <a:gd fmla="*/ 103 h 798" name="T103"/>
                <a:gd fmla="*/ 470 w 671" name="T104"/>
                <a:gd fmla="*/ 85 h 79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98" w="671">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p:spPr>
          <p:txBody>
            <a:bodyPr/>
            <a:lstStyle/>
            <a:p>
              <a:endParaRPr altLang="en-US" lang="zh-CN" sz="1000">
                <a:solidFill>
                  <a:schemeClr val="tx2"/>
                </a:solidFill>
                <a:latin charset="-122" panose="020b0503020204020204" pitchFamily="34" typeface="微软雅黑"/>
                <a:ea charset="-122" panose="020b0503020204020204" pitchFamily="34" typeface="微软雅黑"/>
              </a:endParaRPr>
            </a:p>
          </p:txBody>
        </p:sp>
      </p:grpSp>
      <p:grpSp>
        <p:nvGrpSpPr>
          <p:cNvPr id="13" name="组合 18"/>
          <p:cNvGrpSpPr/>
          <p:nvPr/>
        </p:nvGrpSpPr>
        <p:grpSpPr>
          <a:xfrm>
            <a:off x="6117386" y="1231257"/>
            <a:ext cx="2265771" cy="2119115"/>
            <a:chOff x="8156513" y="1467710"/>
            <a:chExt cx="3021028" cy="2825105"/>
          </a:xfrm>
        </p:grpSpPr>
        <p:sp>
          <p:nvSpPr>
            <p:cNvPr id="20" name="矩形 19"/>
            <p:cNvSpPr/>
            <p:nvPr/>
          </p:nvSpPr>
          <p:spPr>
            <a:xfrm>
              <a:off x="8156513" y="2335714"/>
              <a:ext cx="3021028" cy="195710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tx2"/>
                </a:solidFill>
                <a:latin charset="-122" panose="020b0503020204020204" pitchFamily="34" typeface="微软雅黑"/>
                <a:ea charset="-122" panose="020b0503020204020204" pitchFamily="34" typeface="微软雅黑"/>
              </a:endParaRPr>
            </a:p>
          </p:txBody>
        </p:sp>
        <p:sp>
          <p:nvSpPr>
            <p:cNvPr id="21" name="圆角矩形 20"/>
            <p:cNvSpPr/>
            <p:nvPr/>
          </p:nvSpPr>
          <p:spPr>
            <a:xfrm>
              <a:off x="9032308" y="1467710"/>
              <a:ext cx="1269439" cy="12694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tx2"/>
                </a:solidFill>
                <a:latin charset="-122" panose="020b0503020204020204" pitchFamily="34" typeface="微软雅黑"/>
                <a:ea charset="-122" panose="020b0503020204020204" pitchFamily="34" typeface="微软雅黑"/>
              </a:endParaRPr>
            </a:p>
          </p:txBody>
        </p:sp>
        <p:sp>
          <p:nvSpPr>
            <p:cNvPr id="22" name="文本框 21"/>
            <p:cNvSpPr txBox="1"/>
            <p:nvPr/>
          </p:nvSpPr>
          <p:spPr>
            <a:xfrm>
              <a:off x="8531564" y="2862267"/>
              <a:ext cx="2270928" cy="365711"/>
            </a:xfrm>
            <a:prstGeom prst="rect">
              <a:avLst/>
            </a:prstGeom>
            <a:noFill/>
          </p:spPr>
          <p:txBody>
            <a:bodyPr rtlCol="0" wrap="square">
              <a:spAutoFit/>
            </a:bodyPr>
            <a:lstStyle/>
            <a:p>
              <a:pPr algn="ctr"/>
              <a:r>
                <a:rPr altLang="en-US" b="1" lang="zh-CN" sz="1200">
                  <a:solidFill>
                    <a:schemeClr val="tx1">
                      <a:lumMod val="65000"/>
                      <a:lumOff val="35000"/>
                    </a:schemeClr>
                  </a:solidFill>
                  <a:latin charset="-122" panose="020b0503020204020204" pitchFamily="34" typeface="微软雅黑"/>
                  <a:ea charset="-122" panose="020b0503020204020204" pitchFamily="34" typeface="微软雅黑"/>
                </a:rPr>
                <a:t>单击编辑标题</a:t>
              </a:r>
            </a:p>
          </p:txBody>
        </p:sp>
        <p:sp>
          <p:nvSpPr>
            <p:cNvPr id="23" name="文本框 22"/>
            <p:cNvSpPr txBox="1"/>
            <p:nvPr/>
          </p:nvSpPr>
          <p:spPr>
            <a:xfrm>
              <a:off x="8560955" y="3417632"/>
              <a:ext cx="2241535" cy="731421"/>
            </a:xfrm>
            <a:prstGeom prst="rect">
              <a:avLst/>
            </a:prstGeom>
            <a:noFill/>
          </p:spPr>
          <p:txBody>
            <a:bodyPr rtlCol="0" wrap="square">
              <a:spAutoFit/>
            </a:bodyPr>
            <a:lstStyle/>
            <a:p>
              <a:pPr algn="ctr" defTabSz="912613">
                <a:spcBef>
                  <a:spcPct val="20000"/>
                </a:spcBef>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grpSp>
          <p:nvGrpSpPr>
            <p:cNvPr id="19" name="组合 19"/>
            <p:cNvGrpSpPr>
              <a:grpSpLocks noChangeAspect="1"/>
            </p:cNvGrpSpPr>
            <p:nvPr/>
          </p:nvGrpSpPr>
          <p:grpSpPr>
            <a:xfrm>
              <a:off x="9398496" y="1847624"/>
              <a:ext cx="509607" cy="509607"/>
              <a:chOff x="1437735" y="704204"/>
              <a:chExt cx="492531" cy="493274"/>
            </a:xfrm>
            <a:solidFill>
              <a:schemeClr val="bg1"/>
            </a:solidFill>
          </p:grpSpPr>
          <p:sp>
            <p:nvSpPr>
              <p:cNvPr id="25" name="饼形 24"/>
              <p:cNvSpPr/>
              <p:nvPr/>
            </p:nvSpPr>
            <p:spPr>
              <a:xfrm flipH="1">
                <a:off x="1483162" y="752095"/>
                <a:ext cx="447104" cy="44538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solidFill>
                    <a:schemeClr val="tx2"/>
                  </a:solidFill>
                  <a:latin charset="-122" panose="020b0503020204020204" pitchFamily="34" typeface="微软雅黑"/>
                  <a:ea charset="-122" panose="020b0503020204020204" pitchFamily="34" typeface="微软雅黑"/>
                </a:endParaRPr>
              </a:p>
            </p:txBody>
          </p:sp>
          <p:sp>
            <p:nvSpPr>
              <p:cNvPr id="26" name="椭圆 34"/>
              <p:cNvSpPr>
                <a:spLocks noChangeAspect="1"/>
              </p:cNvSpPr>
              <p:nvPr/>
            </p:nvSpPr>
            <p:spPr>
              <a:xfrm>
                <a:off x="1437735" y="704204"/>
                <a:ext cx="222355" cy="222692"/>
              </a:xfrm>
              <a:custGeom>
                <a:rect b="b" l="l" r="r" t="t"/>
                <a:pathLst>
                  <a:path h="223200" w="223200">
                    <a:moveTo>
                      <a:pt x="223200" y="0"/>
                    </a:moveTo>
                    <a:lnTo>
                      <a:pt x="223200" y="223200"/>
                    </a:lnTo>
                    <a:lnTo>
                      <a:pt x="0" y="223200"/>
                    </a:lnTo>
                    <a:cubicBezTo>
                      <a:pt x="0" y="99930"/>
                      <a:pt x="99930" y="0"/>
                      <a:pt x="223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solidFill>
                    <a:schemeClr val="tx2"/>
                  </a:solidFill>
                  <a:latin charset="-122" panose="020b0503020204020204" pitchFamily="34" typeface="微软雅黑"/>
                  <a:ea charset="-122" panose="020b0503020204020204" pitchFamily="34" typeface="微软雅黑"/>
                </a:endParaRPr>
              </a:p>
            </p:txBody>
          </p:sp>
        </p:grpSp>
      </p:grpSp>
    </p:spTree>
    <p:extLst>
      <p:ext uri="{BB962C8B-B14F-4D97-AF65-F5344CB8AC3E}">
        <p14:creationId val="95547620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1000" id="19"/>
                                        <p:tgtEl>
                                          <p:spTgt spid="13"/>
                                        </p:tgtEl>
                                      </p:cBhvr>
                                    </p:animEffect>
                                    <p:anim calcmode="lin" valueType="num">
                                      <p:cBhvr>
                                        <p:cTn dur="1000" fill="hold" id="20"/>
                                        <p:tgtEl>
                                          <p:spTgt spid="13"/>
                                        </p:tgtEl>
                                        <p:attrNameLst>
                                          <p:attrName>ppt_x</p:attrName>
                                        </p:attrNameLst>
                                      </p:cBhvr>
                                      <p:tavLst>
                                        <p:tav tm="0">
                                          <p:val>
                                            <p:strVal val="#ppt_x"/>
                                          </p:val>
                                        </p:tav>
                                        <p:tav tm="100000">
                                          <p:val>
                                            <p:strVal val="#ppt_x"/>
                                          </p:val>
                                        </p:tav>
                                      </p:tavLst>
                                    </p:anim>
                                    <p:anim calcmode="lin" valueType="num">
                                      <p:cBhvr>
                                        <p:cTn dur="1000" fill="hold" id="21"/>
                                        <p:tgtEl>
                                          <p:spTgt spid="1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2" presetSubtype="2">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additive="base">
                                        <p:cTn dur="500" fill="hold" id="25"/>
                                        <p:tgtEl>
                                          <p:spTgt spid="3"/>
                                        </p:tgtEl>
                                        <p:attrNameLst>
                                          <p:attrName>ppt_x</p:attrName>
                                        </p:attrNameLst>
                                      </p:cBhvr>
                                      <p:tavLst>
                                        <p:tav tm="0">
                                          <p:val>
                                            <p:strVal val="1+#ppt_w/2"/>
                                          </p:val>
                                        </p:tav>
                                        <p:tav tm="100000">
                                          <p:val>
                                            <p:strVal val="#ppt_x"/>
                                          </p:val>
                                        </p:tav>
                                      </p:tavLst>
                                    </p:anim>
                                    <p:anim calcmode="lin" valueType="num">
                                      <p:cBhvr additive="base">
                                        <p:cTn dur="500" fill="hold" id="26"/>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等腰三角形 28"/>
          <p:cNvSpPr/>
          <p:nvPr/>
        </p:nvSpPr>
        <p:spPr>
          <a:xfrm flipH="1">
            <a:off x="0" y="0"/>
            <a:ext cx="9144000" cy="5172216"/>
          </a:xfrm>
          <a:prstGeom prst="triangle">
            <a:avLst>
              <a:gd fmla="val 100000" name="adj"/>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9" name="矩形 18"/>
          <p:cNvSpPr/>
          <p:nvPr/>
        </p:nvSpPr>
        <p:spPr>
          <a:xfrm>
            <a:off x="769902" y="995988"/>
            <a:ext cx="7604197" cy="342900"/>
          </a:xfrm>
          <a:prstGeom prst="rect">
            <a:avLst/>
          </a:prstGeom>
        </p:spPr>
        <p:txBody>
          <a:bodyPr bIns="34290" lIns="68580" rIns="68580" tIns="34290" wrap="square">
            <a:spAutoFit/>
          </a:bodyPr>
          <a:lstStyle/>
          <a:p>
            <a:pPr lvl="0"/>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2" name="MH_Text_5"/>
          <p:cNvSpPr/>
          <p:nvPr>
            <p:custDataLst>
              <p:tags r:id="rId2"/>
            </p:custDataLst>
          </p:nvPr>
        </p:nvSpPr>
        <p:spPr>
          <a:xfrm>
            <a:off x="6597675" y="3441628"/>
            <a:ext cx="1640848" cy="374084"/>
          </a:xfrm>
          <a:custGeom>
            <a:gdLst>
              <a:gd fmla="*/ 0 w 1488119" name="connsiteX0"/>
              <a:gd fmla="*/ 0 h 504000" name="connsiteY0"/>
              <a:gd fmla="*/ 1236119 w 1488119" name="connsiteX1"/>
              <a:gd fmla="*/ 0 h 504000" name="connsiteY1"/>
              <a:gd fmla="*/ 1488119 w 1488119" name="connsiteX2"/>
              <a:gd fmla="*/ 252000 h 504000" name="connsiteY2"/>
              <a:gd fmla="*/ 1236119 w 1488119" name="connsiteX3"/>
              <a:gd fmla="*/ 504000 h 504000" name="connsiteY3"/>
              <a:gd fmla="*/ 0 w 1488119" name="connsiteX4"/>
              <a:gd fmla="*/ 504000 h 504000" name="connsiteY4"/>
              <a:gd fmla="*/ 252000 w 1488119" name="connsiteX5"/>
              <a:gd fmla="*/ 252000 h 5040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4000" w="1488119">
                <a:moveTo>
                  <a:pt x="0" y="0"/>
                </a:moveTo>
                <a:lnTo>
                  <a:pt x="1236119" y="0"/>
                </a:lnTo>
                <a:lnTo>
                  <a:pt x="1488119" y="252000"/>
                </a:lnTo>
                <a:lnTo>
                  <a:pt x="1236119" y="504000"/>
                </a:lnTo>
                <a:lnTo>
                  <a:pt x="0" y="504000"/>
                </a:lnTo>
                <a:lnTo>
                  <a:pt x="252000" y="252000"/>
                </a:lnTo>
                <a:close/>
              </a:path>
            </a:pathLst>
          </a:custGeom>
          <a:solidFill>
            <a:schemeClr val="accent3"/>
          </a:solidFill>
          <a:ln algn="ctr" cap="flat" cmpd="sng" w="12700">
            <a:noFill/>
            <a:prstDash val="solid"/>
            <a:miter lim="800000"/>
          </a:ln>
          <a:effectLst/>
        </p:spPr>
        <p:txBody>
          <a:bodyPr anchor="ctr" bIns="34290" lIns="68580" rIns="68580" tIns="34290"/>
          <a:lstStyle/>
          <a:p>
            <a:pPr algn="ctr">
              <a:defRPr/>
            </a:pPr>
            <a:r>
              <a:rPr altLang="zh-CN" kern="0" lang="en-US" sz="2000">
                <a:solidFill>
                  <a:srgbClr val="FFFFFF"/>
                </a:solidFill>
                <a:latin charset="0" pitchFamily="2" typeface="Akzidenz-Grotesk BQ Condensed"/>
                <a:ea charset="-122" panose="02010600030101010101" pitchFamily="2" typeface="宋体"/>
              </a:rPr>
              <a:t>20%</a:t>
            </a:r>
          </a:p>
        </p:txBody>
      </p:sp>
      <p:sp>
        <p:nvSpPr>
          <p:cNvPr id="3" name="MH_Text_3"/>
          <p:cNvSpPr/>
          <p:nvPr>
            <p:custDataLst>
              <p:tags r:id="rId3"/>
            </p:custDataLst>
          </p:nvPr>
        </p:nvSpPr>
        <p:spPr>
          <a:xfrm>
            <a:off x="4069929" y="3441628"/>
            <a:ext cx="2805884" cy="374084"/>
          </a:xfrm>
          <a:custGeom>
            <a:gdLst>
              <a:gd fmla="*/ 0 w 2546477" name="connsiteX0"/>
              <a:gd fmla="*/ 0 h 504000" name="connsiteY0"/>
              <a:gd fmla="*/ 2294477 w 2546477" name="connsiteX1"/>
              <a:gd fmla="*/ 0 h 504000" name="connsiteY1"/>
              <a:gd fmla="*/ 2546477 w 2546477" name="connsiteX2"/>
              <a:gd fmla="*/ 252000 h 504000" name="connsiteY2"/>
              <a:gd fmla="*/ 2294477 w 2546477" name="connsiteX3"/>
              <a:gd fmla="*/ 504000 h 504000" name="connsiteY3"/>
              <a:gd fmla="*/ 0 w 2546477" name="connsiteX4"/>
              <a:gd fmla="*/ 504000 h 504000" name="connsiteY4"/>
              <a:gd fmla="*/ 252000 w 2546477" name="connsiteX5"/>
              <a:gd fmla="*/ 252000 h 5040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4000" w="2546477">
                <a:moveTo>
                  <a:pt x="0" y="0"/>
                </a:moveTo>
                <a:lnTo>
                  <a:pt x="2294477" y="0"/>
                </a:lnTo>
                <a:lnTo>
                  <a:pt x="2546477" y="252000"/>
                </a:lnTo>
                <a:lnTo>
                  <a:pt x="2294477" y="504000"/>
                </a:lnTo>
                <a:lnTo>
                  <a:pt x="0" y="504000"/>
                </a:lnTo>
                <a:lnTo>
                  <a:pt x="252000" y="252000"/>
                </a:lnTo>
                <a:close/>
              </a:path>
            </a:pathLst>
          </a:custGeom>
          <a:solidFill>
            <a:schemeClr val="accent2"/>
          </a:solidFill>
          <a:ln algn="ctr" cap="flat" cmpd="sng" w="12700">
            <a:noFill/>
            <a:prstDash val="solid"/>
            <a:miter lim="800000"/>
          </a:ln>
          <a:effectLst/>
        </p:spPr>
        <p:txBody>
          <a:bodyPr anchor="ctr" bIns="34290" lIns="68580" rIns="68580" tIns="34290"/>
          <a:lstStyle/>
          <a:p>
            <a:pPr algn="ctr">
              <a:defRPr/>
            </a:pPr>
            <a:r>
              <a:rPr altLang="zh-CN" kern="0" lang="en-US" sz="2000">
                <a:solidFill>
                  <a:srgbClr val="FFFFFF"/>
                </a:solidFill>
                <a:latin charset="0" pitchFamily="2" typeface="Akzidenz-Grotesk BQ Condensed"/>
                <a:ea charset="-122" panose="02010600030101010101" pitchFamily="2" typeface="宋体"/>
              </a:rPr>
              <a:t>32%</a:t>
            </a:r>
          </a:p>
        </p:txBody>
      </p:sp>
      <p:sp>
        <p:nvSpPr>
          <p:cNvPr id="4" name="MH_Text_1"/>
          <p:cNvSpPr/>
          <p:nvPr>
            <p:custDataLst>
              <p:tags r:id="rId4"/>
            </p:custDataLst>
          </p:nvPr>
        </p:nvSpPr>
        <p:spPr>
          <a:xfrm>
            <a:off x="973659" y="3441628"/>
            <a:ext cx="3374409" cy="374084"/>
          </a:xfrm>
          <a:prstGeom prst="homePlate">
            <a:avLst/>
          </a:prstGeom>
          <a:solidFill>
            <a:schemeClr val="accent1"/>
          </a:solidFill>
          <a:ln algn="ctr" cap="flat" cmpd="sng" w="12700">
            <a:noFill/>
            <a:prstDash val="solid"/>
            <a:miter lim="800000"/>
          </a:ln>
          <a:effectLst/>
        </p:spPr>
        <p:txBody>
          <a:bodyPr anchor="ctr" bIns="34290" lIns="68580" rIns="68580" tIns="34290"/>
          <a:lstStyle/>
          <a:p>
            <a:pPr algn="ctr">
              <a:defRPr/>
            </a:pPr>
            <a:r>
              <a:rPr altLang="zh-CN" kern="0" lang="en-US" sz="2000">
                <a:solidFill>
                  <a:srgbClr val="FFFFFF"/>
                </a:solidFill>
                <a:latin charset="0" pitchFamily="2" typeface="Akzidenz-Grotesk BQ Condensed"/>
                <a:ea charset="-122" panose="02010600030101010101" pitchFamily="2" typeface="宋体"/>
              </a:rPr>
              <a:t>48%</a:t>
            </a:r>
          </a:p>
        </p:txBody>
      </p:sp>
      <p:sp>
        <p:nvSpPr>
          <p:cNvPr id="5" name="MH_Text_6"/>
          <p:cNvSpPr/>
          <p:nvPr>
            <p:custDataLst>
              <p:tags r:id="rId5"/>
            </p:custDataLst>
          </p:nvPr>
        </p:nvSpPr>
        <p:spPr>
          <a:xfrm>
            <a:off x="4640202" y="4109991"/>
            <a:ext cx="3598320" cy="372907"/>
          </a:xfrm>
          <a:custGeom>
            <a:gdLst>
              <a:gd fmla="*/ 0 w 3265011" name="connsiteX0"/>
              <a:gd fmla="*/ 0 h 504000" name="connsiteY0"/>
              <a:gd fmla="*/ 3013011 w 3265011" name="connsiteX1"/>
              <a:gd fmla="*/ 0 h 504000" name="connsiteY1"/>
              <a:gd fmla="*/ 3265011 w 3265011" name="connsiteX2"/>
              <a:gd fmla="*/ 252000 h 504000" name="connsiteY2"/>
              <a:gd fmla="*/ 3013011 w 3265011" name="connsiteX3"/>
              <a:gd fmla="*/ 504000 h 504000" name="connsiteY3"/>
              <a:gd fmla="*/ 0 w 3265011" name="connsiteX4"/>
              <a:gd fmla="*/ 504000 h 504000" name="connsiteY4"/>
              <a:gd fmla="*/ 252000 w 3265011" name="connsiteX5"/>
              <a:gd fmla="*/ 252000 h 5040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4000" w="3265011">
                <a:moveTo>
                  <a:pt x="0" y="0"/>
                </a:moveTo>
                <a:lnTo>
                  <a:pt x="3013011" y="0"/>
                </a:lnTo>
                <a:lnTo>
                  <a:pt x="3265011" y="252000"/>
                </a:lnTo>
                <a:lnTo>
                  <a:pt x="3013011" y="504000"/>
                </a:lnTo>
                <a:lnTo>
                  <a:pt x="0" y="504000"/>
                </a:lnTo>
                <a:lnTo>
                  <a:pt x="252000" y="252000"/>
                </a:lnTo>
                <a:close/>
              </a:path>
            </a:pathLst>
          </a:custGeom>
          <a:solidFill>
            <a:schemeClr val="accent3"/>
          </a:solidFill>
          <a:ln algn="ctr" cap="flat" cmpd="sng" w="12700">
            <a:noFill/>
            <a:prstDash val="solid"/>
            <a:miter lim="800000"/>
          </a:ln>
          <a:effectLst/>
        </p:spPr>
        <p:txBody>
          <a:bodyPr anchor="ctr" bIns="34290" lIns="68580" rIns="68580" tIns="34290"/>
          <a:lstStyle/>
          <a:p>
            <a:pPr algn="ctr">
              <a:defRPr/>
            </a:pPr>
            <a:r>
              <a:rPr altLang="zh-CN" kern="0" lang="en-US" sz="2000">
                <a:solidFill>
                  <a:srgbClr val="FFFFFF"/>
                </a:solidFill>
                <a:latin charset="0" pitchFamily="2" typeface="Akzidenz-Grotesk BQ Condensed"/>
                <a:ea charset="-122" panose="02010600030101010101" pitchFamily="2" typeface="宋体"/>
              </a:rPr>
              <a:t>50%</a:t>
            </a:r>
          </a:p>
        </p:txBody>
      </p:sp>
      <p:sp>
        <p:nvSpPr>
          <p:cNvPr id="6" name="MH_Text_4"/>
          <p:cNvSpPr/>
          <p:nvPr>
            <p:custDataLst>
              <p:tags r:id="rId6"/>
            </p:custDataLst>
          </p:nvPr>
        </p:nvSpPr>
        <p:spPr>
          <a:xfrm>
            <a:off x="2854162" y="4109991"/>
            <a:ext cx="2064179" cy="372907"/>
          </a:xfrm>
          <a:custGeom>
            <a:gdLst>
              <a:gd fmla="*/ 0 w 1873766" name="connsiteX0"/>
              <a:gd fmla="*/ 0 h 504000" name="connsiteY0"/>
              <a:gd fmla="*/ 1621766 w 1873766" name="connsiteX1"/>
              <a:gd fmla="*/ 0 h 504000" name="connsiteY1"/>
              <a:gd fmla="*/ 1873766 w 1873766" name="connsiteX2"/>
              <a:gd fmla="*/ 252000 h 504000" name="connsiteY2"/>
              <a:gd fmla="*/ 1621766 w 1873766" name="connsiteX3"/>
              <a:gd fmla="*/ 504000 h 504000" name="connsiteY3"/>
              <a:gd fmla="*/ 0 w 1873766" name="connsiteX4"/>
              <a:gd fmla="*/ 504000 h 504000" name="connsiteY4"/>
              <a:gd fmla="*/ 252000 w 1873766" name="connsiteX5"/>
              <a:gd fmla="*/ 252000 h 5040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4000" w="1873766">
                <a:moveTo>
                  <a:pt x="0" y="0"/>
                </a:moveTo>
                <a:lnTo>
                  <a:pt x="1621766" y="0"/>
                </a:lnTo>
                <a:lnTo>
                  <a:pt x="1873766" y="252000"/>
                </a:lnTo>
                <a:lnTo>
                  <a:pt x="1621766" y="504000"/>
                </a:lnTo>
                <a:lnTo>
                  <a:pt x="0" y="504000"/>
                </a:lnTo>
                <a:lnTo>
                  <a:pt x="252000" y="252000"/>
                </a:lnTo>
                <a:close/>
              </a:path>
            </a:pathLst>
          </a:custGeom>
          <a:solidFill>
            <a:schemeClr val="accent2"/>
          </a:solidFill>
          <a:ln algn="ctr" cap="flat" cmpd="sng" w="12700">
            <a:noFill/>
            <a:prstDash val="solid"/>
            <a:miter lim="800000"/>
          </a:ln>
          <a:effectLst/>
        </p:spPr>
        <p:txBody>
          <a:bodyPr anchor="ctr" bIns="34290" lIns="68580" rIns="68580" tIns="34290"/>
          <a:lstStyle/>
          <a:p>
            <a:pPr algn="ctr">
              <a:defRPr/>
            </a:pPr>
            <a:r>
              <a:rPr altLang="zh-CN" kern="0" lang="en-US" sz="2000">
                <a:solidFill>
                  <a:srgbClr val="FFFFFF"/>
                </a:solidFill>
                <a:latin charset="0" pitchFamily="2" typeface="Akzidenz-Grotesk BQ Condensed"/>
                <a:ea charset="-122" panose="02010600030101010101" pitchFamily="2" typeface="宋体"/>
              </a:rPr>
              <a:t>25%</a:t>
            </a:r>
          </a:p>
        </p:txBody>
      </p:sp>
      <p:sp>
        <p:nvSpPr>
          <p:cNvPr id="7" name="MH_Text_2"/>
          <p:cNvSpPr/>
          <p:nvPr>
            <p:custDataLst>
              <p:tags r:id="rId7"/>
            </p:custDataLst>
          </p:nvPr>
        </p:nvSpPr>
        <p:spPr>
          <a:xfrm>
            <a:off x="973659" y="4109991"/>
            <a:ext cx="2156894" cy="372907"/>
          </a:xfrm>
          <a:prstGeom prst="homePlate">
            <a:avLst/>
          </a:prstGeom>
          <a:solidFill>
            <a:schemeClr val="accent1"/>
          </a:solidFill>
          <a:ln algn="ctr" cap="flat" cmpd="sng" w="12700">
            <a:noFill/>
            <a:prstDash val="solid"/>
            <a:miter lim="800000"/>
          </a:ln>
          <a:effectLst/>
        </p:spPr>
        <p:txBody>
          <a:bodyPr anchor="ctr" bIns="34290" lIns="68580" rIns="68580" tIns="34290"/>
          <a:lstStyle/>
          <a:p>
            <a:pPr algn="ctr">
              <a:defRPr/>
            </a:pPr>
            <a:r>
              <a:rPr altLang="zh-CN" kern="0" lang="en-US" sz="2000">
                <a:solidFill>
                  <a:srgbClr val="FFFFFF"/>
                </a:solidFill>
                <a:latin charset="0" pitchFamily="2" typeface="Akzidenz-Grotesk BQ Condensed"/>
                <a:ea charset="-122" panose="02010600030101010101" pitchFamily="2" typeface="宋体"/>
              </a:rPr>
              <a:t>25%</a:t>
            </a:r>
          </a:p>
        </p:txBody>
      </p:sp>
      <p:sp>
        <p:nvSpPr>
          <p:cNvPr id="17" name="矩形 16"/>
          <p:cNvSpPr/>
          <p:nvPr/>
        </p:nvSpPr>
        <p:spPr>
          <a:xfrm>
            <a:off x="3092407" y="3172599"/>
            <a:ext cx="1051560" cy="251460"/>
          </a:xfrm>
          <a:prstGeom prst="rect">
            <a:avLst/>
          </a:prstGeom>
        </p:spPr>
        <p:txBody>
          <a:bodyPr bIns="34290" lIns="68580" rIns="68580" tIns="34290" wrap="none">
            <a:spAutoFit/>
          </a:bodyPr>
          <a:lstStyle/>
          <a:p>
            <a:pPr algn="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单击添加标题</a:t>
            </a:r>
          </a:p>
        </p:txBody>
      </p:sp>
      <p:sp>
        <p:nvSpPr>
          <p:cNvPr id="18" name="矩形 17"/>
          <p:cNvSpPr/>
          <p:nvPr/>
        </p:nvSpPr>
        <p:spPr>
          <a:xfrm>
            <a:off x="3092407" y="3847243"/>
            <a:ext cx="1051560" cy="251460"/>
          </a:xfrm>
          <a:prstGeom prst="rect">
            <a:avLst/>
          </a:prstGeom>
        </p:spPr>
        <p:txBody>
          <a:bodyPr bIns="34290" lIns="68580" rIns="68580" tIns="34290" wrap="none">
            <a:spAutoFit/>
          </a:bodyPr>
          <a:lstStyle/>
          <a:p>
            <a:pPr algn="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单击添加标题</a:t>
            </a:r>
          </a:p>
        </p:txBody>
      </p:sp>
      <p:grpSp>
        <p:nvGrpSpPr>
          <p:cNvPr id="8" name="组合 7"/>
          <p:cNvGrpSpPr/>
          <p:nvPr/>
        </p:nvGrpSpPr>
        <p:grpSpPr>
          <a:xfrm>
            <a:off x="1659651" y="1826596"/>
            <a:ext cx="1544197" cy="924325"/>
            <a:chOff x="2212865" y="2434710"/>
            <a:chExt cx="2058928" cy="1232053"/>
          </a:xfrm>
        </p:grpSpPr>
        <p:sp>
          <p:nvSpPr>
            <p:cNvPr id="21" name="矩形 20"/>
            <p:cNvSpPr/>
            <p:nvPr/>
          </p:nvSpPr>
          <p:spPr>
            <a:xfrm>
              <a:off x="2562031" y="2434710"/>
              <a:ext cx="1463039" cy="365647"/>
            </a:xfrm>
            <a:prstGeom prst="rect">
              <a:avLst/>
            </a:prstGeom>
            <a:solidFill>
              <a:schemeClr val="accent1"/>
            </a:solidFill>
            <a:effectLst/>
          </p:spPr>
          <p:txBody>
            <a:bodyPr wrap="none">
              <a:spAutoFit/>
            </a:bodyPr>
            <a:lstStyle/>
            <a:p>
              <a:pPr algn="r"/>
              <a:r>
                <a:rPr altLang="en-US" lang="zh-CN" sz="1200">
                  <a:solidFill>
                    <a:schemeClr val="bg1"/>
                  </a:solidFill>
                  <a:latin charset="-122" panose="020b0503020204020204" pitchFamily="34" typeface="微软雅黑"/>
                  <a:ea charset="-122" panose="020b0503020204020204" pitchFamily="34" typeface="微软雅黑"/>
                </a:rPr>
                <a:t>单击添加标题</a:t>
              </a:r>
            </a:p>
          </p:txBody>
        </p:sp>
        <p:sp>
          <p:nvSpPr>
            <p:cNvPr id="22" name="矩形 21"/>
            <p:cNvSpPr/>
            <p:nvPr/>
          </p:nvSpPr>
          <p:spPr>
            <a:xfrm>
              <a:off x="2212866" y="2989864"/>
              <a:ext cx="2058928" cy="670353"/>
            </a:xfrm>
            <a:prstGeom prst="rect">
              <a:avLst/>
            </a:prstGeom>
            <a:ln>
              <a:solidFill>
                <a:schemeClr val="accent1"/>
              </a:solidFill>
            </a:ln>
          </p:spPr>
          <p:txBody>
            <a:bodyPr wrap="square">
              <a:spAutoFit/>
            </a:bodyPr>
            <a:lstStyle/>
            <a:p>
              <a:pPr algn="ctr" lvl="0"/>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grpSp>
      <p:grpSp>
        <p:nvGrpSpPr>
          <p:cNvPr id="9" name="组合 8"/>
          <p:cNvGrpSpPr/>
          <p:nvPr/>
        </p:nvGrpSpPr>
        <p:grpSpPr>
          <a:xfrm>
            <a:off x="3965133" y="1826596"/>
            <a:ext cx="1470963" cy="924325"/>
            <a:chOff x="5286843" y="2434710"/>
            <a:chExt cx="1961284" cy="1232053"/>
          </a:xfrm>
        </p:grpSpPr>
        <p:sp>
          <p:nvSpPr>
            <p:cNvPr id="31" name="矩形 30"/>
            <p:cNvSpPr/>
            <p:nvPr/>
          </p:nvSpPr>
          <p:spPr>
            <a:xfrm>
              <a:off x="5539997" y="2434710"/>
              <a:ext cx="1463040" cy="365647"/>
            </a:xfrm>
            <a:prstGeom prst="rect">
              <a:avLst/>
            </a:prstGeom>
            <a:solidFill>
              <a:schemeClr val="accent2"/>
            </a:solidFill>
            <a:effectLst/>
          </p:spPr>
          <p:txBody>
            <a:bodyPr wrap="none">
              <a:spAutoFit/>
            </a:bodyPr>
            <a:lstStyle/>
            <a:p>
              <a:pPr algn="r"/>
              <a:r>
                <a:rPr altLang="en-US" lang="zh-CN" sz="1200">
                  <a:solidFill>
                    <a:schemeClr val="bg1"/>
                  </a:solidFill>
                  <a:latin charset="-122" panose="020b0503020204020204" pitchFamily="34" typeface="微软雅黑"/>
                  <a:ea charset="-122" panose="020b0503020204020204" pitchFamily="34" typeface="微软雅黑"/>
                </a:rPr>
                <a:t>单击添加标题</a:t>
              </a:r>
            </a:p>
          </p:txBody>
        </p:sp>
        <p:sp>
          <p:nvSpPr>
            <p:cNvPr id="32" name="矩形 31"/>
            <p:cNvSpPr/>
            <p:nvPr/>
          </p:nvSpPr>
          <p:spPr>
            <a:xfrm>
              <a:off x="5286843" y="2989864"/>
              <a:ext cx="1961284" cy="670353"/>
            </a:xfrm>
            <a:prstGeom prst="rect">
              <a:avLst/>
            </a:prstGeom>
            <a:ln>
              <a:solidFill>
                <a:schemeClr val="accent2"/>
              </a:solidFill>
            </a:ln>
          </p:spPr>
          <p:txBody>
            <a:bodyPr wrap="square">
              <a:spAutoFit/>
            </a:bodyPr>
            <a:lstStyle/>
            <a:p>
              <a:pPr algn="ctr" lvl="0"/>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grpSp>
      <p:grpSp>
        <p:nvGrpSpPr>
          <p:cNvPr id="10" name="组合 9"/>
          <p:cNvGrpSpPr/>
          <p:nvPr/>
        </p:nvGrpSpPr>
        <p:grpSpPr>
          <a:xfrm>
            <a:off x="6228184" y="1826596"/>
            <a:ext cx="1548172" cy="924325"/>
            <a:chOff x="8304237" y="2434710"/>
            <a:chExt cx="2064228" cy="1232053"/>
          </a:xfrm>
        </p:grpSpPr>
        <p:sp>
          <p:nvSpPr>
            <p:cNvPr id="34" name="矩形 33"/>
            <p:cNvSpPr/>
            <p:nvPr/>
          </p:nvSpPr>
          <p:spPr>
            <a:xfrm>
              <a:off x="8517961" y="2434710"/>
              <a:ext cx="1463039" cy="365647"/>
            </a:xfrm>
            <a:prstGeom prst="rect">
              <a:avLst/>
            </a:prstGeom>
            <a:solidFill>
              <a:schemeClr val="accent4"/>
            </a:solidFill>
            <a:effectLst/>
          </p:spPr>
          <p:txBody>
            <a:bodyPr wrap="none">
              <a:spAutoFit/>
            </a:bodyPr>
            <a:lstStyle/>
            <a:p>
              <a:pPr algn="r"/>
              <a:r>
                <a:rPr altLang="en-US" lang="zh-CN" sz="1200">
                  <a:solidFill>
                    <a:schemeClr val="bg1"/>
                  </a:solidFill>
                  <a:latin charset="-122" panose="020b0503020204020204" pitchFamily="34" typeface="微软雅黑"/>
                  <a:ea charset="-122" panose="020b0503020204020204" pitchFamily="34" typeface="微软雅黑"/>
                </a:rPr>
                <a:t>单击添加标题</a:t>
              </a:r>
            </a:p>
          </p:txBody>
        </p:sp>
        <p:sp>
          <p:nvSpPr>
            <p:cNvPr id="35" name="矩形 34"/>
            <p:cNvSpPr/>
            <p:nvPr/>
          </p:nvSpPr>
          <p:spPr>
            <a:xfrm>
              <a:off x="8304237" y="2989864"/>
              <a:ext cx="2064228" cy="670353"/>
            </a:xfrm>
            <a:prstGeom prst="rect">
              <a:avLst/>
            </a:prstGeom>
            <a:ln>
              <a:solidFill>
                <a:schemeClr val="accent4"/>
              </a:solidFill>
            </a:ln>
          </p:spPr>
          <p:txBody>
            <a:bodyPr wrap="square">
              <a:spAutoFit/>
            </a:bodyPr>
            <a:lstStyle/>
            <a:p>
              <a:pPr algn="ctr" lvl="0"/>
              <a:r>
                <a:rPr altLang="en-US" lang="zh-CN" sz="9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grpSp>
    </p:spTree>
    <p:extLst>
      <p:ext uri="{BB962C8B-B14F-4D97-AF65-F5344CB8AC3E}">
        <p14:creationId val="38004402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2200"/>
                                  </p:stCondLst>
                                  <p:childTnLst>
                                    <p:set>
                                      <p:cBhvr>
                                        <p:cTn dur="1" fill="hold" id="6">
                                          <p:stCondLst>
                                            <p:cond delay="0"/>
                                          </p:stCondLst>
                                        </p:cTn>
                                        <p:tgtEl>
                                          <p:spTgt spid="19"/>
                                        </p:tgtEl>
                                        <p:attrNameLst>
                                          <p:attrName>style.visibility</p:attrName>
                                        </p:attrNameLst>
                                      </p:cBhvr>
                                      <p:to>
                                        <p:strVal val="visible"/>
                                      </p:to>
                                    </p:set>
                                    <p:animEffect filter="wipe(right)" transition="in">
                                      <p:cBhvr>
                                        <p:cTn dur="500" id="7"/>
                                        <p:tgtEl>
                                          <p:spTgt spid="19"/>
                                        </p:tgtEl>
                                      </p:cBhvr>
                                    </p:animEffect>
                                  </p:childTnLst>
                                </p:cTn>
                              </p:par>
                              <p:par>
                                <p:cTn fill="hold" id="8" nodeType="withEffect" presetClass="entr" presetID="12" presetSubtype="2">
                                  <p:stCondLst>
                                    <p:cond delay="2600"/>
                                  </p:stCondLst>
                                  <p:childTnLst>
                                    <p:set>
                                      <p:cBhvr>
                                        <p:cTn dur="1" fill="hold" id="9">
                                          <p:stCondLst>
                                            <p:cond delay="0"/>
                                          </p:stCondLst>
                                        </p:cTn>
                                        <p:tgtEl>
                                          <p:spTgt spid="8"/>
                                        </p:tgtEl>
                                        <p:attrNameLst>
                                          <p:attrName>style.visibility</p:attrName>
                                        </p:attrNameLst>
                                      </p:cBhvr>
                                      <p:to>
                                        <p:strVal val="visible"/>
                                      </p:to>
                                    </p:set>
                                    <p:anim calcmode="lin" valueType="num">
                                      <p:cBhvr additive="base">
                                        <p:cTn dur="500" id="10"/>
                                        <p:tgtEl>
                                          <p:spTgt spid="8"/>
                                        </p:tgtEl>
                                        <p:attrNameLst>
                                          <p:attrName>ppt_x</p:attrName>
                                        </p:attrNameLst>
                                      </p:cBhvr>
                                      <p:tavLst>
                                        <p:tav tm="0">
                                          <p:val>
                                            <p:strVal val="#ppt_x+#ppt_w*1.125000"/>
                                          </p:val>
                                        </p:tav>
                                        <p:tav tm="100000">
                                          <p:val>
                                            <p:strVal val="#ppt_x"/>
                                          </p:val>
                                        </p:tav>
                                      </p:tavLst>
                                    </p:anim>
                                    <p:animEffect filter="wipe(left)" transition="in">
                                      <p:cBhvr>
                                        <p:cTn dur="500" id="11"/>
                                        <p:tgtEl>
                                          <p:spTgt spid="8"/>
                                        </p:tgtEl>
                                      </p:cBhvr>
                                    </p:animEffect>
                                  </p:childTnLst>
                                </p:cTn>
                              </p:par>
                              <p:par>
                                <p:cTn fill="hold" id="12" nodeType="withEffect" presetClass="entr" presetID="12" presetSubtype="1">
                                  <p:stCondLst>
                                    <p:cond delay="2600"/>
                                  </p:stCondLst>
                                  <p:childTnLst>
                                    <p:set>
                                      <p:cBhvr>
                                        <p:cTn dur="1" fill="hold" id="13">
                                          <p:stCondLst>
                                            <p:cond delay="0"/>
                                          </p:stCondLst>
                                        </p:cTn>
                                        <p:tgtEl>
                                          <p:spTgt spid="9"/>
                                        </p:tgtEl>
                                        <p:attrNameLst>
                                          <p:attrName>style.visibility</p:attrName>
                                        </p:attrNameLst>
                                      </p:cBhvr>
                                      <p:to>
                                        <p:strVal val="visible"/>
                                      </p:to>
                                    </p:set>
                                    <p:anim calcmode="lin" valueType="num">
                                      <p:cBhvr additive="base">
                                        <p:cTn dur="500" id="14"/>
                                        <p:tgtEl>
                                          <p:spTgt spid="9"/>
                                        </p:tgtEl>
                                        <p:attrNameLst>
                                          <p:attrName>ppt_y</p:attrName>
                                        </p:attrNameLst>
                                      </p:cBhvr>
                                      <p:tavLst>
                                        <p:tav tm="0">
                                          <p:val>
                                            <p:strVal val="#ppt_y-#ppt_h*1.125000"/>
                                          </p:val>
                                        </p:tav>
                                        <p:tav tm="100000">
                                          <p:val>
                                            <p:strVal val="#ppt_y"/>
                                          </p:val>
                                        </p:tav>
                                      </p:tavLst>
                                    </p:anim>
                                    <p:animEffect filter="wipe(down)" transition="in">
                                      <p:cBhvr>
                                        <p:cTn dur="500" id="15"/>
                                        <p:tgtEl>
                                          <p:spTgt spid="9"/>
                                        </p:tgtEl>
                                      </p:cBhvr>
                                    </p:animEffect>
                                  </p:childTnLst>
                                </p:cTn>
                              </p:par>
                              <p:par>
                                <p:cTn fill="hold" id="16" nodeType="withEffect" presetClass="entr" presetID="12" presetSubtype="8">
                                  <p:stCondLst>
                                    <p:cond delay="260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id="18"/>
                                        <p:tgtEl>
                                          <p:spTgt spid="10"/>
                                        </p:tgtEl>
                                        <p:attrNameLst>
                                          <p:attrName>ppt_x</p:attrName>
                                        </p:attrNameLst>
                                      </p:cBhvr>
                                      <p:tavLst>
                                        <p:tav tm="0">
                                          <p:val>
                                            <p:strVal val="#ppt_x-#ppt_w*1.125000"/>
                                          </p:val>
                                        </p:tav>
                                        <p:tav tm="100000">
                                          <p:val>
                                            <p:strVal val="#ppt_x"/>
                                          </p:val>
                                        </p:tav>
                                      </p:tavLst>
                                    </p:anim>
                                    <p:animEffect filter="wipe(right)" transition="in">
                                      <p:cBhvr>
                                        <p:cTn dur="500" id="19"/>
                                        <p:tgtEl>
                                          <p:spTgt spid="10"/>
                                        </p:tgtEl>
                                      </p:cBhvr>
                                    </p:animEffect>
                                  </p:childTnLst>
                                </p:cTn>
                              </p:par>
                              <p:par>
                                <p:cTn fill="hold" grpId="0" id="20" nodeType="withEffect" presetClass="entr" presetID="22" presetSubtype="1">
                                  <p:stCondLst>
                                    <p:cond delay="3000"/>
                                  </p:stCondLst>
                                  <p:childTnLst>
                                    <p:set>
                                      <p:cBhvr>
                                        <p:cTn dur="1" fill="hold" id="21">
                                          <p:stCondLst>
                                            <p:cond delay="0"/>
                                          </p:stCondLst>
                                        </p:cTn>
                                        <p:tgtEl>
                                          <p:spTgt spid="17"/>
                                        </p:tgtEl>
                                        <p:attrNameLst>
                                          <p:attrName>style.visibility</p:attrName>
                                        </p:attrNameLst>
                                      </p:cBhvr>
                                      <p:to>
                                        <p:strVal val="visible"/>
                                      </p:to>
                                    </p:set>
                                    <p:animEffect filter="wipe(up)" transition="in">
                                      <p:cBhvr>
                                        <p:cTn dur="500" id="22"/>
                                        <p:tgtEl>
                                          <p:spTgt spid="17"/>
                                        </p:tgtEl>
                                      </p:cBhvr>
                                    </p:animEffect>
                                  </p:childTnLst>
                                </p:cTn>
                              </p:par>
                              <p:par>
                                <p:cTn fill="hold" grpId="0" id="23" nodeType="withEffect" presetClass="entr" presetID="22" presetSubtype="8">
                                  <p:stCondLst>
                                    <p:cond delay="3400"/>
                                  </p:stCondLst>
                                  <p:childTnLst>
                                    <p:set>
                                      <p:cBhvr>
                                        <p:cTn dur="1" fill="hold" id="24">
                                          <p:stCondLst>
                                            <p:cond delay="0"/>
                                          </p:stCondLst>
                                        </p:cTn>
                                        <p:tgtEl>
                                          <p:spTgt spid="4"/>
                                        </p:tgtEl>
                                        <p:attrNameLst>
                                          <p:attrName>style.visibility</p:attrName>
                                        </p:attrNameLst>
                                      </p:cBhvr>
                                      <p:to>
                                        <p:strVal val="visible"/>
                                      </p:to>
                                    </p:set>
                                    <p:animEffect filter="wipe(left)" transition="in">
                                      <p:cBhvr>
                                        <p:cTn dur="500" id="25"/>
                                        <p:tgtEl>
                                          <p:spTgt spid="4"/>
                                        </p:tgtEl>
                                      </p:cBhvr>
                                    </p:animEffect>
                                  </p:childTnLst>
                                </p:cTn>
                              </p:par>
                              <p:par>
                                <p:cTn fill="hold" grpId="0" id="26" nodeType="withEffect" presetClass="entr" presetID="22" presetSubtype="8">
                                  <p:stCondLst>
                                    <p:cond delay="3600"/>
                                  </p:stCondLst>
                                  <p:childTnLst>
                                    <p:set>
                                      <p:cBhvr>
                                        <p:cTn dur="1" fill="hold" id="27">
                                          <p:stCondLst>
                                            <p:cond delay="0"/>
                                          </p:stCondLst>
                                        </p:cTn>
                                        <p:tgtEl>
                                          <p:spTgt spid="3"/>
                                        </p:tgtEl>
                                        <p:attrNameLst>
                                          <p:attrName>style.visibility</p:attrName>
                                        </p:attrNameLst>
                                      </p:cBhvr>
                                      <p:to>
                                        <p:strVal val="visible"/>
                                      </p:to>
                                    </p:set>
                                    <p:animEffect filter="wipe(left)" transition="in">
                                      <p:cBhvr>
                                        <p:cTn dur="500" id="28"/>
                                        <p:tgtEl>
                                          <p:spTgt spid="3"/>
                                        </p:tgtEl>
                                      </p:cBhvr>
                                    </p:animEffect>
                                  </p:childTnLst>
                                </p:cTn>
                              </p:par>
                              <p:par>
                                <p:cTn fill="hold" grpId="0" id="29" nodeType="withEffect" presetClass="entr" presetID="22" presetSubtype="8">
                                  <p:stCondLst>
                                    <p:cond delay="3800"/>
                                  </p:stCondLst>
                                  <p:childTnLst>
                                    <p:set>
                                      <p:cBhvr>
                                        <p:cTn dur="1" fill="hold" id="30">
                                          <p:stCondLst>
                                            <p:cond delay="0"/>
                                          </p:stCondLst>
                                        </p:cTn>
                                        <p:tgtEl>
                                          <p:spTgt spid="2"/>
                                        </p:tgtEl>
                                        <p:attrNameLst>
                                          <p:attrName>style.visibility</p:attrName>
                                        </p:attrNameLst>
                                      </p:cBhvr>
                                      <p:to>
                                        <p:strVal val="visible"/>
                                      </p:to>
                                    </p:set>
                                    <p:animEffect filter="wipe(left)" transition="in">
                                      <p:cBhvr>
                                        <p:cTn dur="500" id="31"/>
                                        <p:tgtEl>
                                          <p:spTgt spid="2"/>
                                        </p:tgtEl>
                                      </p:cBhvr>
                                    </p:animEffect>
                                  </p:childTnLst>
                                </p:cTn>
                              </p:par>
                              <p:par>
                                <p:cTn fill="hold" grpId="0" id="32" nodeType="withEffect" presetClass="entr" presetID="22" presetSubtype="1">
                                  <p:stCondLst>
                                    <p:cond delay="4200"/>
                                  </p:stCondLst>
                                  <p:childTnLst>
                                    <p:set>
                                      <p:cBhvr>
                                        <p:cTn dur="1" fill="hold" id="33">
                                          <p:stCondLst>
                                            <p:cond delay="0"/>
                                          </p:stCondLst>
                                        </p:cTn>
                                        <p:tgtEl>
                                          <p:spTgt spid="18"/>
                                        </p:tgtEl>
                                        <p:attrNameLst>
                                          <p:attrName>style.visibility</p:attrName>
                                        </p:attrNameLst>
                                      </p:cBhvr>
                                      <p:to>
                                        <p:strVal val="visible"/>
                                      </p:to>
                                    </p:set>
                                    <p:animEffect filter="wipe(up)" transition="in">
                                      <p:cBhvr>
                                        <p:cTn dur="500" id="34"/>
                                        <p:tgtEl>
                                          <p:spTgt spid="18"/>
                                        </p:tgtEl>
                                      </p:cBhvr>
                                    </p:animEffect>
                                  </p:childTnLst>
                                </p:cTn>
                              </p:par>
                              <p:par>
                                <p:cTn fill="hold" grpId="0" id="35" nodeType="withEffect" presetClass="entr" presetID="22" presetSubtype="8">
                                  <p:stCondLst>
                                    <p:cond delay="4500"/>
                                  </p:stCondLst>
                                  <p:childTnLst>
                                    <p:set>
                                      <p:cBhvr>
                                        <p:cTn dur="1" fill="hold" id="36">
                                          <p:stCondLst>
                                            <p:cond delay="0"/>
                                          </p:stCondLst>
                                        </p:cTn>
                                        <p:tgtEl>
                                          <p:spTgt spid="7"/>
                                        </p:tgtEl>
                                        <p:attrNameLst>
                                          <p:attrName>style.visibility</p:attrName>
                                        </p:attrNameLst>
                                      </p:cBhvr>
                                      <p:to>
                                        <p:strVal val="visible"/>
                                      </p:to>
                                    </p:set>
                                    <p:animEffect filter="wipe(left)" transition="in">
                                      <p:cBhvr>
                                        <p:cTn dur="500" id="37"/>
                                        <p:tgtEl>
                                          <p:spTgt spid="7"/>
                                        </p:tgtEl>
                                      </p:cBhvr>
                                    </p:animEffect>
                                  </p:childTnLst>
                                </p:cTn>
                              </p:par>
                              <p:par>
                                <p:cTn fill="hold" grpId="0" id="38" nodeType="withEffect" presetClass="entr" presetID="22" presetSubtype="8">
                                  <p:stCondLst>
                                    <p:cond delay="4700"/>
                                  </p:stCondLst>
                                  <p:childTnLst>
                                    <p:set>
                                      <p:cBhvr>
                                        <p:cTn dur="1" fill="hold" id="39">
                                          <p:stCondLst>
                                            <p:cond delay="0"/>
                                          </p:stCondLst>
                                        </p:cTn>
                                        <p:tgtEl>
                                          <p:spTgt spid="6"/>
                                        </p:tgtEl>
                                        <p:attrNameLst>
                                          <p:attrName>style.visibility</p:attrName>
                                        </p:attrNameLst>
                                      </p:cBhvr>
                                      <p:to>
                                        <p:strVal val="visible"/>
                                      </p:to>
                                    </p:set>
                                    <p:animEffect filter="wipe(left)" transition="in">
                                      <p:cBhvr>
                                        <p:cTn dur="500" id="40"/>
                                        <p:tgtEl>
                                          <p:spTgt spid="6"/>
                                        </p:tgtEl>
                                      </p:cBhvr>
                                    </p:animEffect>
                                  </p:childTnLst>
                                </p:cTn>
                              </p:par>
                              <p:par>
                                <p:cTn fill="hold" grpId="0" id="41" nodeType="withEffect" presetClass="entr" presetID="22" presetSubtype="8">
                                  <p:stCondLst>
                                    <p:cond delay="4900"/>
                                  </p:stCondLst>
                                  <p:childTnLst>
                                    <p:set>
                                      <p:cBhvr>
                                        <p:cTn dur="1" fill="hold" id="42">
                                          <p:stCondLst>
                                            <p:cond delay="0"/>
                                          </p:stCondLst>
                                        </p:cTn>
                                        <p:tgtEl>
                                          <p:spTgt spid="5"/>
                                        </p:tgtEl>
                                        <p:attrNameLst>
                                          <p:attrName>style.visibility</p:attrName>
                                        </p:attrNameLst>
                                      </p:cBhvr>
                                      <p:to>
                                        <p:strVal val="visible"/>
                                      </p:to>
                                    </p:set>
                                    <p:animEffect filter="wipe(left)" transition="in">
                                      <p:cBhvr>
                                        <p:cTn dur="500" id="4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
      <p:bldP grpId="0" spid="3"/>
      <p:bldP grpId="0" spid="4"/>
      <p:bldP grpId="0" spid="5"/>
      <p:bldP grpId="0" spid="6"/>
      <p:bldP grpId="0" spid="7"/>
      <p:bldP grpId="0" spid="17"/>
      <p:bldP grpId="0" spid="1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1\83d4f57063662d5418d99f54b2010dd1.png" id="9218" name="Picture 2"/>
          <p:cNvPicPr>
            <a:picLocks noChangeArrowheads="1" noChangeAspect="1"/>
          </p:cNvPicPr>
          <p:nvPr/>
        </p:nvPicPr>
        <p:blipFill>
          <a:blip r:embed="rId2"/>
          <a:stretch>
            <a:fillRect/>
          </a:stretch>
        </p:blipFill>
        <p:spPr bwMode="auto">
          <a:xfrm>
            <a:off x="1871700" y="160276"/>
            <a:ext cx="5622926" cy="3521075"/>
          </a:xfrm>
          <a:prstGeom prst="rect">
            <a:avLst/>
          </a:prstGeom>
          <a:noFill/>
        </p:spPr>
      </p:pic>
      <p:sp>
        <p:nvSpPr>
          <p:cNvPr id="3" name="矩形 2"/>
          <p:cNvSpPr/>
          <p:nvPr/>
        </p:nvSpPr>
        <p:spPr>
          <a:xfrm>
            <a:off x="0" y="2721847"/>
            <a:ext cx="9144000" cy="1479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6" lIns="65032" rIns="65032" rtlCol="0" tIns="32516"/>
          <a:lstStyle/>
          <a:p>
            <a:pPr algn="ctr"/>
            <a:endParaRPr altLang="en-US" lang="zh-CN"/>
          </a:p>
        </p:txBody>
      </p:sp>
      <p:sp>
        <p:nvSpPr>
          <p:cNvPr id="4" name="矩形 259"/>
          <p:cNvSpPr>
            <a:spLocks noChangeArrowheads="1"/>
          </p:cNvSpPr>
          <p:nvPr/>
        </p:nvSpPr>
        <p:spPr bwMode="auto">
          <a:xfrm>
            <a:off x="973422" y="3040596"/>
            <a:ext cx="719897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3600">
                <a:solidFill>
                  <a:schemeClr val="bg1"/>
                </a:solidFill>
                <a:cs charset="0" panose="020b0604020202020204" pitchFamily="34" typeface="Arial"/>
              </a:rPr>
              <a:t>演讲完毕    谢谢您的观看</a:t>
            </a:r>
          </a:p>
        </p:txBody>
      </p:sp>
      <p:sp>
        <p:nvSpPr>
          <p:cNvPr id="5" name="矩形 259"/>
          <p:cNvSpPr>
            <a:spLocks noChangeArrowheads="1"/>
          </p:cNvSpPr>
          <p:nvPr/>
        </p:nvSpPr>
        <p:spPr bwMode="auto">
          <a:xfrm>
            <a:off x="2123728" y="3688668"/>
            <a:ext cx="4998720"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b="1" lang="en-US" sz="500">
                <a:solidFill>
                  <a:schemeClr val="bg1"/>
                </a:solidFill>
                <a:cs charset="0" panose="020b0604020202020204" pitchFamily="34" typeface="Arial"/>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p>
        </p:txBody>
      </p:sp>
      <p:sp>
        <p:nvSpPr>
          <p:cNvPr id="8" name="矩形 259"/>
          <p:cNvSpPr>
            <a:spLocks noChangeArrowheads="1"/>
          </p:cNvSpPr>
          <p:nvPr/>
        </p:nvSpPr>
        <p:spPr bwMode="auto">
          <a:xfrm>
            <a:off x="2262294" y="2828717"/>
            <a:ext cx="4619413"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1300">
                <a:solidFill>
                  <a:schemeClr val="bg1"/>
                </a:solidFill>
                <a:cs charset="0" panose="020b0604020202020204" pitchFamily="34" typeface="Arial"/>
              </a:rPr>
              <a:t>THE TEACHER SPEAKING LESSON PUBLIC CLASS PPT</a:t>
            </a:r>
          </a:p>
        </p:txBody>
      </p:sp>
    </p:spTree>
    <p:extLst>
      <p:ext uri="{BB962C8B-B14F-4D97-AF65-F5344CB8AC3E}">
        <p14:creationId val="41382768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9218"/>
                                        </p:tgtEl>
                                        <p:attrNameLst>
                                          <p:attrName>style.visibility</p:attrName>
                                        </p:attrNameLst>
                                      </p:cBhvr>
                                      <p:to>
                                        <p:strVal val="visible"/>
                                      </p:to>
                                    </p:set>
                                    <p:animEffect filter="fade" transition="in">
                                      <p:cBhvr>
                                        <p:cTn dur="1000" id="7"/>
                                        <p:tgtEl>
                                          <p:spTgt spid="9218"/>
                                        </p:tgtEl>
                                      </p:cBhvr>
                                    </p:animEffect>
                                    <p:anim calcmode="lin" valueType="num">
                                      <p:cBhvr>
                                        <p:cTn dur="1000" fill="hold" id="8"/>
                                        <p:tgtEl>
                                          <p:spTgt spid="9218"/>
                                        </p:tgtEl>
                                        <p:attrNameLst>
                                          <p:attrName>ppt_x</p:attrName>
                                        </p:attrNameLst>
                                      </p:cBhvr>
                                      <p:tavLst>
                                        <p:tav tm="0">
                                          <p:val>
                                            <p:strVal val="#ppt_x"/>
                                          </p:val>
                                        </p:tav>
                                        <p:tav tm="100000">
                                          <p:val>
                                            <p:strVal val="#ppt_x"/>
                                          </p:val>
                                        </p:tav>
                                      </p:tavLst>
                                    </p:anim>
                                    <p:anim calcmode="lin" valueType="num">
                                      <p:cBhvr>
                                        <p:cTn dur="1000" fill="hold" id="9"/>
                                        <p:tgtEl>
                                          <p:spTgt spid="92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3"/>
                                        </p:tgtEl>
                                        <p:attrNameLst>
                                          <p:attrName>style.visibility</p:attrName>
                                        </p:attrNameLst>
                                      </p:cBhvr>
                                      <p:to>
                                        <p:strVal val="visible"/>
                                      </p:to>
                                    </p:set>
                                    <p:animEffect filter="randombar(horizontal)" transition="in">
                                      <p:cBhvr>
                                        <p:cTn dur="500" id="13"/>
                                        <p:tgtEl>
                                          <p:spTgt spid="3"/>
                                        </p:tgtEl>
                                      </p:cBhvr>
                                    </p:animEffect>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8"/>
                                        </p:tgtEl>
                                        <p:attrNameLst>
                                          <p:attrName>ppt_y</p:attrName>
                                        </p:attrNameLst>
                                      </p:cBhvr>
                                      <p:tavLst>
                                        <p:tav tm="0">
                                          <p:val>
                                            <p:strVal val="#ppt_y"/>
                                          </p:val>
                                        </p:tav>
                                        <p:tav tm="100000">
                                          <p:val>
                                            <p:strVal val="#ppt_y"/>
                                          </p:val>
                                        </p:tav>
                                      </p:tavLst>
                                    </p:anim>
                                    <p:anim calcmode="lin" valueType="num">
                                      <p:cBhvr>
                                        <p:cTn dur="500" fill="hold" id="19"/>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8"/>
                                        </p:tgtEl>
                                      </p:cBhvr>
                                    </p:animEffect>
                                  </p:childTnLst>
                                </p:cTn>
                              </p:par>
                            </p:childTnLst>
                          </p:cTn>
                        </p:par>
                        <p:par>
                          <p:cTn fill="hold" id="22" nodeType="afterGroup">
                            <p:stCondLst>
                              <p:cond delay="2000"/>
                            </p:stCondLst>
                            <p:childTnLst>
                              <p:par>
                                <p:cTn fill="hold" grpId="1" id="23" nodeType="afterEffect" presetClass="emph" presetID="26" presetSubtype="0">
                                  <p:stCondLst>
                                    <p:cond delay="0"/>
                                  </p:stCondLst>
                                  <p:iterate type="lt">
                                    <p:tmPct val="0"/>
                                  </p:iterate>
                                  <p:childTnLst>
                                    <p:animEffect filter="fade" transition="out">
                                      <p:cBhvr>
                                        <p:cTn dur="500" id="24" tmFilter="0, 0; .2, .5; .8, .5; 1, 0"/>
                                        <p:tgtEl>
                                          <p:spTgt spid="8"/>
                                        </p:tgtEl>
                                      </p:cBhvr>
                                    </p:animEffect>
                                    <p:animScale>
                                      <p:cBhvr>
                                        <p:cTn autoRev="1" dur="250" fill="hold" id="25"/>
                                        <p:tgtEl>
                                          <p:spTgt spid="8"/>
                                        </p:tgtEl>
                                      </p:cBhvr>
                                      <p:by x="105000" y="105000"/>
                                    </p:animScale>
                                  </p:childTnLst>
                                </p:cTn>
                              </p:par>
                            </p:childTnLst>
                          </p:cTn>
                        </p:par>
                        <p:par>
                          <p:cTn fill="hold" id="26" nodeType="afterGroup">
                            <p:stCondLst>
                              <p:cond delay="250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4"/>
                                        </p:tgtEl>
                                        <p:attrNameLst>
                                          <p:attrName>style.visibility</p:attrName>
                                        </p:attrNameLst>
                                      </p:cBhvr>
                                      <p:to>
                                        <p:strVal val="visible"/>
                                      </p:to>
                                    </p:set>
                                    <p:anim calcmode="lin" valueType="num">
                                      <p:cBhvr>
                                        <p:cTn dur="500" fill="hold" id="29"/>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4"/>
                                        </p:tgtEl>
                                        <p:attrNameLst>
                                          <p:attrName>ppt_y</p:attrName>
                                        </p:attrNameLst>
                                      </p:cBhvr>
                                      <p:tavLst>
                                        <p:tav tm="0">
                                          <p:val>
                                            <p:strVal val="#ppt_y"/>
                                          </p:val>
                                        </p:tav>
                                        <p:tav tm="100000">
                                          <p:val>
                                            <p:strVal val="#ppt_y"/>
                                          </p:val>
                                        </p:tav>
                                      </p:tavLst>
                                    </p:anim>
                                    <p:anim calcmode="lin" valueType="num">
                                      <p:cBhvr>
                                        <p:cTn dur="500" fill="hold" id="31"/>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4"/>
                                        </p:tgtEl>
                                      </p:cBhvr>
                                    </p:animEffect>
                                  </p:childTnLst>
                                </p:cTn>
                              </p:par>
                            </p:childTnLst>
                          </p:cTn>
                        </p:par>
                        <p:par>
                          <p:cTn fill="hold" id="34" nodeType="afterGroup">
                            <p:stCondLst>
                              <p:cond delay="3000"/>
                            </p:stCondLst>
                            <p:childTnLst>
                              <p:par>
                                <p:cTn fill="hold" grpId="1" id="35" nodeType="afterEffect" presetClass="emph" presetID="26" presetSubtype="0">
                                  <p:stCondLst>
                                    <p:cond delay="0"/>
                                  </p:stCondLst>
                                  <p:iterate type="lt">
                                    <p:tmPct val="0"/>
                                  </p:iterate>
                                  <p:childTnLst>
                                    <p:animEffect filter="fade" transition="out">
                                      <p:cBhvr>
                                        <p:cTn dur="500" id="36" tmFilter="0, 0; .2, .5; .8, .5; 1, 0"/>
                                        <p:tgtEl>
                                          <p:spTgt spid="4"/>
                                        </p:tgtEl>
                                      </p:cBhvr>
                                    </p:animEffect>
                                    <p:animScale>
                                      <p:cBhvr>
                                        <p:cTn autoRev="1" dur="250" fill="hold" id="37"/>
                                        <p:tgtEl>
                                          <p:spTgt spid="4"/>
                                        </p:tgtEl>
                                      </p:cBhvr>
                                      <p:by x="105000" y="105000"/>
                                    </p:animScale>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5"/>
                                        </p:tgtEl>
                                        <p:attrNameLst>
                                          <p:attrName>style.visibility</p:attrName>
                                        </p:attrNameLst>
                                      </p:cBhvr>
                                      <p:to>
                                        <p:strVal val="visible"/>
                                      </p:to>
                                    </p:set>
                                    <p:animEffect filter="fade" transition="in">
                                      <p:cBhvr>
                                        <p:cTn dur="1000" id="4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1" spid="4"/>
      <p:bldP grpId="0" spid="5"/>
      <p:bldP grpId="0" spid="8"/>
      <p:bldP grpId="1"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22DAF666-D6F8-4A15-AD26-E113170F2588}"/>
              </a:ext>
            </a:extLst>
          </p:cNvPr>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6" lIns="65032" rIns="65032" rtlCol="0" tIns="32516"/>
          <a:lstStyle/>
          <a:p>
            <a:pPr algn="ctr"/>
            <a:endParaRPr altLang="en-US" lang="zh-CN"/>
          </a:p>
        </p:txBody>
      </p:sp>
      <p:pic>
        <p:nvPicPr>
          <p:cNvPr descr="D:\1\83d4f57063662d5418d99f54b2010dd1.png" id="4" name="Picture 2">
            <a:extLst>
              <a:ext uri="{FF2B5EF4-FFF2-40B4-BE49-F238E27FC236}">
                <a16:creationId xmlns:a16="http://schemas.microsoft.com/office/drawing/2014/main" id="{8E2BB2C9-AAEA-4F34-92EC-7D2937FEB946}"/>
              </a:ext>
            </a:extLst>
          </p:cNvPr>
          <p:cNvPicPr>
            <a:picLocks noChangeArrowheads="1" noChangeAspect="1"/>
          </p:cNvPicPr>
          <p:nvPr/>
        </p:nvPicPr>
        <p:blipFill>
          <a:blip r:embed="rId2"/>
          <a:stretch>
            <a:fillRect/>
          </a:stretch>
        </p:blipFill>
        <p:spPr bwMode="auto">
          <a:xfrm>
            <a:off x="0" y="1126156"/>
            <a:ext cx="4549791" cy="2849078"/>
          </a:xfrm>
          <a:prstGeom prst="rect">
            <a:avLst/>
          </a:prstGeom>
          <a:noFill/>
        </p:spPr>
      </p:pic>
      <p:sp>
        <p:nvSpPr>
          <p:cNvPr id="6" name="矩形 34">
            <a:extLst>
              <a:ext uri="{FF2B5EF4-FFF2-40B4-BE49-F238E27FC236}">
                <a16:creationId xmlns:a16="http://schemas.microsoft.com/office/drawing/2014/main" id="{B6DAE5A8-267B-4BBF-A736-D46F13C2DCD1}"/>
              </a:ext>
            </a:extLst>
          </p:cNvPr>
          <p:cNvSpPr>
            <a:spLocks noChangeArrowheads="1"/>
          </p:cNvSpPr>
          <p:nvPr/>
        </p:nvSpPr>
        <p:spPr bwMode="auto">
          <a:xfrm>
            <a:off x="5022382" y="2736425"/>
            <a:ext cx="3596325" cy="480060"/>
          </a:xfrm>
          <a:prstGeom prst="rect">
            <a:avLst/>
          </a:prstGeom>
          <a:noFill/>
          <a:ln w="9525">
            <a:noFill/>
            <a:miter lim="800000"/>
          </a:ln>
        </p:spPr>
        <p:txBody>
          <a:bodyPr bIns="34290" lIns="68580" rIns="68580" tIns="34290" wrap="square">
            <a:spAutoFit/>
          </a:bodyPr>
          <a:lstStyle/>
          <a:p>
            <a:pPr>
              <a:lnSpc>
                <a:spcPct val="150000"/>
              </a:lnSpc>
            </a:pPr>
            <a:r>
              <a:rPr altLang="en-US" lang="zh-CN"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这里输入简单的文字概述这里输入简单的文字概述这里输入简单的文字概述这里输入简单的文字概述</a:t>
            </a:r>
          </a:p>
        </p:txBody>
      </p:sp>
      <p:sp>
        <p:nvSpPr>
          <p:cNvPr id="7" name="TextBox 4">
            <a:extLst>
              <a:ext uri="{FF2B5EF4-FFF2-40B4-BE49-F238E27FC236}">
                <a16:creationId xmlns:a16="http://schemas.microsoft.com/office/drawing/2014/main" id="{5ACE9B8B-5384-4040-BB2A-D1DFB3A726FD}"/>
              </a:ext>
            </a:extLst>
          </p:cNvPr>
          <p:cNvSpPr>
            <a:spLocks noChangeArrowheads="1"/>
          </p:cNvSpPr>
          <p:nvPr/>
        </p:nvSpPr>
        <p:spPr bwMode="auto">
          <a:xfrm>
            <a:off x="4549791" y="2130373"/>
            <a:ext cx="2788756" cy="617220"/>
          </a:xfrm>
          <a:prstGeom prst="rect">
            <a:avLst/>
          </a:prstGeom>
          <a:noFill/>
          <a:ln w="9525">
            <a:noFill/>
            <a:bevel/>
          </a:ln>
        </p:spPr>
        <p:txBody>
          <a:bodyPr bIns="34290" lIns="68580" rIns="68580" tIns="34290" wrap="square">
            <a:spAutoFit/>
          </a:bodyPr>
          <a:lstStyle/>
          <a:p>
            <a:pPr algn="ctr" eaLnBrk="1" hangingPunct="1">
              <a:lnSpc>
                <a:spcPct val="150000"/>
              </a:lnSpc>
              <a:buFont charset="0" panose="020b0604020202020204" pitchFamily="34" typeface="Arial"/>
              <a:buNone/>
            </a:pPr>
            <a:r>
              <a:rPr altLang="en-US" b="1" lang="zh-CN" sz="2400">
                <a:solidFill>
                  <a:schemeClr val="bg1"/>
                </a:solidFill>
                <a:latin charset="0" pitchFamily="34" typeface="Franklin Gothic Book"/>
                <a:ea charset="-122" panose="020b0503020204020204" pitchFamily="34" typeface="微软雅黑"/>
                <a:sym charset="0" pitchFamily="34" typeface="Franklin Gothic Book"/>
              </a:rPr>
              <a:t>点击添加标题</a:t>
            </a:r>
          </a:p>
        </p:txBody>
      </p:sp>
    </p:spTree>
    <p:extLst>
      <p:ext uri="{BB962C8B-B14F-4D97-AF65-F5344CB8AC3E}">
        <p14:creationId val="38252011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randombar(horizontal)" transition="in">
                                      <p:cBhvr>
                                        <p:cTn dur="500" id="13"/>
                                        <p:tgtEl>
                                          <p:spTgt spid="5"/>
                                        </p:tgtEl>
                                      </p:cBhvr>
                                    </p:animEffect>
                                  </p:childTnLst>
                                </p:cTn>
                              </p:par>
                            </p:childTnLst>
                          </p:cTn>
                        </p:par>
                        <p:par>
                          <p:cTn fill="hold" id="14" nodeType="afterGroup">
                            <p:stCondLst>
                              <p:cond delay="1500"/>
                            </p:stCondLst>
                            <p:childTnLst>
                              <p:par>
                                <p:cTn fill="hold" grpId="0" id="15" nodeType="after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fill="hold" id="21"/>
                                        <p:tgtEl>
                                          <p:spTgt spid="6"/>
                                        </p:tgtEl>
                                        <p:attrNameLst>
                                          <p:attrName>ppt_x</p:attrName>
                                        </p:attrNameLst>
                                      </p:cBhvr>
                                      <p:tavLst>
                                        <p:tav tm="0">
                                          <p:val>
                                            <p:strVal val="1+#ppt_w/2"/>
                                          </p:val>
                                        </p:tav>
                                        <p:tav tm="100000">
                                          <p:val>
                                            <p:strVal val="#ppt_x"/>
                                          </p:val>
                                        </p:tav>
                                      </p:tavLst>
                                    </p:anim>
                                    <p:anim calcmode="lin" valueType="num">
                                      <p:cBhvr additive="base">
                                        <p:cTn dur="500" fill="hold" id="22"/>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Oval 22"/>
          <p:cNvSpPr>
            <a:spLocks noChangeArrowheads="1"/>
          </p:cNvSpPr>
          <p:nvPr/>
        </p:nvSpPr>
        <p:spPr bwMode="auto">
          <a:xfrm>
            <a:off x="5999238" y="3580998"/>
            <a:ext cx="534988" cy="530552"/>
          </a:xfrm>
          <a:prstGeom prst="ellipse">
            <a:avLst/>
          </a:prstGeom>
          <a:solidFill>
            <a:schemeClr val="accent3"/>
          </a:solidFill>
          <a:ln>
            <a:noFill/>
          </a:ln>
        </p:spPr>
        <p:txBody>
          <a:bodyPr/>
          <a:lstStyle/>
          <a:p>
            <a:endParaRPr altLang="en-US" lang="zh-CN">
              <a:solidFill>
                <a:schemeClr val="bg1"/>
              </a:solidFill>
            </a:endParaRPr>
          </a:p>
        </p:txBody>
      </p:sp>
      <p:sp>
        <p:nvSpPr>
          <p:cNvPr id="19" name="Oval 24"/>
          <p:cNvSpPr>
            <a:spLocks noChangeArrowheads="1"/>
          </p:cNvSpPr>
          <p:nvPr/>
        </p:nvSpPr>
        <p:spPr bwMode="auto">
          <a:xfrm>
            <a:off x="2672947" y="1725680"/>
            <a:ext cx="533400" cy="530552"/>
          </a:xfrm>
          <a:prstGeom prst="ellipse">
            <a:avLst/>
          </a:prstGeom>
          <a:solidFill>
            <a:schemeClr val="accent1"/>
          </a:solidFill>
          <a:ln>
            <a:noFill/>
          </a:ln>
        </p:spPr>
        <p:txBody>
          <a:bodyPr/>
          <a:lstStyle/>
          <a:p>
            <a:endParaRPr altLang="en-US" lang="zh-CN">
              <a:solidFill>
                <a:schemeClr val="bg1"/>
              </a:solidFill>
            </a:endParaRPr>
          </a:p>
        </p:txBody>
      </p:sp>
      <p:sp>
        <p:nvSpPr>
          <p:cNvPr id="20" name="Oval 26"/>
          <p:cNvSpPr>
            <a:spLocks noChangeArrowheads="1"/>
          </p:cNvSpPr>
          <p:nvPr/>
        </p:nvSpPr>
        <p:spPr bwMode="auto">
          <a:xfrm>
            <a:off x="2702366" y="3561936"/>
            <a:ext cx="533400" cy="530552"/>
          </a:xfrm>
          <a:prstGeom prst="ellipse">
            <a:avLst/>
          </a:prstGeom>
          <a:solidFill>
            <a:schemeClr val="accent2"/>
          </a:solidFill>
          <a:ln>
            <a:noFill/>
          </a:ln>
        </p:spPr>
        <p:txBody>
          <a:bodyPr/>
          <a:lstStyle/>
          <a:p>
            <a:endParaRPr altLang="en-US" lang="zh-CN">
              <a:solidFill>
                <a:schemeClr val="bg1"/>
              </a:solidFill>
            </a:endParaRPr>
          </a:p>
        </p:txBody>
      </p:sp>
      <p:sp>
        <p:nvSpPr>
          <p:cNvPr id="21" name="Oval 28"/>
          <p:cNvSpPr>
            <a:spLocks noChangeArrowheads="1"/>
          </p:cNvSpPr>
          <p:nvPr/>
        </p:nvSpPr>
        <p:spPr bwMode="auto">
          <a:xfrm>
            <a:off x="5973664" y="1723082"/>
            <a:ext cx="533400" cy="530552"/>
          </a:xfrm>
          <a:prstGeom prst="ellipse">
            <a:avLst/>
          </a:prstGeom>
          <a:solidFill>
            <a:schemeClr val="accent4"/>
          </a:solidFill>
          <a:ln>
            <a:noFill/>
          </a:ln>
        </p:spPr>
        <p:txBody>
          <a:bodyPr/>
          <a:lstStyle/>
          <a:p>
            <a:endParaRPr altLang="en-US" lang="zh-CN">
              <a:solidFill>
                <a:schemeClr val="bg1"/>
              </a:solidFill>
            </a:endParaRPr>
          </a:p>
        </p:txBody>
      </p:sp>
      <p:sp>
        <p:nvSpPr>
          <p:cNvPr id="22" name="Freeform 31"/>
          <p:cNvSpPr>
            <a:spLocks noEditPoints="1"/>
          </p:cNvSpPr>
          <p:nvPr/>
        </p:nvSpPr>
        <p:spPr bwMode="auto">
          <a:xfrm>
            <a:off x="2833286" y="1857524"/>
            <a:ext cx="204787" cy="262099"/>
          </a:xfrm>
          <a:custGeom>
            <a:gdLst>
              <a:gd fmla="*/ 60 w 67" name="T0"/>
              <a:gd fmla="*/ 77 h 86" name="T1"/>
              <a:gd fmla="*/ 55 w 67" name="T2"/>
              <a:gd fmla="*/ 82 h 86" name="T3"/>
              <a:gd fmla="*/ 38 w 67" name="T4"/>
              <a:gd fmla="*/ 86 h 86" name="T5"/>
              <a:gd fmla="*/ 22 w 67" name="T6"/>
              <a:gd fmla="*/ 79 h 86" name="T7"/>
              <a:gd fmla="*/ 22 w 67" name="T8"/>
              <a:gd fmla="*/ 79 h 86" name="T9"/>
              <a:gd fmla="*/ 22 w 67" name="T10"/>
              <a:gd fmla="*/ 79 h 86" name="T11"/>
              <a:gd fmla="*/ 17 w 67" name="T12"/>
              <a:gd fmla="*/ 73 h 86" name="T13"/>
              <a:gd fmla="*/ 8 w 67" name="T14"/>
              <a:gd fmla="*/ 58 h 86" name="T15"/>
              <a:gd fmla="*/ 8 w 67" name="T16"/>
              <a:gd fmla="*/ 58 h 86" name="T17"/>
              <a:gd fmla="*/ 3 w 67" name="T18"/>
              <a:gd fmla="*/ 49 h 86" name="T19"/>
              <a:gd fmla="*/ 9 w 67" name="T20"/>
              <a:gd fmla="*/ 37 h 86" name="T21"/>
              <a:gd fmla="*/ 17 w 67" name="T22"/>
              <a:gd fmla="*/ 41 h 86" name="T23"/>
              <a:gd fmla="*/ 18 w 67" name="T24"/>
              <a:gd fmla="*/ 41 h 86" name="T25"/>
              <a:gd fmla="*/ 18 w 67" name="T26"/>
              <a:gd fmla="*/ 42 h 86" name="T27"/>
              <a:gd fmla="*/ 18 w 67" name="T28"/>
              <a:gd fmla="*/ 14 h 86" name="T29"/>
              <a:gd fmla="*/ 30 w 67" name="T30"/>
              <a:gd fmla="*/ 7 h 86" name="T31"/>
              <a:gd fmla="*/ 44 w 67" name="T32"/>
              <a:gd fmla="*/ 7 h 86" name="T33"/>
              <a:gd fmla="*/ 56 w 67" name="T34"/>
              <a:gd fmla="*/ 14 h 86" name="T35"/>
              <a:gd fmla="*/ 56 w 67" name="T36"/>
              <a:gd fmla="*/ 14 h 86" name="T37"/>
              <a:gd fmla="*/ 56 w 67" name="T38"/>
              <a:gd fmla="*/ 14 h 86" name="T39"/>
              <a:gd fmla="*/ 67 w 67" name="T40"/>
              <a:gd fmla="*/ 21 h 86" name="T41"/>
              <a:gd fmla="*/ 67 w 67" name="T42"/>
              <a:gd fmla="*/ 59 h 86" name="T43"/>
              <a:gd fmla="*/ 65 w 67" name="T44"/>
              <a:gd fmla="*/ 69 h 86" name="T45"/>
              <a:gd fmla="*/ 60 w 67" name="T46"/>
              <a:gd fmla="*/ 77 h 86" name="T47"/>
              <a:gd fmla="*/ 52 w 67" name="T48"/>
              <a:gd fmla="*/ 76 h 86" name="T49"/>
              <a:gd fmla="*/ 52 w 67" name="T50"/>
              <a:gd fmla="*/ 76 h 86" name="T51"/>
              <a:gd fmla="*/ 56 w 67" name="T52"/>
              <a:gd fmla="*/ 73 h 86" name="T53"/>
              <a:gd fmla="*/ 60 w 67" name="T54"/>
              <a:gd fmla="*/ 67 h 86" name="T55"/>
              <a:gd fmla="*/ 61 w 67" name="T56"/>
              <a:gd fmla="*/ 59 h 86" name="T57"/>
              <a:gd fmla="*/ 61 w 67" name="T58"/>
              <a:gd fmla="*/ 21 h 86" name="T59"/>
              <a:gd fmla="*/ 58 w 67" name="T60"/>
              <a:gd fmla="*/ 21 h 86" name="T61"/>
              <a:gd fmla="*/ 58 w 67" name="T62"/>
              <a:gd fmla="*/ 39 h 86" name="T63"/>
              <a:gd fmla="*/ 50 w 67" name="T64"/>
              <a:gd fmla="*/ 39 h 86" name="T65"/>
              <a:gd fmla="*/ 50 w 67" name="T66"/>
              <a:gd fmla="*/ 14 h 86" name="T67"/>
              <a:gd fmla="*/ 47 w 67" name="T68"/>
              <a:gd fmla="*/ 14 h 86" name="T69"/>
              <a:gd fmla="*/ 47 w 67" name="T70"/>
              <a:gd fmla="*/ 14 h 86" name="T71"/>
              <a:gd fmla="*/ 47 w 67" name="T72"/>
              <a:gd fmla="*/ 39 h 86" name="T73"/>
              <a:gd fmla="*/ 39 w 67" name="T74"/>
              <a:gd fmla="*/ 39 h 86" name="T75"/>
              <a:gd fmla="*/ 39 w 67" name="T76"/>
              <a:gd fmla="*/ 10 h 86" name="T77"/>
              <a:gd fmla="*/ 35 w 67" name="T78"/>
              <a:gd fmla="*/ 10 h 86" name="T79"/>
              <a:gd fmla="*/ 35 w 67" name="T80"/>
              <a:gd fmla="*/ 39 h 86" name="T81"/>
              <a:gd fmla="*/ 28 w 67" name="T82"/>
              <a:gd fmla="*/ 39 h 86" name="T83"/>
              <a:gd fmla="*/ 28 w 67" name="T84"/>
              <a:gd fmla="*/ 14 h 86" name="T85"/>
              <a:gd fmla="*/ 24 w 67" name="T86"/>
              <a:gd fmla="*/ 14 h 86" name="T87"/>
              <a:gd fmla="*/ 24 w 67" name="T88"/>
              <a:gd fmla="*/ 49 h 86" name="T89"/>
              <a:gd fmla="*/ 16 w 67" name="T90"/>
              <a:gd fmla="*/ 51 h 86" name="T91"/>
              <a:gd fmla="*/ 12 w 67" name="T92"/>
              <a:gd fmla="*/ 44 h 86" name="T93"/>
              <a:gd fmla="*/ 8 w 67" name="T94"/>
              <a:gd fmla="*/ 46 h 86" name="T95"/>
              <a:gd fmla="*/ 13 w 67" name="T96"/>
              <a:gd fmla="*/ 55 h 86" name="T97"/>
              <a:gd fmla="*/ 13 w 67" name="T98"/>
              <a:gd fmla="*/ 55 h 86" name="T99"/>
              <a:gd fmla="*/ 22 w 67" name="T100"/>
              <a:gd fmla="*/ 70 h 86" name="T101"/>
              <a:gd fmla="*/ 26 w 67" name="T102"/>
              <a:gd fmla="*/ 74 h 86" name="T103"/>
              <a:gd fmla="*/ 38 w 67" name="T104"/>
              <a:gd fmla="*/ 80 h 86" name="T105"/>
              <a:gd fmla="*/ 52 w 67" name="T106"/>
              <a:gd fmla="*/ 76 h 8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6" w="67">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bg1"/>
          </a:solidFill>
          <a:ln>
            <a:noFill/>
          </a:ln>
        </p:spPr>
        <p:txBody>
          <a:bodyPr/>
          <a:lstStyle/>
          <a:p>
            <a:endParaRPr altLang="en-US" lang="zh-CN">
              <a:solidFill>
                <a:schemeClr val="bg1"/>
              </a:solidFill>
            </a:endParaRPr>
          </a:p>
        </p:txBody>
      </p:sp>
      <p:sp>
        <p:nvSpPr>
          <p:cNvPr id="23" name="Freeform 32"/>
          <p:cNvSpPr>
            <a:spLocks noEditPoints="1"/>
          </p:cNvSpPr>
          <p:nvPr/>
        </p:nvSpPr>
        <p:spPr bwMode="auto">
          <a:xfrm>
            <a:off x="6122890" y="1878753"/>
            <a:ext cx="233363" cy="219210"/>
          </a:xfrm>
          <a:custGeom>
            <a:gdLst>
              <a:gd fmla="*/ 38 w 77" name="T0"/>
              <a:gd fmla="*/ 18 h 72" name="T1"/>
              <a:gd fmla="*/ 39 w 77" name="T2"/>
              <a:gd fmla="*/ 41 h 72" name="T3"/>
              <a:gd fmla="*/ 41 w 77" name="T4"/>
              <a:gd fmla="*/ 13 h 72" name="T5"/>
              <a:gd fmla="*/ 38 w 77" name="T6"/>
              <a:gd fmla="*/ 12 h 72" name="T7"/>
              <a:gd fmla="*/ 32 w 77" name="T8"/>
              <a:gd fmla="*/ 22 h 72" name="T9"/>
              <a:gd fmla="*/ 74 w 77" name="T10"/>
              <a:gd fmla="*/ 9 h 72" name="T11"/>
              <a:gd fmla="*/ 66 w 77" name="T12"/>
              <a:gd fmla="*/ 9 h 72" name="T13"/>
              <a:gd fmla="*/ 63 w 77" name="T14"/>
              <a:gd fmla="*/ 0 h 72" name="T15"/>
              <a:gd fmla="*/ 11 w 77" name="T16"/>
              <a:gd fmla="*/ 3 h 72" name="T17"/>
              <a:gd fmla="*/ 3 w 77" name="T18"/>
              <a:gd fmla="*/ 9 h 72" name="T19"/>
              <a:gd fmla="*/ 0 w 77" name="T20"/>
              <a:gd fmla="*/ 29 h 72" name="T21"/>
              <a:gd fmla="*/ 5 w 77" name="T22"/>
              <a:gd fmla="*/ 41 h 72" name="T23"/>
              <a:gd fmla="*/ 36 w 77" name="T24"/>
              <a:gd fmla="*/ 59 h 72" name="T25"/>
              <a:gd fmla="*/ 23 w 77" name="T26"/>
              <a:gd fmla="*/ 66 h 72" name="T27"/>
              <a:gd fmla="*/ 23 w 77" name="T28"/>
              <a:gd fmla="*/ 72 h 72" name="T29"/>
              <a:gd fmla="*/ 57 w 77" name="T30"/>
              <a:gd fmla="*/ 69 h 72" name="T31"/>
              <a:gd fmla="*/ 41 w 77" name="T32"/>
              <a:gd fmla="*/ 66 h 72" name="T33"/>
              <a:gd fmla="*/ 62 w 77" name="T34"/>
              <a:gd fmla="*/ 46 h 72" name="T35"/>
              <a:gd fmla="*/ 72 w 77" name="T36"/>
              <a:gd fmla="*/ 41 h 72" name="T37"/>
              <a:gd fmla="*/ 77 w 77" name="T38"/>
              <a:gd fmla="*/ 12 h 72" name="T39"/>
              <a:gd fmla="*/ 9 w 77" name="T40"/>
              <a:gd fmla="*/ 37 h 72" name="T41"/>
              <a:gd fmla="*/ 9 w 77" name="T42"/>
              <a:gd fmla="*/ 37 h 72" name="T43"/>
              <a:gd fmla="*/ 6 w 77" name="T44"/>
              <a:gd fmla="*/ 15 h 72" name="T45"/>
              <a:gd fmla="*/ 11 w 77" name="T46"/>
              <a:gd fmla="*/ 32 h 72" name="T47"/>
              <a:gd fmla="*/ 9 w 77" name="T48"/>
              <a:gd fmla="*/ 37 h 72" name="T49"/>
              <a:gd fmla="*/ 60 w 77" name="T50"/>
              <a:gd fmla="*/ 31 h 72" name="T51"/>
              <a:gd fmla="*/ 58 w 77" name="T52"/>
              <a:gd fmla="*/ 41 h 72" name="T53"/>
              <a:gd fmla="*/ 38 w 77" name="T54"/>
              <a:gd fmla="*/ 53 h 72" name="T55"/>
              <a:gd fmla="*/ 19 w 77" name="T56"/>
              <a:gd fmla="*/ 41 h 72" name="T57"/>
              <a:gd fmla="*/ 17 w 77" name="T58"/>
              <a:gd fmla="*/ 6 h 72" name="T59"/>
              <a:gd fmla="*/ 60 w 77" name="T60"/>
              <a:gd fmla="*/ 31 h 72" name="T61"/>
              <a:gd fmla="*/ 71 w 77" name="T62"/>
              <a:gd fmla="*/ 29 h 72" name="T63"/>
              <a:gd fmla="*/ 68 w 77" name="T64"/>
              <a:gd fmla="*/ 37 h 72" name="T65"/>
              <a:gd fmla="*/ 66 w 77" name="T66"/>
              <a:gd fmla="*/ 32 h 72" name="T67"/>
              <a:gd fmla="*/ 66 w 77" name="T68"/>
              <a:gd fmla="*/ 31 h 72" name="T69"/>
              <a:gd fmla="*/ 71 w 77" name="T70"/>
              <a:gd fmla="*/ 15 h 7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2" w="77">
                <a:moveTo>
                  <a:pt x="35" y="22"/>
                </a:moveTo>
                <a:cubicBezTo>
                  <a:pt x="38" y="18"/>
                  <a:pt x="38" y="18"/>
                  <a:pt x="38" y="18"/>
                </a:cubicBezTo>
                <a:cubicBezTo>
                  <a:pt x="38" y="40"/>
                  <a:pt x="38" y="40"/>
                  <a:pt x="38" y="40"/>
                </a:cubicBezTo>
                <a:cubicBezTo>
                  <a:pt x="38" y="41"/>
                  <a:pt x="38" y="41"/>
                  <a:pt x="39" y="41"/>
                </a:cubicBezTo>
                <a:cubicBezTo>
                  <a:pt x="40" y="41"/>
                  <a:pt x="41" y="41"/>
                  <a:pt x="41" y="40"/>
                </a:cubicBezTo>
                <a:cubicBezTo>
                  <a:pt x="41" y="13"/>
                  <a:pt x="41" y="13"/>
                  <a:pt x="41" y="13"/>
                </a:cubicBezTo>
                <a:cubicBezTo>
                  <a:pt x="41" y="12"/>
                  <a:pt x="40" y="11"/>
                  <a:pt x="39" y="11"/>
                </a:cubicBezTo>
                <a:cubicBezTo>
                  <a:pt x="39" y="11"/>
                  <a:pt x="38" y="12"/>
                  <a:pt x="38" y="12"/>
                </a:cubicBezTo>
                <a:cubicBezTo>
                  <a:pt x="32" y="19"/>
                  <a:pt x="32" y="19"/>
                  <a:pt x="32" y="19"/>
                </a:cubicBezTo>
                <a:cubicBezTo>
                  <a:pt x="32" y="20"/>
                  <a:pt x="32" y="21"/>
                  <a:pt x="32" y="22"/>
                </a:cubicBezTo>
                <a:cubicBezTo>
                  <a:pt x="33" y="23"/>
                  <a:pt x="34" y="22"/>
                  <a:pt x="35" y="22"/>
                </a:cubicBezTo>
                <a:close/>
                <a:moveTo>
                  <a:pt x="74" y="9"/>
                </a:moveTo>
                <a:cubicBezTo>
                  <a:pt x="74" y="9"/>
                  <a:pt x="74" y="9"/>
                  <a:pt x="74" y="9"/>
                </a:cubicBezTo>
                <a:cubicBezTo>
                  <a:pt x="66" y="9"/>
                  <a:pt x="66" y="9"/>
                  <a:pt x="66" y="9"/>
                </a:cubicBezTo>
                <a:cubicBezTo>
                  <a:pt x="66" y="3"/>
                  <a:pt x="66" y="3"/>
                  <a:pt x="66" y="3"/>
                </a:cubicBezTo>
                <a:cubicBezTo>
                  <a:pt x="66" y="1"/>
                  <a:pt x="65" y="0"/>
                  <a:pt x="63" y="0"/>
                </a:cubicBezTo>
                <a:cubicBezTo>
                  <a:pt x="14" y="0"/>
                  <a:pt x="14" y="0"/>
                  <a:pt x="14" y="0"/>
                </a:cubicBezTo>
                <a:cubicBezTo>
                  <a:pt x="12" y="0"/>
                  <a:pt x="11" y="1"/>
                  <a:pt x="11" y="3"/>
                </a:cubicBezTo>
                <a:cubicBezTo>
                  <a:pt x="11" y="9"/>
                  <a:pt x="11" y="9"/>
                  <a:pt x="11" y="9"/>
                </a:cubicBezTo>
                <a:cubicBezTo>
                  <a:pt x="3" y="9"/>
                  <a:pt x="3" y="9"/>
                  <a:pt x="3" y="9"/>
                </a:cubicBezTo>
                <a:cubicBezTo>
                  <a:pt x="1" y="9"/>
                  <a:pt x="0" y="11"/>
                  <a:pt x="0" y="12"/>
                </a:cubicBezTo>
                <a:cubicBezTo>
                  <a:pt x="0" y="29"/>
                  <a:pt x="0" y="29"/>
                  <a:pt x="0" y="29"/>
                </a:cubicBezTo>
                <a:cubicBezTo>
                  <a:pt x="0" y="33"/>
                  <a:pt x="2" y="38"/>
                  <a:pt x="5" y="41"/>
                </a:cubicBezTo>
                <a:cubicBezTo>
                  <a:pt x="5" y="41"/>
                  <a:pt x="5" y="41"/>
                  <a:pt x="5" y="41"/>
                </a:cubicBezTo>
                <a:cubicBezTo>
                  <a:pt x="8" y="44"/>
                  <a:pt x="11" y="46"/>
                  <a:pt x="15" y="46"/>
                </a:cubicBezTo>
                <a:cubicBezTo>
                  <a:pt x="20" y="53"/>
                  <a:pt x="27" y="58"/>
                  <a:pt x="36" y="59"/>
                </a:cubicBezTo>
                <a:cubicBezTo>
                  <a:pt x="36" y="66"/>
                  <a:pt x="36" y="66"/>
                  <a:pt x="36" y="66"/>
                </a:cubicBezTo>
                <a:cubicBezTo>
                  <a:pt x="23" y="66"/>
                  <a:pt x="23" y="66"/>
                  <a:pt x="23" y="66"/>
                </a:cubicBezTo>
                <a:cubicBezTo>
                  <a:pt x="21" y="66"/>
                  <a:pt x="20" y="67"/>
                  <a:pt x="20" y="69"/>
                </a:cubicBezTo>
                <a:cubicBezTo>
                  <a:pt x="20" y="71"/>
                  <a:pt x="21" y="72"/>
                  <a:pt x="23" y="72"/>
                </a:cubicBezTo>
                <a:cubicBezTo>
                  <a:pt x="54" y="72"/>
                  <a:pt x="54" y="72"/>
                  <a:pt x="54" y="72"/>
                </a:cubicBezTo>
                <a:cubicBezTo>
                  <a:pt x="56" y="72"/>
                  <a:pt x="57" y="71"/>
                  <a:pt x="57" y="69"/>
                </a:cubicBezTo>
                <a:cubicBezTo>
                  <a:pt x="57" y="67"/>
                  <a:pt x="56" y="66"/>
                  <a:pt x="54" y="66"/>
                </a:cubicBezTo>
                <a:cubicBezTo>
                  <a:pt x="41" y="66"/>
                  <a:pt x="41" y="66"/>
                  <a:pt x="41" y="66"/>
                </a:cubicBezTo>
                <a:cubicBezTo>
                  <a:pt x="41" y="59"/>
                  <a:pt x="41" y="59"/>
                  <a:pt x="41" y="59"/>
                </a:cubicBezTo>
                <a:cubicBezTo>
                  <a:pt x="50" y="58"/>
                  <a:pt x="57" y="53"/>
                  <a:pt x="62" y="46"/>
                </a:cubicBezTo>
                <a:cubicBezTo>
                  <a:pt x="66" y="46"/>
                  <a:pt x="69" y="44"/>
                  <a:pt x="72" y="41"/>
                </a:cubicBezTo>
                <a:cubicBezTo>
                  <a:pt x="72" y="41"/>
                  <a:pt x="72" y="41"/>
                  <a:pt x="72" y="41"/>
                </a:cubicBezTo>
                <a:cubicBezTo>
                  <a:pt x="75" y="38"/>
                  <a:pt x="77" y="33"/>
                  <a:pt x="77" y="29"/>
                </a:cubicBezTo>
                <a:cubicBezTo>
                  <a:pt x="77" y="12"/>
                  <a:pt x="77" y="12"/>
                  <a:pt x="77" y="12"/>
                </a:cubicBezTo>
                <a:cubicBezTo>
                  <a:pt x="77" y="11"/>
                  <a:pt x="76" y="9"/>
                  <a:pt x="74" y="9"/>
                </a:cubicBezTo>
                <a:close/>
                <a:moveTo>
                  <a:pt x="9" y="37"/>
                </a:moveTo>
                <a:cubicBezTo>
                  <a:pt x="9" y="37"/>
                  <a:pt x="9" y="37"/>
                  <a:pt x="9" y="37"/>
                </a:cubicBezTo>
                <a:cubicBezTo>
                  <a:pt x="9" y="37"/>
                  <a:pt x="9" y="37"/>
                  <a:pt x="9" y="37"/>
                </a:cubicBezTo>
                <a:cubicBezTo>
                  <a:pt x="7" y="35"/>
                  <a:pt x="6" y="32"/>
                  <a:pt x="6" y="29"/>
                </a:cubicBezTo>
                <a:cubicBezTo>
                  <a:pt x="6" y="15"/>
                  <a:pt x="6" y="15"/>
                  <a:pt x="6" y="15"/>
                </a:cubicBezTo>
                <a:cubicBezTo>
                  <a:pt x="11" y="15"/>
                  <a:pt x="11" y="15"/>
                  <a:pt x="11" y="15"/>
                </a:cubicBezTo>
                <a:cubicBezTo>
                  <a:pt x="11" y="32"/>
                  <a:pt x="11" y="32"/>
                  <a:pt x="11" y="32"/>
                </a:cubicBezTo>
                <a:cubicBezTo>
                  <a:pt x="11" y="34"/>
                  <a:pt x="11" y="36"/>
                  <a:pt x="12" y="39"/>
                </a:cubicBezTo>
                <a:cubicBezTo>
                  <a:pt x="11" y="38"/>
                  <a:pt x="10" y="38"/>
                  <a:pt x="9" y="37"/>
                </a:cubicBezTo>
                <a:close/>
                <a:moveTo>
                  <a:pt x="60" y="31"/>
                </a:moveTo>
                <a:cubicBezTo>
                  <a:pt x="60" y="31"/>
                  <a:pt x="60" y="31"/>
                  <a:pt x="60" y="31"/>
                </a:cubicBezTo>
                <a:cubicBezTo>
                  <a:pt x="60" y="32"/>
                  <a:pt x="60" y="32"/>
                  <a:pt x="60" y="32"/>
                </a:cubicBezTo>
                <a:cubicBezTo>
                  <a:pt x="60" y="35"/>
                  <a:pt x="59" y="38"/>
                  <a:pt x="58" y="41"/>
                </a:cubicBezTo>
                <a:cubicBezTo>
                  <a:pt x="58" y="41"/>
                  <a:pt x="58" y="41"/>
                  <a:pt x="58" y="41"/>
                </a:cubicBezTo>
                <a:cubicBezTo>
                  <a:pt x="54" y="48"/>
                  <a:pt x="47" y="53"/>
                  <a:pt x="38" y="53"/>
                </a:cubicBezTo>
                <a:cubicBezTo>
                  <a:pt x="30" y="53"/>
                  <a:pt x="23" y="48"/>
                  <a:pt x="19" y="41"/>
                </a:cubicBezTo>
                <a:cubicBezTo>
                  <a:pt x="19" y="41"/>
                  <a:pt x="19" y="41"/>
                  <a:pt x="19" y="41"/>
                </a:cubicBezTo>
                <a:cubicBezTo>
                  <a:pt x="18" y="38"/>
                  <a:pt x="17" y="35"/>
                  <a:pt x="17" y="31"/>
                </a:cubicBezTo>
                <a:cubicBezTo>
                  <a:pt x="17" y="6"/>
                  <a:pt x="17" y="6"/>
                  <a:pt x="17" y="6"/>
                </a:cubicBezTo>
                <a:cubicBezTo>
                  <a:pt x="60" y="6"/>
                  <a:pt x="60" y="6"/>
                  <a:pt x="60" y="6"/>
                </a:cubicBezTo>
                <a:cubicBezTo>
                  <a:pt x="60" y="31"/>
                  <a:pt x="60" y="31"/>
                  <a:pt x="60" y="31"/>
                </a:cubicBezTo>
                <a:close/>
                <a:moveTo>
                  <a:pt x="71" y="29"/>
                </a:moveTo>
                <a:cubicBezTo>
                  <a:pt x="71" y="29"/>
                  <a:pt x="71" y="29"/>
                  <a:pt x="71" y="29"/>
                </a:cubicBezTo>
                <a:cubicBezTo>
                  <a:pt x="71" y="32"/>
                  <a:pt x="70" y="35"/>
                  <a:pt x="68" y="37"/>
                </a:cubicBezTo>
                <a:cubicBezTo>
                  <a:pt x="68" y="37"/>
                  <a:pt x="68" y="37"/>
                  <a:pt x="68" y="37"/>
                </a:cubicBezTo>
                <a:cubicBezTo>
                  <a:pt x="67" y="38"/>
                  <a:pt x="66" y="38"/>
                  <a:pt x="65" y="39"/>
                </a:cubicBezTo>
                <a:cubicBezTo>
                  <a:pt x="66" y="36"/>
                  <a:pt x="66" y="34"/>
                  <a:pt x="66" y="32"/>
                </a:cubicBezTo>
                <a:cubicBezTo>
                  <a:pt x="66" y="31"/>
                  <a:pt x="66" y="31"/>
                  <a:pt x="66" y="31"/>
                </a:cubicBezTo>
                <a:cubicBezTo>
                  <a:pt x="66" y="31"/>
                  <a:pt x="66" y="31"/>
                  <a:pt x="66" y="31"/>
                </a:cubicBezTo>
                <a:cubicBezTo>
                  <a:pt x="66" y="15"/>
                  <a:pt x="66" y="15"/>
                  <a:pt x="66" y="15"/>
                </a:cubicBezTo>
                <a:cubicBezTo>
                  <a:pt x="71" y="15"/>
                  <a:pt x="71" y="15"/>
                  <a:pt x="71" y="15"/>
                </a:cubicBezTo>
                <a:cubicBezTo>
                  <a:pt x="71" y="29"/>
                  <a:pt x="71" y="29"/>
                  <a:pt x="71" y="29"/>
                </a:cubicBezTo>
                <a:close/>
              </a:path>
            </a:pathLst>
          </a:custGeom>
          <a:solidFill>
            <a:schemeClr val="bg1"/>
          </a:solidFill>
          <a:ln>
            <a:noFill/>
          </a:ln>
        </p:spPr>
        <p:txBody>
          <a:bodyPr/>
          <a:lstStyle/>
          <a:p>
            <a:endParaRPr altLang="en-US" lang="zh-CN">
              <a:solidFill>
                <a:schemeClr val="bg1"/>
              </a:solidFill>
            </a:endParaRPr>
          </a:p>
        </p:txBody>
      </p:sp>
      <p:sp>
        <p:nvSpPr>
          <p:cNvPr id="24" name="Freeform 33"/>
          <p:cNvSpPr>
            <a:spLocks noEditPoints="1"/>
          </p:cNvSpPr>
          <p:nvPr/>
        </p:nvSpPr>
        <p:spPr bwMode="auto">
          <a:xfrm>
            <a:off x="6150051" y="3727138"/>
            <a:ext cx="233362" cy="238272"/>
          </a:xfrm>
          <a:custGeom>
            <a:gdLst>
              <a:gd fmla="*/ 66 w 77" name="T0"/>
              <a:gd fmla="*/ 12 h 78" name="T1"/>
              <a:gd fmla="*/ 66 w 77" name="T2"/>
              <a:gd fmla="*/ 66 h 78" name="T3"/>
              <a:gd fmla="*/ 11 w 77" name="T4"/>
              <a:gd fmla="*/ 66 h 78" name="T5"/>
              <a:gd fmla="*/ 11 w 77" name="T6"/>
              <a:gd fmla="*/ 12 h 78" name="T7"/>
              <a:gd fmla="*/ 37 w 77" name="T8"/>
              <a:gd fmla="*/ 72 h 78" name="T9"/>
              <a:gd fmla="*/ 37 w 77" name="T10"/>
              <a:gd fmla="*/ 59 h 78" name="T11"/>
              <a:gd fmla="*/ 25 w 77" name="T12"/>
              <a:gd fmla="*/ 62 h 78" name="T13"/>
              <a:gd fmla="*/ 33 w 77" name="T14"/>
              <a:gd fmla="*/ 71 h 78" name="T15"/>
              <a:gd fmla="*/ 62 w 77" name="T16"/>
              <a:gd fmla="*/ 16 h 78" name="T17"/>
              <a:gd fmla="*/ 61 w 77" name="T18"/>
              <a:gd fmla="*/ 15 h 78" name="T19"/>
              <a:gd fmla="*/ 60 w 77" name="T20"/>
              <a:gd fmla="*/ 37 h 78" name="T21"/>
              <a:gd fmla="*/ 62 w 77" name="T22"/>
              <a:gd fmla="*/ 16 h 78" name="T23"/>
              <a:gd fmla="*/ 58 w 77" name="T24"/>
              <a:gd fmla="*/ 13 h 78" name="T25"/>
              <a:gd fmla="*/ 54 w 77" name="T26"/>
              <a:gd fmla="*/ 13 h 78" name="T27"/>
              <a:gd fmla="*/ 58 w 77" name="T28"/>
              <a:gd fmla="*/ 13 h 78" name="T29"/>
              <a:gd fmla="*/ 44 w 77" name="T30"/>
              <a:gd fmla="*/ 7 h 78" name="T31"/>
              <a:gd fmla="*/ 40 w 77" name="T32"/>
              <a:gd fmla="*/ 19 h 78" name="T33"/>
              <a:gd fmla="*/ 52 w 77" name="T34"/>
              <a:gd fmla="*/ 16 h 78" name="T35"/>
              <a:gd fmla="*/ 44 w 77" name="T36"/>
              <a:gd fmla="*/ 7 h 78" name="T37"/>
              <a:gd fmla="*/ 37 w 77" name="T38"/>
              <a:gd fmla="*/ 6 h 78" name="T39"/>
              <a:gd fmla="*/ 26 w 77" name="T40"/>
              <a:gd fmla="*/ 14 h 78" name="T41"/>
              <a:gd fmla="*/ 27 w 77" name="T42"/>
              <a:gd fmla="*/ 17 h 78" name="T43"/>
              <a:gd fmla="*/ 37 w 77" name="T44"/>
              <a:gd fmla="*/ 6 h 78" name="T45"/>
              <a:gd fmla="*/ 26 w 77" name="T46"/>
              <a:gd fmla="*/ 9 h 78" name="T47"/>
              <a:gd fmla="*/ 22 w 77" name="T48"/>
              <a:gd fmla="*/ 15 h 78" name="T49"/>
              <a:gd fmla="*/ 26 w 77" name="T50"/>
              <a:gd fmla="*/ 9 h 78" name="T51"/>
              <a:gd fmla="*/ 16 w 77" name="T52"/>
              <a:gd fmla="*/ 15 h 78" name="T53"/>
              <a:gd fmla="*/ 6 w 77" name="T54"/>
              <a:gd fmla="*/ 37 h 78" name="T55"/>
              <a:gd fmla="*/ 21 w 77" name="T56"/>
              <a:gd fmla="*/ 18 h 78" name="T57"/>
              <a:gd fmla="*/ 6 w 77" name="T58"/>
              <a:gd fmla="*/ 41 h 78" name="T59"/>
              <a:gd fmla="*/ 15 w 77" name="T60"/>
              <a:gd fmla="*/ 62 h 78" name="T61"/>
              <a:gd fmla="*/ 21 w 77" name="T62"/>
              <a:gd fmla="*/ 60 h 78" name="T63"/>
              <a:gd fmla="*/ 6 w 77" name="T64"/>
              <a:gd fmla="*/ 41 h 78" name="T65"/>
              <a:gd fmla="*/ 19 w 77" name="T66"/>
              <a:gd fmla="*/ 65 h 78" name="T67"/>
              <a:gd fmla="*/ 23 w 77" name="T68"/>
              <a:gd fmla="*/ 65 h 78" name="T69"/>
              <a:gd fmla="*/ 19 w 77" name="T70"/>
              <a:gd fmla="*/ 65 h 78" name="T71"/>
              <a:gd fmla="*/ 40 w 77" name="T72"/>
              <a:gd fmla="*/ 72 h 78" name="T73"/>
              <a:gd fmla="*/ 51 w 77" name="T74"/>
              <a:gd fmla="*/ 63 h 78" name="T75"/>
              <a:gd fmla="*/ 50 w 77" name="T76"/>
              <a:gd fmla="*/ 61 h 78" name="T77"/>
              <a:gd fmla="*/ 40 w 77" name="T78"/>
              <a:gd fmla="*/ 72 h 78" name="T79"/>
              <a:gd fmla="*/ 51 w 77" name="T80"/>
              <a:gd fmla="*/ 69 h 78" name="T81"/>
              <a:gd fmla="*/ 55 w 77" name="T82"/>
              <a:gd fmla="*/ 63 h 78" name="T83"/>
              <a:gd fmla="*/ 51 w 77" name="T84"/>
              <a:gd fmla="*/ 69 h 78" name="T85"/>
              <a:gd fmla="*/ 61 w 77" name="T86"/>
              <a:gd fmla="*/ 63 h 78" name="T87"/>
              <a:gd fmla="*/ 71 w 77" name="T88"/>
              <a:gd fmla="*/ 41 h 78" name="T89"/>
              <a:gd fmla="*/ 56 w 77" name="T90"/>
              <a:gd fmla="*/ 60 h 78" name="T91"/>
              <a:gd fmla="*/ 53 w 77" name="T92"/>
              <a:gd fmla="*/ 19 h 78" name="T93"/>
              <a:gd fmla="*/ 52 w 77" name="T94"/>
              <a:gd fmla="*/ 20 h 78" name="T95"/>
              <a:gd fmla="*/ 40 w 77" name="T96"/>
              <a:gd fmla="*/ 37 h 78" name="T97"/>
              <a:gd fmla="*/ 53 w 77" name="T98"/>
              <a:gd fmla="*/ 19 h 78" name="T99"/>
              <a:gd fmla="*/ 37 w 77" name="T100"/>
              <a:gd fmla="*/ 22 h 78" name="T101"/>
              <a:gd fmla="*/ 24 w 77" name="T102"/>
              <a:gd fmla="*/ 19 h 78" name="T103"/>
              <a:gd fmla="*/ 37 w 77" name="T104"/>
              <a:gd fmla="*/ 37 h 78" name="T105"/>
              <a:gd fmla="*/ 37 w 77" name="T106"/>
              <a:gd fmla="*/ 56 h 78" name="T107"/>
              <a:gd fmla="*/ 37 w 77" name="T108"/>
              <a:gd fmla="*/ 41 h 78" name="T109"/>
              <a:gd fmla="*/ 24 w 77" name="T110"/>
              <a:gd fmla="*/ 58 h 78" name="T111"/>
              <a:gd fmla="*/ 37 w 77" name="T112"/>
              <a:gd fmla="*/ 56 h 78" name="T113"/>
              <a:gd fmla="*/ 40 w 77" name="T114"/>
              <a:gd fmla="*/ 56 h 78" name="T115"/>
              <a:gd fmla="*/ 53 w 77" name="T116"/>
              <a:gd fmla="*/ 58 h 78" name="T117"/>
              <a:gd fmla="*/ 40 w 77" name="T118"/>
              <a:gd fmla="*/ 41 h 7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8" w="77">
                <a:moveTo>
                  <a:pt x="39" y="0"/>
                </a:moveTo>
                <a:cubicBezTo>
                  <a:pt x="49" y="0"/>
                  <a:pt x="59" y="5"/>
                  <a:pt x="66" y="12"/>
                </a:cubicBezTo>
                <a:cubicBezTo>
                  <a:pt x="73" y="19"/>
                  <a:pt x="77" y="28"/>
                  <a:pt x="77" y="39"/>
                </a:cubicBezTo>
                <a:cubicBezTo>
                  <a:pt x="77" y="50"/>
                  <a:pt x="73" y="59"/>
                  <a:pt x="66" y="66"/>
                </a:cubicBezTo>
                <a:cubicBezTo>
                  <a:pt x="59" y="73"/>
                  <a:pt x="49" y="78"/>
                  <a:pt x="39" y="78"/>
                </a:cubicBezTo>
                <a:cubicBezTo>
                  <a:pt x="28" y="78"/>
                  <a:pt x="18" y="73"/>
                  <a:pt x="11" y="66"/>
                </a:cubicBezTo>
                <a:cubicBezTo>
                  <a:pt x="4" y="59"/>
                  <a:pt x="0" y="50"/>
                  <a:pt x="0" y="39"/>
                </a:cubicBezTo>
                <a:cubicBezTo>
                  <a:pt x="0" y="28"/>
                  <a:pt x="4" y="19"/>
                  <a:pt x="11" y="12"/>
                </a:cubicBezTo>
                <a:cubicBezTo>
                  <a:pt x="18" y="5"/>
                  <a:pt x="28" y="0"/>
                  <a:pt x="39" y="0"/>
                </a:cubicBezTo>
                <a:close/>
                <a:moveTo>
                  <a:pt x="37" y="72"/>
                </a:moveTo>
                <a:cubicBezTo>
                  <a:pt x="37" y="72"/>
                  <a:pt x="37" y="72"/>
                  <a:pt x="37" y="72"/>
                </a:cubicBezTo>
                <a:cubicBezTo>
                  <a:pt x="37" y="59"/>
                  <a:pt x="37" y="59"/>
                  <a:pt x="37" y="59"/>
                </a:cubicBezTo>
                <a:cubicBezTo>
                  <a:pt x="33" y="59"/>
                  <a:pt x="30" y="60"/>
                  <a:pt x="27" y="61"/>
                </a:cubicBezTo>
                <a:cubicBezTo>
                  <a:pt x="26" y="61"/>
                  <a:pt x="26" y="62"/>
                  <a:pt x="25" y="62"/>
                </a:cubicBezTo>
                <a:cubicBezTo>
                  <a:pt x="26" y="62"/>
                  <a:pt x="26" y="63"/>
                  <a:pt x="26" y="63"/>
                </a:cubicBezTo>
                <a:cubicBezTo>
                  <a:pt x="28" y="67"/>
                  <a:pt x="30" y="70"/>
                  <a:pt x="33" y="71"/>
                </a:cubicBezTo>
                <a:cubicBezTo>
                  <a:pt x="34" y="71"/>
                  <a:pt x="35" y="72"/>
                  <a:pt x="37" y="72"/>
                </a:cubicBezTo>
                <a:close/>
                <a:moveTo>
                  <a:pt x="62" y="16"/>
                </a:moveTo>
                <a:cubicBezTo>
                  <a:pt x="62" y="16"/>
                  <a:pt x="62" y="16"/>
                  <a:pt x="62" y="16"/>
                </a:cubicBezTo>
                <a:cubicBezTo>
                  <a:pt x="61" y="16"/>
                  <a:pt x="61" y="15"/>
                  <a:pt x="61" y="15"/>
                </a:cubicBezTo>
                <a:cubicBezTo>
                  <a:pt x="59" y="16"/>
                  <a:pt x="58" y="17"/>
                  <a:pt x="56" y="18"/>
                </a:cubicBezTo>
                <a:cubicBezTo>
                  <a:pt x="58" y="23"/>
                  <a:pt x="60" y="30"/>
                  <a:pt x="60" y="37"/>
                </a:cubicBezTo>
                <a:cubicBezTo>
                  <a:pt x="71" y="37"/>
                  <a:pt x="71" y="37"/>
                  <a:pt x="71" y="37"/>
                </a:cubicBezTo>
                <a:cubicBezTo>
                  <a:pt x="71" y="29"/>
                  <a:pt x="67" y="21"/>
                  <a:pt x="62" y="16"/>
                </a:cubicBezTo>
                <a:close/>
                <a:moveTo>
                  <a:pt x="58" y="13"/>
                </a:moveTo>
                <a:cubicBezTo>
                  <a:pt x="58" y="13"/>
                  <a:pt x="58" y="13"/>
                  <a:pt x="58" y="13"/>
                </a:cubicBezTo>
                <a:cubicBezTo>
                  <a:pt x="56" y="11"/>
                  <a:pt x="54" y="10"/>
                  <a:pt x="51" y="9"/>
                </a:cubicBezTo>
                <a:cubicBezTo>
                  <a:pt x="52" y="10"/>
                  <a:pt x="53" y="11"/>
                  <a:pt x="54" y="13"/>
                </a:cubicBezTo>
                <a:cubicBezTo>
                  <a:pt x="54" y="13"/>
                  <a:pt x="55" y="14"/>
                  <a:pt x="55" y="15"/>
                </a:cubicBezTo>
                <a:cubicBezTo>
                  <a:pt x="56" y="14"/>
                  <a:pt x="57" y="13"/>
                  <a:pt x="58" y="13"/>
                </a:cubicBezTo>
                <a:close/>
                <a:moveTo>
                  <a:pt x="44" y="7"/>
                </a:moveTo>
                <a:cubicBezTo>
                  <a:pt x="44" y="7"/>
                  <a:pt x="44" y="7"/>
                  <a:pt x="44" y="7"/>
                </a:cubicBezTo>
                <a:cubicBezTo>
                  <a:pt x="43" y="6"/>
                  <a:pt x="42" y="6"/>
                  <a:pt x="40" y="6"/>
                </a:cubicBezTo>
                <a:cubicBezTo>
                  <a:pt x="40" y="19"/>
                  <a:pt x="40" y="19"/>
                  <a:pt x="40" y="19"/>
                </a:cubicBezTo>
                <a:cubicBezTo>
                  <a:pt x="44" y="19"/>
                  <a:pt x="47" y="18"/>
                  <a:pt x="50" y="17"/>
                </a:cubicBezTo>
                <a:cubicBezTo>
                  <a:pt x="51" y="17"/>
                  <a:pt x="51" y="16"/>
                  <a:pt x="52" y="16"/>
                </a:cubicBezTo>
                <a:cubicBezTo>
                  <a:pt x="51" y="16"/>
                  <a:pt x="51" y="15"/>
                  <a:pt x="51" y="14"/>
                </a:cubicBezTo>
                <a:cubicBezTo>
                  <a:pt x="49" y="11"/>
                  <a:pt x="47" y="8"/>
                  <a:pt x="44" y="7"/>
                </a:cubicBezTo>
                <a:close/>
                <a:moveTo>
                  <a:pt x="37" y="6"/>
                </a:moveTo>
                <a:cubicBezTo>
                  <a:pt x="37" y="6"/>
                  <a:pt x="37" y="6"/>
                  <a:pt x="37" y="6"/>
                </a:cubicBezTo>
                <a:cubicBezTo>
                  <a:pt x="35" y="6"/>
                  <a:pt x="34" y="6"/>
                  <a:pt x="33" y="7"/>
                </a:cubicBezTo>
                <a:cubicBezTo>
                  <a:pt x="30" y="8"/>
                  <a:pt x="28" y="11"/>
                  <a:pt x="26" y="14"/>
                </a:cubicBezTo>
                <a:cubicBezTo>
                  <a:pt x="26" y="15"/>
                  <a:pt x="26" y="16"/>
                  <a:pt x="25" y="16"/>
                </a:cubicBezTo>
                <a:cubicBezTo>
                  <a:pt x="26" y="16"/>
                  <a:pt x="26" y="17"/>
                  <a:pt x="27" y="17"/>
                </a:cubicBezTo>
                <a:cubicBezTo>
                  <a:pt x="30" y="18"/>
                  <a:pt x="33" y="19"/>
                  <a:pt x="37" y="19"/>
                </a:cubicBezTo>
                <a:cubicBezTo>
                  <a:pt x="37" y="6"/>
                  <a:pt x="37" y="6"/>
                  <a:pt x="37" y="6"/>
                </a:cubicBezTo>
                <a:close/>
                <a:moveTo>
                  <a:pt x="26" y="9"/>
                </a:moveTo>
                <a:cubicBezTo>
                  <a:pt x="26" y="9"/>
                  <a:pt x="26" y="9"/>
                  <a:pt x="26" y="9"/>
                </a:cubicBezTo>
                <a:cubicBezTo>
                  <a:pt x="23" y="10"/>
                  <a:pt x="21" y="11"/>
                  <a:pt x="19" y="13"/>
                </a:cubicBezTo>
                <a:cubicBezTo>
                  <a:pt x="20" y="13"/>
                  <a:pt x="21" y="14"/>
                  <a:pt x="22" y="15"/>
                </a:cubicBezTo>
                <a:cubicBezTo>
                  <a:pt x="22" y="14"/>
                  <a:pt x="23" y="13"/>
                  <a:pt x="23" y="13"/>
                </a:cubicBezTo>
                <a:cubicBezTo>
                  <a:pt x="24" y="11"/>
                  <a:pt x="25" y="10"/>
                  <a:pt x="26" y="9"/>
                </a:cubicBezTo>
                <a:close/>
                <a:moveTo>
                  <a:pt x="16" y="15"/>
                </a:moveTo>
                <a:cubicBezTo>
                  <a:pt x="16" y="15"/>
                  <a:pt x="16" y="15"/>
                  <a:pt x="16" y="15"/>
                </a:cubicBezTo>
                <a:cubicBezTo>
                  <a:pt x="16" y="15"/>
                  <a:pt x="16" y="16"/>
                  <a:pt x="15" y="16"/>
                </a:cubicBezTo>
                <a:cubicBezTo>
                  <a:pt x="10" y="21"/>
                  <a:pt x="6" y="29"/>
                  <a:pt x="6" y="37"/>
                </a:cubicBezTo>
                <a:cubicBezTo>
                  <a:pt x="17" y="37"/>
                  <a:pt x="17" y="37"/>
                  <a:pt x="17" y="37"/>
                </a:cubicBezTo>
                <a:cubicBezTo>
                  <a:pt x="17" y="30"/>
                  <a:pt x="19" y="23"/>
                  <a:pt x="21" y="18"/>
                </a:cubicBezTo>
                <a:cubicBezTo>
                  <a:pt x="19" y="17"/>
                  <a:pt x="18" y="16"/>
                  <a:pt x="16" y="15"/>
                </a:cubicBezTo>
                <a:close/>
                <a:moveTo>
                  <a:pt x="6" y="41"/>
                </a:moveTo>
                <a:cubicBezTo>
                  <a:pt x="6" y="41"/>
                  <a:pt x="6" y="41"/>
                  <a:pt x="6" y="41"/>
                </a:cubicBezTo>
                <a:cubicBezTo>
                  <a:pt x="6" y="49"/>
                  <a:pt x="10" y="57"/>
                  <a:pt x="15" y="62"/>
                </a:cubicBezTo>
                <a:cubicBezTo>
                  <a:pt x="16" y="63"/>
                  <a:pt x="16" y="63"/>
                  <a:pt x="16" y="63"/>
                </a:cubicBezTo>
                <a:cubicBezTo>
                  <a:pt x="18" y="62"/>
                  <a:pt x="19" y="61"/>
                  <a:pt x="21" y="60"/>
                </a:cubicBezTo>
                <a:cubicBezTo>
                  <a:pt x="19" y="54"/>
                  <a:pt x="17" y="48"/>
                  <a:pt x="17" y="41"/>
                </a:cubicBezTo>
                <a:cubicBezTo>
                  <a:pt x="6" y="41"/>
                  <a:pt x="6" y="41"/>
                  <a:pt x="6" y="41"/>
                </a:cubicBezTo>
                <a:close/>
                <a:moveTo>
                  <a:pt x="19" y="65"/>
                </a:moveTo>
                <a:cubicBezTo>
                  <a:pt x="19" y="65"/>
                  <a:pt x="19" y="65"/>
                  <a:pt x="19" y="65"/>
                </a:cubicBezTo>
                <a:cubicBezTo>
                  <a:pt x="21" y="67"/>
                  <a:pt x="23" y="68"/>
                  <a:pt x="26" y="69"/>
                </a:cubicBezTo>
                <a:cubicBezTo>
                  <a:pt x="25" y="68"/>
                  <a:pt x="24" y="67"/>
                  <a:pt x="23" y="65"/>
                </a:cubicBezTo>
                <a:cubicBezTo>
                  <a:pt x="23" y="65"/>
                  <a:pt x="22" y="64"/>
                  <a:pt x="22" y="63"/>
                </a:cubicBezTo>
                <a:cubicBezTo>
                  <a:pt x="21" y="64"/>
                  <a:pt x="20" y="65"/>
                  <a:pt x="19" y="65"/>
                </a:cubicBezTo>
                <a:close/>
                <a:moveTo>
                  <a:pt x="40" y="72"/>
                </a:moveTo>
                <a:cubicBezTo>
                  <a:pt x="40" y="72"/>
                  <a:pt x="40" y="72"/>
                  <a:pt x="40" y="72"/>
                </a:cubicBezTo>
                <a:cubicBezTo>
                  <a:pt x="42" y="72"/>
                  <a:pt x="43" y="71"/>
                  <a:pt x="44" y="71"/>
                </a:cubicBezTo>
                <a:cubicBezTo>
                  <a:pt x="47" y="70"/>
                  <a:pt x="49" y="67"/>
                  <a:pt x="51" y="63"/>
                </a:cubicBezTo>
                <a:cubicBezTo>
                  <a:pt x="51" y="63"/>
                  <a:pt x="51" y="62"/>
                  <a:pt x="52" y="62"/>
                </a:cubicBezTo>
                <a:cubicBezTo>
                  <a:pt x="51" y="62"/>
                  <a:pt x="51" y="61"/>
                  <a:pt x="50" y="61"/>
                </a:cubicBezTo>
                <a:cubicBezTo>
                  <a:pt x="47" y="60"/>
                  <a:pt x="44" y="59"/>
                  <a:pt x="40" y="59"/>
                </a:cubicBezTo>
                <a:cubicBezTo>
                  <a:pt x="40" y="72"/>
                  <a:pt x="40" y="72"/>
                  <a:pt x="40" y="72"/>
                </a:cubicBezTo>
                <a:close/>
                <a:moveTo>
                  <a:pt x="51" y="69"/>
                </a:moveTo>
                <a:cubicBezTo>
                  <a:pt x="51" y="69"/>
                  <a:pt x="51" y="69"/>
                  <a:pt x="51" y="69"/>
                </a:cubicBezTo>
                <a:cubicBezTo>
                  <a:pt x="54" y="68"/>
                  <a:pt x="56" y="67"/>
                  <a:pt x="58" y="65"/>
                </a:cubicBezTo>
                <a:cubicBezTo>
                  <a:pt x="57" y="65"/>
                  <a:pt x="56" y="64"/>
                  <a:pt x="55" y="63"/>
                </a:cubicBezTo>
                <a:cubicBezTo>
                  <a:pt x="55" y="64"/>
                  <a:pt x="54" y="65"/>
                  <a:pt x="54" y="65"/>
                </a:cubicBezTo>
                <a:cubicBezTo>
                  <a:pt x="53" y="67"/>
                  <a:pt x="52" y="68"/>
                  <a:pt x="51" y="69"/>
                </a:cubicBezTo>
                <a:close/>
                <a:moveTo>
                  <a:pt x="61" y="63"/>
                </a:moveTo>
                <a:cubicBezTo>
                  <a:pt x="61" y="63"/>
                  <a:pt x="61" y="63"/>
                  <a:pt x="61" y="63"/>
                </a:cubicBezTo>
                <a:cubicBezTo>
                  <a:pt x="62" y="62"/>
                  <a:pt x="62" y="62"/>
                  <a:pt x="62" y="62"/>
                </a:cubicBezTo>
                <a:cubicBezTo>
                  <a:pt x="67" y="57"/>
                  <a:pt x="71" y="49"/>
                  <a:pt x="71" y="41"/>
                </a:cubicBezTo>
                <a:cubicBezTo>
                  <a:pt x="60" y="41"/>
                  <a:pt x="60" y="41"/>
                  <a:pt x="60" y="41"/>
                </a:cubicBezTo>
                <a:cubicBezTo>
                  <a:pt x="60" y="48"/>
                  <a:pt x="58" y="54"/>
                  <a:pt x="56" y="60"/>
                </a:cubicBezTo>
                <a:cubicBezTo>
                  <a:pt x="58" y="61"/>
                  <a:pt x="59" y="62"/>
                  <a:pt x="61" y="63"/>
                </a:cubicBezTo>
                <a:close/>
                <a:moveTo>
                  <a:pt x="53" y="19"/>
                </a:moveTo>
                <a:cubicBezTo>
                  <a:pt x="53" y="19"/>
                  <a:pt x="53" y="19"/>
                  <a:pt x="53" y="19"/>
                </a:cubicBezTo>
                <a:cubicBezTo>
                  <a:pt x="53" y="20"/>
                  <a:pt x="52" y="20"/>
                  <a:pt x="52" y="20"/>
                </a:cubicBezTo>
                <a:cubicBezTo>
                  <a:pt x="48" y="21"/>
                  <a:pt x="44" y="22"/>
                  <a:pt x="40" y="22"/>
                </a:cubicBezTo>
                <a:cubicBezTo>
                  <a:pt x="40" y="37"/>
                  <a:pt x="40" y="37"/>
                  <a:pt x="40" y="37"/>
                </a:cubicBezTo>
                <a:cubicBezTo>
                  <a:pt x="56" y="37"/>
                  <a:pt x="56" y="37"/>
                  <a:pt x="56" y="37"/>
                </a:cubicBezTo>
                <a:cubicBezTo>
                  <a:pt x="56" y="31"/>
                  <a:pt x="55" y="24"/>
                  <a:pt x="53" y="19"/>
                </a:cubicBezTo>
                <a:close/>
                <a:moveTo>
                  <a:pt x="37" y="22"/>
                </a:moveTo>
                <a:cubicBezTo>
                  <a:pt x="37" y="22"/>
                  <a:pt x="37" y="22"/>
                  <a:pt x="37" y="22"/>
                </a:cubicBezTo>
                <a:cubicBezTo>
                  <a:pt x="33" y="22"/>
                  <a:pt x="29" y="21"/>
                  <a:pt x="25" y="20"/>
                </a:cubicBezTo>
                <a:cubicBezTo>
                  <a:pt x="25" y="20"/>
                  <a:pt x="24" y="20"/>
                  <a:pt x="24" y="19"/>
                </a:cubicBezTo>
                <a:cubicBezTo>
                  <a:pt x="22" y="24"/>
                  <a:pt x="21" y="31"/>
                  <a:pt x="21" y="37"/>
                </a:cubicBezTo>
                <a:cubicBezTo>
                  <a:pt x="37" y="37"/>
                  <a:pt x="37" y="37"/>
                  <a:pt x="37" y="37"/>
                </a:cubicBezTo>
                <a:cubicBezTo>
                  <a:pt x="37" y="22"/>
                  <a:pt x="37" y="22"/>
                  <a:pt x="37" y="22"/>
                </a:cubicBezTo>
                <a:close/>
                <a:moveTo>
                  <a:pt x="37" y="56"/>
                </a:moveTo>
                <a:cubicBezTo>
                  <a:pt x="37" y="56"/>
                  <a:pt x="37" y="56"/>
                  <a:pt x="37" y="56"/>
                </a:cubicBezTo>
                <a:cubicBezTo>
                  <a:pt x="37" y="41"/>
                  <a:pt x="37" y="41"/>
                  <a:pt x="37" y="41"/>
                </a:cubicBezTo>
                <a:cubicBezTo>
                  <a:pt x="21" y="41"/>
                  <a:pt x="21" y="41"/>
                  <a:pt x="21" y="41"/>
                </a:cubicBezTo>
                <a:cubicBezTo>
                  <a:pt x="21" y="47"/>
                  <a:pt x="22" y="53"/>
                  <a:pt x="24" y="58"/>
                </a:cubicBezTo>
                <a:cubicBezTo>
                  <a:pt x="24" y="58"/>
                  <a:pt x="25" y="58"/>
                  <a:pt x="25" y="58"/>
                </a:cubicBezTo>
                <a:cubicBezTo>
                  <a:pt x="29" y="57"/>
                  <a:pt x="33" y="56"/>
                  <a:pt x="37" y="56"/>
                </a:cubicBezTo>
                <a:close/>
                <a:moveTo>
                  <a:pt x="40" y="56"/>
                </a:moveTo>
                <a:cubicBezTo>
                  <a:pt x="40" y="56"/>
                  <a:pt x="40" y="56"/>
                  <a:pt x="40" y="56"/>
                </a:cubicBezTo>
                <a:cubicBezTo>
                  <a:pt x="44" y="56"/>
                  <a:pt x="48" y="57"/>
                  <a:pt x="52" y="58"/>
                </a:cubicBezTo>
                <a:cubicBezTo>
                  <a:pt x="52" y="58"/>
                  <a:pt x="53" y="58"/>
                  <a:pt x="53" y="58"/>
                </a:cubicBezTo>
                <a:cubicBezTo>
                  <a:pt x="55" y="53"/>
                  <a:pt x="56" y="47"/>
                  <a:pt x="56" y="41"/>
                </a:cubicBezTo>
                <a:cubicBezTo>
                  <a:pt x="40" y="41"/>
                  <a:pt x="40" y="41"/>
                  <a:pt x="40" y="41"/>
                </a:cubicBezTo>
                <a:cubicBezTo>
                  <a:pt x="40" y="56"/>
                  <a:pt x="40" y="56"/>
                  <a:pt x="40" y="56"/>
                </a:cubicBezTo>
                <a:close/>
              </a:path>
            </a:pathLst>
          </a:custGeom>
          <a:solidFill>
            <a:schemeClr val="bg1"/>
          </a:solidFill>
          <a:ln>
            <a:noFill/>
          </a:ln>
        </p:spPr>
        <p:txBody>
          <a:bodyPr/>
          <a:lstStyle/>
          <a:p>
            <a:endParaRPr altLang="en-US" lang="zh-CN">
              <a:solidFill>
                <a:schemeClr val="bg1"/>
              </a:solidFill>
            </a:endParaRPr>
          </a:p>
        </p:txBody>
      </p:sp>
      <p:sp>
        <p:nvSpPr>
          <p:cNvPr id="25" name="Freeform 34"/>
          <p:cNvSpPr>
            <a:spLocks noEditPoints="1"/>
          </p:cNvSpPr>
          <p:nvPr/>
        </p:nvSpPr>
        <p:spPr bwMode="auto">
          <a:xfrm>
            <a:off x="2851591" y="3708076"/>
            <a:ext cx="233362" cy="238272"/>
          </a:xfrm>
          <a:custGeom>
            <a:gdLst>
              <a:gd fmla="*/ 39 w 77" name="T0"/>
              <a:gd fmla="*/ 57 h 78" name="T1"/>
              <a:gd fmla="*/ 48 w 77" name="T2"/>
              <a:gd fmla="*/ 8 h 78" name="T3"/>
              <a:gd fmla="*/ 53 w 77" name="T4"/>
              <a:gd fmla="*/ 10 h 78" name="T5"/>
              <a:gd fmla="*/ 61 w 77" name="T6"/>
              <a:gd fmla="*/ 7 h 78" name="T7"/>
              <a:gd fmla="*/ 71 w 77" name="T8"/>
              <a:gd fmla="*/ 20 h 78" name="T9"/>
              <a:gd fmla="*/ 69 w 77" name="T10"/>
              <a:gd fmla="*/ 29 h 78" name="T11"/>
              <a:gd fmla="*/ 77 w 77" name="T12"/>
              <a:gd fmla="*/ 32 h 78" name="T13"/>
              <a:gd fmla="*/ 74 w 77" name="T14"/>
              <a:gd fmla="*/ 48 h 78" name="T15"/>
              <a:gd fmla="*/ 67 w 77" name="T16"/>
              <a:gd fmla="*/ 53 h 78" name="T17"/>
              <a:gd fmla="*/ 71 w 77" name="T18"/>
              <a:gd fmla="*/ 61 h 78" name="T19"/>
              <a:gd fmla="*/ 57 w 77" name="T20"/>
              <a:gd fmla="*/ 71 h 78" name="T21"/>
              <a:gd fmla="*/ 51 w 77" name="T22"/>
              <a:gd fmla="*/ 68 h 78" name="T23"/>
              <a:gd fmla="*/ 45 w 77" name="T24"/>
              <a:gd fmla="*/ 78 h 78" name="T25"/>
              <a:gd fmla="*/ 29 w 77" name="T26"/>
              <a:gd fmla="*/ 75 h 78" name="T27"/>
              <a:gd fmla="*/ 26 w 77" name="T28"/>
              <a:gd fmla="*/ 68 h 78" name="T29"/>
              <a:gd fmla="*/ 24 w 77" name="T30"/>
              <a:gd fmla="*/ 67 h 78" name="T31"/>
              <a:gd fmla="*/ 16 w 77" name="T32"/>
              <a:gd fmla="*/ 71 h 78" name="T33"/>
              <a:gd fmla="*/ 6 w 77" name="T34"/>
              <a:gd fmla="*/ 57 h 78" name="T35"/>
              <a:gd fmla="*/ 8 w 77" name="T36"/>
              <a:gd fmla="*/ 48 h 78" name="T37"/>
              <a:gd fmla="*/ 0 w 77" name="T38"/>
              <a:gd fmla="*/ 45 h 78" name="T39"/>
              <a:gd fmla="*/ 8 w 77" name="T40"/>
              <a:gd fmla="*/ 29 h 78" name="T41"/>
              <a:gd fmla="*/ 6 w 77" name="T42"/>
              <a:gd fmla="*/ 20 h 78" name="T43"/>
              <a:gd fmla="*/ 6 w 77" name="T44"/>
              <a:gd fmla="*/ 16 h 78" name="T45"/>
              <a:gd fmla="*/ 24 w 77" name="T46"/>
              <a:gd fmla="*/ 10 h 78" name="T47"/>
              <a:gd fmla="*/ 32 w 77" name="T48"/>
              <a:gd fmla="*/ 0 h 78" name="T49"/>
              <a:gd fmla="*/ 48 w 77" name="T50"/>
              <a:gd fmla="*/ 3 h 78" name="T51"/>
              <a:gd fmla="*/ 48 w 77" name="T52"/>
              <a:gd fmla="*/ 15 h 78" name="T53"/>
              <a:gd fmla="*/ 42 w 77" name="T54"/>
              <a:gd fmla="*/ 11 h 78" name="T55"/>
              <a:gd fmla="*/ 35 w 77" name="T56"/>
              <a:gd fmla="*/ 11 h 78" name="T57"/>
              <a:gd fmla="*/ 25 w 77" name="T58"/>
              <a:gd fmla="*/ 17 h 78" name="T59"/>
              <a:gd fmla="*/ 13 w 77" name="T60"/>
              <a:gd fmla="*/ 18 h 78" name="T61"/>
              <a:gd fmla="*/ 14 w 77" name="T62"/>
              <a:gd fmla="*/ 29 h 78" name="T63"/>
              <a:gd fmla="*/ 6 w 77" name="T64"/>
              <a:gd fmla="*/ 35 h 78" name="T65"/>
              <a:gd fmla="*/ 13 w 77" name="T66"/>
              <a:gd fmla="*/ 45 h 78" name="T67"/>
              <a:gd fmla="*/ 16 w 77" name="T68"/>
              <a:gd fmla="*/ 56 h 78" name="T69"/>
              <a:gd fmla="*/ 21 w 77" name="T70"/>
              <a:gd fmla="*/ 61 h 78" name="T71"/>
              <a:gd fmla="*/ 32 w 77" name="T72"/>
              <a:gd fmla="*/ 64 h 78" name="T73"/>
              <a:gd fmla="*/ 42 w 77" name="T74"/>
              <a:gd fmla="*/ 72 h 78" name="T75"/>
              <a:gd fmla="*/ 44 w 77" name="T76"/>
              <a:gd fmla="*/ 64 h 78" name="T77"/>
              <a:gd fmla="*/ 52 w 77" name="T78"/>
              <a:gd fmla="*/ 61 h 78" name="T79"/>
              <a:gd fmla="*/ 64 w 77" name="T80"/>
              <a:gd fmla="*/ 59 h 78" name="T81"/>
              <a:gd fmla="*/ 63 w 77" name="T82"/>
              <a:gd fmla="*/ 49 h 78" name="T83"/>
              <a:gd fmla="*/ 71 w 77" name="T84"/>
              <a:gd fmla="*/ 42 h 78" name="T85"/>
              <a:gd fmla="*/ 64 w 77" name="T86"/>
              <a:gd fmla="*/ 33 h 78" name="T87"/>
              <a:gd fmla="*/ 61 w 77" name="T88"/>
              <a:gd fmla="*/ 21 h 78" name="T89"/>
              <a:gd fmla="*/ 56 w 77" name="T90"/>
              <a:gd fmla="*/ 16 h 78" name="T91"/>
              <a:gd fmla="*/ 39 w 77" name="T92"/>
              <a:gd fmla="*/ 24 h 78" name="T93"/>
              <a:gd fmla="*/ 39 w 77" name="T94"/>
              <a:gd fmla="*/ 54 h 7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 w="77">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bg1"/>
          </a:solidFill>
          <a:ln>
            <a:noFill/>
          </a:ln>
        </p:spPr>
        <p:txBody>
          <a:bodyPr/>
          <a:lstStyle/>
          <a:p>
            <a:endParaRPr altLang="en-US" lang="zh-CN">
              <a:solidFill>
                <a:schemeClr val="bg1"/>
              </a:solidFill>
            </a:endParaRPr>
          </a:p>
        </p:txBody>
      </p:sp>
      <p:sp>
        <p:nvSpPr>
          <p:cNvPr id="26" name="Rectangle 48"/>
          <p:cNvSpPr>
            <a:spLocks noChangeArrowheads="1"/>
          </p:cNvSpPr>
          <p:nvPr/>
        </p:nvSpPr>
        <p:spPr bwMode="auto">
          <a:xfrm>
            <a:off x="6651911" y="3525504"/>
            <a:ext cx="1983216"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添加标题</a:t>
            </a:r>
          </a:p>
          <a:p>
            <a:pP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您的内容打在这里您的内容打在这里，或者通过复制您的文本后，在此框中选择粘贴，并选择只保留文字。</a:t>
            </a:r>
          </a:p>
        </p:txBody>
      </p:sp>
      <p:sp>
        <p:nvSpPr>
          <p:cNvPr id="27" name="Rectangle 48"/>
          <p:cNvSpPr>
            <a:spLocks noChangeArrowheads="1"/>
          </p:cNvSpPr>
          <p:nvPr/>
        </p:nvSpPr>
        <p:spPr bwMode="auto">
          <a:xfrm>
            <a:off x="539552" y="3546553"/>
            <a:ext cx="1974154"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添加标题</a:t>
            </a:r>
          </a:p>
          <a:p>
            <a:pPr algn="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您的内容打在这里您的内容打在这里或者通过复制您的文本后，在此框中选择粘贴，并选择只保留文字</a:t>
            </a:r>
          </a:p>
        </p:txBody>
      </p:sp>
      <p:sp>
        <p:nvSpPr>
          <p:cNvPr id="28" name="Rectangle 48"/>
          <p:cNvSpPr>
            <a:spLocks noChangeArrowheads="1"/>
          </p:cNvSpPr>
          <p:nvPr/>
        </p:nvSpPr>
        <p:spPr bwMode="auto">
          <a:xfrm>
            <a:off x="539552" y="1709657"/>
            <a:ext cx="1908212"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添加标题</a:t>
            </a:r>
          </a:p>
          <a:p>
            <a:pPr algn="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您的内容打在这里您的内容打在这里或者通过复制您的文本后，在此框中选择粘贴，并选择只保留文字</a:t>
            </a:r>
          </a:p>
        </p:txBody>
      </p:sp>
      <p:sp>
        <p:nvSpPr>
          <p:cNvPr id="29" name="Rectangle 48"/>
          <p:cNvSpPr>
            <a:spLocks noChangeArrowheads="1"/>
          </p:cNvSpPr>
          <p:nvPr/>
        </p:nvSpPr>
        <p:spPr bwMode="auto">
          <a:xfrm>
            <a:off x="6693240" y="1667590"/>
            <a:ext cx="1983216"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添加标题</a:t>
            </a:r>
          </a:p>
          <a:p>
            <a:pPr defTabSz="1088232">
              <a:lnSpc>
                <a:spcPct val="12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a:rPr>
              <a:t>您的内容打在这里您的内容打在这里，或者通过复制您的文本后，在此框中选择粘贴，并选择只保留文字。</a:t>
            </a:r>
          </a:p>
        </p:txBody>
      </p:sp>
      <p:grpSp>
        <p:nvGrpSpPr>
          <p:cNvPr id="5" name="组合 6"/>
          <p:cNvGrpSpPr/>
          <p:nvPr/>
        </p:nvGrpSpPr>
        <p:grpSpPr>
          <a:xfrm>
            <a:off x="3725773" y="1644919"/>
            <a:ext cx="1699007" cy="1392006"/>
            <a:chOff x="3725772" y="1643903"/>
            <a:chExt cx="1699007" cy="1391147"/>
          </a:xfrm>
          <a:solidFill>
            <a:schemeClr val="accent1"/>
          </a:solidFill>
        </p:grpSpPr>
        <p:sp>
          <p:nvSpPr>
            <p:cNvPr id="9" name="Freeform 7"/>
            <p:cNvSpPr/>
            <p:nvPr/>
          </p:nvSpPr>
          <p:spPr bwMode="auto">
            <a:xfrm>
              <a:off x="3725772" y="1643903"/>
              <a:ext cx="1699007" cy="1083330"/>
            </a:xfrm>
            <a:custGeom>
              <a:gdLst>
                <a:gd fmla="*/ 1297 w 1297" name="T0"/>
                <a:gd fmla="*/ 416 h 827" name="T1"/>
                <a:gd fmla="*/ 647 w 1297" name="T2"/>
                <a:gd fmla="*/ 0 h 827" name="T3"/>
                <a:gd fmla="*/ 0 w 1297" name="T4"/>
                <a:gd fmla="*/ 414 h 827" name="T5"/>
                <a:gd fmla="*/ 643 w 1297" name="T6"/>
                <a:gd fmla="*/ 827 h 827" name="T7"/>
                <a:gd fmla="*/ 1297 w 1297" name="T8"/>
                <a:gd fmla="*/ 416 h 827" name="T9"/>
              </a:gdLst>
              <a:cxnLst>
                <a:cxn ang="0">
                  <a:pos x="T0" y="T1"/>
                </a:cxn>
                <a:cxn ang="0">
                  <a:pos x="T2" y="T3"/>
                </a:cxn>
                <a:cxn ang="0">
                  <a:pos x="T4" y="T5"/>
                </a:cxn>
                <a:cxn ang="0">
                  <a:pos x="T6" y="T7"/>
                </a:cxn>
                <a:cxn ang="0">
                  <a:pos x="T8" y="T9"/>
                </a:cxn>
              </a:cxnLst>
              <a:rect b="b" l="0" r="r" t="0"/>
              <a:pathLst>
                <a:path h="825" w="1297">
                  <a:moveTo>
                    <a:pt x="1297" y="416"/>
                  </a:moveTo>
                  <a:lnTo>
                    <a:pt x="647" y="0"/>
                  </a:lnTo>
                  <a:lnTo>
                    <a:pt x="0" y="414"/>
                  </a:lnTo>
                  <a:lnTo>
                    <a:pt x="643" y="827"/>
                  </a:lnTo>
                  <a:lnTo>
                    <a:pt x="1297" y="416"/>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sp>
          <p:nvSpPr>
            <p:cNvPr id="30" name="Freeform 11"/>
            <p:cNvSpPr/>
            <p:nvPr/>
          </p:nvSpPr>
          <p:spPr bwMode="auto">
            <a:xfrm>
              <a:off x="3725772" y="2178341"/>
              <a:ext cx="842299" cy="856708"/>
            </a:xfrm>
            <a:custGeom>
              <a:gdLst>
                <a:gd fmla="*/ 643 w 643" name="T0"/>
                <a:gd fmla="*/ 416 h 654" name="T1"/>
                <a:gd fmla="*/ 0 w 643" name="T2"/>
                <a:gd fmla="*/ 0 h 654" name="T3"/>
                <a:gd fmla="*/ 0 w 643" name="T4"/>
                <a:gd fmla="*/ 246 h 654" name="T5"/>
                <a:gd fmla="*/ 643 w 643" name="T6"/>
                <a:gd fmla="*/ 654 h 654" name="T7"/>
                <a:gd fmla="*/ 643 w 643" name="T8"/>
                <a:gd fmla="*/ 416 h 654" name="T9"/>
              </a:gdLst>
              <a:cxnLst>
                <a:cxn ang="0">
                  <a:pos x="T0" y="T1"/>
                </a:cxn>
                <a:cxn ang="0">
                  <a:pos x="T2" y="T3"/>
                </a:cxn>
                <a:cxn ang="0">
                  <a:pos x="T4" y="T5"/>
                </a:cxn>
                <a:cxn ang="0">
                  <a:pos x="T6" y="T7"/>
                </a:cxn>
                <a:cxn ang="0">
                  <a:pos x="T8" y="T9"/>
                </a:cxn>
              </a:cxnLst>
              <a:rect b="b" l="0" r="r" t="0"/>
              <a:pathLst>
                <a:path h="654" w="643">
                  <a:moveTo>
                    <a:pt x="643" y="416"/>
                  </a:moveTo>
                  <a:lnTo>
                    <a:pt x="0" y="0"/>
                  </a:lnTo>
                  <a:lnTo>
                    <a:pt x="0" y="246"/>
                  </a:lnTo>
                  <a:lnTo>
                    <a:pt x="643" y="654"/>
                  </a:lnTo>
                  <a:lnTo>
                    <a:pt x="643" y="416"/>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sp>
          <p:nvSpPr>
            <p:cNvPr id="31" name="Freeform 13"/>
            <p:cNvSpPr/>
            <p:nvPr/>
          </p:nvSpPr>
          <p:spPr bwMode="auto">
            <a:xfrm>
              <a:off x="4568070" y="2187512"/>
              <a:ext cx="856709" cy="847538"/>
            </a:xfrm>
            <a:custGeom>
              <a:gdLst>
                <a:gd fmla="*/ 0 w 635" name="T0"/>
                <a:gd fmla="*/ 409 h 647" name="T1"/>
                <a:gd fmla="*/ 0 w 635" name="T2"/>
                <a:gd fmla="*/ 647 h 647" name="T3"/>
                <a:gd fmla="*/ 635 w 635" name="T4"/>
                <a:gd fmla="*/ 241 h 647" name="T5"/>
                <a:gd fmla="*/ 635 w 635" name="T6"/>
                <a:gd fmla="*/ 0 h 647" name="T7"/>
                <a:gd fmla="*/ 0 w 635" name="T8"/>
                <a:gd fmla="*/ 409 h 647" name="T9"/>
              </a:gdLst>
              <a:cxnLst>
                <a:cxn ang="0">
                  <a:pos x="T0" y="T1"/>
                </a:cxn>
                <a:cxn ang="0">
                  <a:pos x="T2" y="T3"/>
                </a:cxn>
                <a:cxn ang="0">
                  <a:pos x="T4" y="T5"/>
                </a:cxn>
                <a:cxn ang="0">
                  <a:pos x="T6" y="T7"/>
                </a:cxn>
                <a:cxn ang="0">
                  <a:pos x="T8" y="T9"/>
                </a:cxn>
              </a:cxnLst>
              <a:rect b="b" l="0" r="r" t="0"/>
              <a:pathLst>
                <a:path h="647" w="635">
                  <a:moveTo>
                    <a:pt x="0" y="409"/>
                  </a:moveTo>
                  <a:lnTo>
                    <a:pt x="0" y="647"/>
                  </a:lnTo>
                  <a:lnTo>
                    <a:pt x="635" y="241"/>
                  </a:lnTo>
                  <a:lnTo>
                    <a:pt x="635" y="0"/>
                  </a:lnTo>
                  <a:lnTo>
                    <a:pt x="0" y="409"/>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grpSp>
      <p:grpSp>
        <p:nvGrpSpPr>
          <p:cNvPr id="7" name="组合 16"/>
          <p:cNvGrpSpPr/>
          <p:nvPr/>
        </p:nvGrpSpPr>
        <p:grpSpPr>
          <a:xfrm>
            <a:off x="2896573" y="2187573"/>
            <a:ext cx="1671499" cy="1386784"/>
            <a:chOff x="2896572" y="2186223"/>
            <a:chExt cx="1671499" cy="1385928"/>
          </a:xfrm>
          <a:solidFill>
            <a:schemeClr val="accent2"/>
          </a:solidFill>
        </p:grpSpPr>
        <p:sp>
          <p:nvSpPr>
            <p:cNvPr id="8" name="Freeform 6"/>
            <p:cNvSpPr/>
            <p:nvPr/>
          </p:nvSpPr>
          <p:spPr bwMode="auto">
            <a:xfrm>
              <a:off x="2896572" y="2186223"/>
              <a:ext cx="1671498" cy="1066300"/>
            </a:xfrm>
            <a:custGeom>
              <a:gdLst>
                <a:gd fmla="*/ 633 w 1276" name="T0"/>
                <a:gd fmla="*/ 0 h 814" name="T1"/>
                <a:gd fmla="*/ 0 w 1276" name="T2"/>
                <a:gd fmla="*/ 406 h 814" name="T3"/>
                <a:gd fmla="*/ 636 w 1276" name="T4"/>
                <a:gd fmla="*/ 814 h 814" name="T5"/>
                <a:gd fmla="*/ 1276 w 1276" name="T6"/>
                <a:gd fmla="*/ 413 h 814" name="T7"/>
                <a:gd fmla="*/ 633 w 1276" name="T8"/>
                <a:gd fmla="*/ 0 h 814" name="T9"/>
              </a:gdLst>
              <a:cxnLst>
                <a:cxn ang="0">
                  <a:pos x="T0" y="T1"/>
                </a:cxn>
                <a:cxn ang="0">
                  <a:pos x="T2" y="T3"/>
                </a:cxn>
                <a:cxn ang="0">
                  <a:pos x="T4" y="T5"/>
                </a:cxn>
                <a:cxn ang="0">
                  <a:pos x="T6" y="T7"/>
                </a:cxn>
                <a:cxn ang="0">
                  <a:pos x="T8" y="T9"/>
                </a:cxn>
              </a:cxnLst>
              <a:rect b="b" l="0" r="r" t="0"/>
              <a:pathLst>
                <a:path h="814" w="1276">
                  <a:moveTo>
                    <a:pt x="633" y="0"/>
                  </a:moveTo>
                  <a:lnTo>
                    <a:pt x="0" y="406"/>
                  </a:lnTo>
                  <a:lnTo>
                    <a:pt x="636" y="814"/>
                  </a:lnTo>
                  <a:lnTo>
                    <a:pt x="1276" y="413"/>
                  </a:lnTo>
                  <a:lnTo>
                    <a:pt x="633" y="0"/>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sp>
          <p:nvSpPr>
            <p:cNvPr id="12" name="Freeform 10"/>
            <p:cNvSpPr/>
            <p:nvPr/>
          </p:nvSpPr>
          <p:spPr bwMode="auto">
            <a:xfrm>
              <a:off x="2896572" y="2714972"/>
              <a:ext cx="829200" cy="857179"/>
            </a:xfrm>
            <a:custGeom>
              <a:gdLst>
                <a:gd fmla="*/ 0 w 633" name="T0"/>
                <a:gd fmla="*/ 0 h 652" name="T1"/>
                <a:gd fmla="*/ 0 w 633" name="T2"/>
                <a:gd fmla="*/ 248 h 652" name="T3"/>
                <a:gd fmla="*/ 633 w 633" name="T4"/>
                <a:gd fmla="*/ 652 h 652" name="T5"/>
                <a:gd fmla="*/ 633 w 633" name="T6"/>
                <a:gd fmla="*/ 406 h 652" name="T7"/>
                <a:gd fmla="*/ 0 w 633" name="T8"/>
                <a:gd fmla="*/ 0 h 652" name="T9"/>
              </a:gdLst>
              <a:cxnLst>
                <a:cxn ang="0">
                  <a:pos x="T0" y="T1"/>
                </a:cxn>
                <a:cxn ang="0">
                  <a:pos x="T2" y="T3"/>
                </a:cxn>
                <a:cxn ang="0">
                  <a:pos x="T4" y="T5"/>
                </a:cxn>
                <a:cxn ang="0">
                  <a:pos x="T6" y="T7"/>
                </a:cxn>
                <a:cxn ang="0">
                  <a:pos x="T8" y="T9"/>
                </a:cxn>
              </a:cxnLst>
              <a:rect b="b" l="0" r="r" t="0"/>
              <a:pathLst>
                <a:path h="652" w="633">
                  <a:moveTo>
                    <a:pt x="0" y="0"/>
                  </a:moveTo>
                  <a:lnTo>
                    <a:pt x="0" y="248"/>
                  </a:lnTo>
                  <a:lnTo>
                    <a:pt x="633" y="652"/>
                  </a:lnTo>
                  <a:lnTo>
                    <a:pt x="633" y="406"/>
                  </a:lnTo>
                  <a:lnTo>
                    <a:pt x="0" y="0"/>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sp>
          <p:nvSpPr>
            <p:cNvPr id="32" name="Freeform 13"/>
            <p:cNvSpPr/>
            <p:nvPr/>
          </p:nvSpPr>
          <p:spPr bwMode="auto">
            <a:xfrm>
              <a:off x="3725773" y="2721338"/>
              <a:ext cx="842298" cy="847538"/>
            </a:xfrm>
            <a:custGeom>
              <a:gdLst>
                <a:gd fmla="*/ 0 w 635" name="T0"/>
                <a:gd fmla="*/ 409 h 647" name="T1"/>
                <a:gd fmla="*/ 0 w 635" name="T2"/>
                <a:gd fmla="*/ 647 h 647" name="T3"/>
                <a:gd fmla="*/ 635 w 635" name="T4"/>
                <a:gd fmla="*/ 241 h 647" name="T5"/>
                <a:gd fmla="*/ 635 w 635" name="T6"/>
                <a:gd fmla="*/ 0 h 647" name="T7"/>
                <a:gd fmla="*/ 0 w 635" name="T8"/>
                <a:gd fmla="*/ 409 h 647" name="T9"/>
                <a:gd fmla="*/ 0 w 10000" name="connsiteX0"/>
                <a:gd fmla="*/ 6237 h 10000" name="connsiteY0"/>
                <a:gd fmla="*/ 0 w 10000" name="connsiteX1"/>
                <a:gd fmla="*/ 10000 h 10000" name="connsiteY1"/>
                <a:gd fmla="*/ 10000 w 10000" name="connsiteX2"/>
                <a:gd fmla="*/ 3725 h 10000" name="connsiteY2"/>
                <a:gd fmla="*/ 10000 w 10000" name="connsiteX3"/>
                <a:gd fmla="*/ 0 h 10000" name="connsiteY3"/>
                <a:gd fmla="*/ 0 w 10000" name="connsiteX4"/>
                <a:gd fmla="*/ 6237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6237"/>
                  </a:moveTo>
                  <a:lnTo>
                    <a:pt x="0" y="10000"/>
                  </a:lnTo>
                  <a:lnTo>
                    <a:pt x="10000" y="3725"/>
                  </a:lnTo>
                  <a:lnTo>
                    <a:pt x="10000" y="0"/>
                  </a:lnTo>
                  <a:lnTo>
                    <a:pt x="0" y="6237"/>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grpSp>
      <p:grpSp>
        <p:nvGrpSpPr>
          <p:cNvPr id="16" name="组合 33"/>
          <p:cNvGrpSpPr/>
          <p:nvPr/>
        </p:nvGrpSpPr>
        <p:grpSpPr>
          <a:xfrm>
            <a:off x="4568070" y="2190194"/>
            <a:ext cx="1679358" cy="1390803"/>
            <a:chOff x="4568070" y="2188842"/>
            <a:chExt cx="1679358" cy="1389945"/>
          </a:xfrm>
          <a:solidFill>
            <a:schemeClr val="accent4"/>
          </a:solidFill>
        </p:grpSpPr>
        <p:sp>
          <p:nvSpPr>
            <p:cNvPr id="11" name="Freeform 9"/>
            <p:cNvSpPr/>
            <p:nvPr/>
          </p:nvSpPr>
          <p:spPr bwMode="auto">
            <a:xfrm>
              <a:off x="4568070" y="2188842"/>
              <a:ext cx="1679357" cy="1070230"/>
            </a:xfrm>
            <a:custGeom>
              <a:gdLst>
                <a:gd fmla="*/ 654 w 1282" name="T0"/>
                <a:gd fmla="*/ 0 h 817" name="T1"/>
                <a:gd fmla="*/ 0 w 1282" name="T2"/>
                <a:gd fmla="*/ 411 h 817" name="T3"/>
                <a:gd fmla="*/ 635 w 1282" name="T4"/>
                <a:gd fmla="*/ 817 h 817" name="T5"/>
                <a:gd fmla="*/ 1282 w 1282" name="T6"/>
                <a:gd fmla="*/ 404 h 817" name="T7"/>
                <a:gd fmla="*/ 654 w 1282" name="T8"/>
                <a:gd fmla="*/ 0 h 817" name="T9"/>
              </a:gdLst>
              <a:cxnLst>
                <a:cxn ang="0">
                  <a:pos x="T0" y="T1"/>
                </a:cxn>
                <a:cxn ang="0">
                  <a:pos x="T2" y="T3"/>
                </a:cxn>
                <a:cxn ang="0">
                  <a:pos x="T4" y="T5"/>
                </a:cxn>
                <a:cxn ang="0">
                  <a:pos x="T6" y="T7"/>
                </a:cxn>
                <a:cxn ang="0">
                  <a:pos x="T8" y="T9"/>
                </a:cxn>
              </a:cxnLst>
              <a:rect b="b" l="0" r="r" t="0"/>
              <a:pathLst>
                <a:path h="817" w="1282">
                  <a:moveTo>
                    <a:pt x="654" y="0"/>
                  </a:moveTo>
                  <a:lnTo>
                    <a:pt x="0" y="411"/>
                  </a:lnTo>
                  <a:lnTo>
                    <a:pt x="635" y="817"/>
                  </a:lnTo>
                  <a:lnTo>
                    <a:pt x="1282" y="404"/>
                  </a:lnTo>
                  <a:lnTo>
                    <a:pt x="654" y="0"/>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sp>
          <p:nvSpPr>
            <p:cNvPr id="14" name="Freeform 12"/>
            <p:cNvSpPr/>
            <p:nvPr/>
          </p:nvSpPr>
          <p:spPr bwMode="auto">
            <a:xfrm>
              <a:off x="5399889" y="2718063"/>
              <a:ext cx="847539" cy="856708"/>
            </a:xfrm>
            <a:custGeom>
              <a:gdLst>
                <a:gd fmla="*/ 647 w 647" name="T0"/>
                <a:gd fmla="*/ 0 h 654" name="T1"/>
                <a:gd fmla="*/ 0 w 647" name="T2"/>
                <a:gd fmla="*/ 413 h 654" name="T3"/>
                <a:gd fmla="*/ 0 w 647" name="T4"/>
                <a:gd fmla="*/ 654 h 654" name="T5"/>
                <a:gd fmla="*/ 647 w 647" name="T6"/>
                <a:gd fmla="*/ 241 h 654" name="T7"/>
                <a:gd fmla="*/ 647 w 647" name="T8"/>
                <a:gd fmla="*/ 0 h 654" name="T9"/>
              </a:gdLst>
              <a:cxnLst>
                <a:cxn ang="0">
                  <a:pos x="T0" y="T1"/>
                </a:cxn>
                <a:cxn ang="0">
                  <a:pos x="T2" y="T3"/>
                </a:cxn>
                <a:cxn ang="0">
                  <a:pos x="T4" y="T5"/>
                </a:cxn>
                <a:cxn ang="0">
                  <a:pos x="T6" y="T7"/>
                </a:cxn>
                <a:cxn ang="0">
                  <a:pos x="T8" y="T9"/>
                </a:cxn>
              </a:cxnLst>
              <a:rect b="b" l="0" r="r" t="0"/>
              <a:pathLst>
                <a:path h="654" w="647">
                  <a:moveTo>
                    <a:pt x="647" y="0"/>
                  </a:moveTo>
                  <a:lnTo>
                    <a:pt x="0" y="413"/>
                  </a:lnTo>
                  <a:lnTo>
                    <a:pt x="0" y="654"/>
                  </a:lnTo>
                  <a:lnTo>
                    <a:pt x="647" y="241"/>
                  </a:lnTo>
                  <a:lnTo>
                    <a:pt x="647" y="0"/>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sp>
          <p:nvSpPr>
            <p:cNvPr id="33" name="Freeform 11"/>
            <p:cNvSpPr/>
            <p:nvPr/>
          </p:nvSpPr>
          <p:spPr bwMode="auto">
            <a:xfrm>
              <a:off x="4568071" y="2722079"/>
              <a:ext cx="831817" cy="856708"/>
            </a:xfrm>
            <a:custGeom>
              <a:gdLst>
                <a:gd fmla="*/ 643 w 643" name="T0"/>
                <a:gd fmla="*/ 416 h 654" name="T1"/>
                <a:gd fmla="*/ 0 w 643" name="T2"/>
                <a:gd fmla="*/ 0 h 654" name="T3"/>
                <a:gd fmla="*/ 0 w 643" name="T4"/>
                <a:gd fmla="*/ 246 h 654" name="T5"/>
                <a:gd fmla="*/ 643 w 643" name="T6"/>
                <a:gd fmla="*/ 654 h 654" name="T7"/>
                <a:gd fmla="*/ 643 w 643" name="T8"/>
                <a:gd fmla="*/ 416 h 654" name="T9"/>
                <a:gd fmla="*/ 10000 w 10000" name="connsiteX0"/>
                <a:gd fmla="*/ 6222 h 10000" name="connsiteY0"/>
                <a:gd fmla="*/ 0 w 10000" name="connsiteX1"/>
                <a:gd fmla="*/ 0 h 10000" name="connsiteY1"/>
                <a:gd fmla="*/ 0 w 10000" name="connsiteX2"/>
                <a:gd fmla="*/ 3761 h 10000" name="connsiteY2"/>
                <a:gd fmla="*/ 10000 w 10000" name="connsiteX3"/>
                <a:gd fmla="*/ 10000 h 10000" name="connsiteY3"/>
                <a:gd fmla="*/ 10000 w 10000" name="connsiteX4"/>
                <a:gd fmla="*/ 6222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10000" y="6222"/>
                  </a:moveTo>
                  <a:lnTo>
                    <a:pt x="0" y="0"/>
                  </a:lnTo>
                  <a:lnTo>
                    <a:pt x="0" y="3761"/>
                  </a:lnTo>
                  <a:lnTo>
                    <a:pt x="10000" y="10000"/>
                  </a:lnTo>
                  <a:lnTo>
                    <a:pt x="10000" y="6222"/>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grpSp>
      <p:grpSp>
        <p:nvGrpSpPr>
          <p:cNvPr id="17" name="组合 36"/>
          <p:cNvGrpSpPr/>
          <p:nvPr/>
        </p:nvGrpSpPr>
        <p:grpSpPr>
          <a:xfrm>
            <a:off x="3725773" y="2728918"/>
            <a:ext cx="1674117" cy="1377847"/>
            <a:chOff x="3725772" y="2727233"/>
            <a:chExt cx="1674117" cy="1376997"/>
          </a:xfrm>
          <a:solidFill>
            <a:schemeClr val="accent3"/>
          </a:solidFill>
        </p:grpSpPr>
        <p:sp>
          <p:nvSpPr>
            <p:cNvPr id="10" name="Freeform 8"/>
            <p:cNvSpPr/>
            <p:nvPr/>
          </p:nvSpPr>
          <p:spPr bwMode="auto">
            <a:xfrm>
              <a:off x="3729701" y="2727233"/>
              <a:ext cx="1670188" cy="1067610"/>
            </a:xfrm>
            <a:custGeom>
              <a:gdLst>
                <a:gd fmla="*/ 0 w 1275" name="T0"/>
                <a:gd fmla="*/ 401 h 815" name="T1"/>
                <a:gd fmla="*/ 640 w 1275" name="T2"/>
                <a:gd fmla="*/ 815 h 815" name="T3"/>
                <a:gd fmla="*/ 1275 w 1275" name="T4"/>
                <a:gd fmla="*/ 406 h 815" name="T5"/>
                <a:gd fmla="*/ 640 w 1275" name="T6"/>
                <a:gd fmla="*/ 0 h 815" name="T7"/>
                <a:gd fmla="*/ 0 w 1275" name="T8"/>
                <a:gd fmla="*/ 401 h 815" name="T9"/>
              </a:gdLst>
              <a:cxnLst>
                <a:cxn ang="0">
                  <a:pos x="T0" y="T1"/>
                </a:cxn>
                <a:cxn ang="0">
                  <a:pos x="T2" y="T3"/>
                </a:cxn>
                <a:cxn ang="0">
                  <a:pos x="T4" y="T5"/>
                </a:cxn>
                <a:cxn ang="0">
                  <a:pos x="T6" y="T7"/>
                </a:cxn>
                <a:cxn ang="0">
                  <a:pos x="T8" y="T9"/>
                </a:cxn>
              </a:cxnLst>
              <a:rect b="b" l="0" r="r" t="0"/>
              <a:pathLst>
                <a:path h="815" w="1275">
                  <a:moveTo>
                    <a:pt x="0" y="401"/>
                  </a:moveTo>
                  <a:lnTo>
                    <a:pt x="640" y="815"/>
                  </a:lnTo>
                  <a:lnTo>
                    <a:pt x="1275" y="406"/>
                  </a:lnTo>
                  <a:lnTo>
                    <a:pt x="640" y="0"/>
                  </a:lnTo>
                  <a:lnTo>
                    <a:pt x="0" y="401"/>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sp>
          <p:nvSpPr>
            <p:cNvPr id="13" name="Freeform 11"/>
            <p:cNvSpPr/>
            <p:nvPr/>
          </p:nvSpPr>
          <p:spPr bwMode="auto">
            <a:xfrm>
              <a:off x="3725772" y="3247521"/>
              <a:ext cx="842299" cy="856708"/>
            </a:xfrm>
            <a:custGeom>
              <a:gdLst>
                <a:gd fmla="*/ 643 w 643" name="T0"/>
                <a:gd fmla="*/ 416 h 654" name="T1"/>
                <a:gd fmla="*/ 0 w 643" name="T2"/>
                <a:gd fmla="*/ 0 h 654" name="T3"/>
                <a:gd fmla="*/ 0 w 643" name="T4"/>
                <a:gd fmla="*/ 246 h 654" name="T5"/>
                <a:gd fmla="*/ 643 w 643" name="T6"/>
                <a:gd fmla="*/ 654 h 654" name="T7"/>
                <a:gd fmla="*/ 643 w 643" name="T8"/>
                <a:gd fmla="*/ 416 h 654" name="T9"/>
              </a:gdLst>
              <a:cxnLst>
                <a:cxn ang="0">
                  <a:pos x="T0" y="T1"/>
                </a:cxn>
                <a:cxn ang="0">
                  <a:pos x="T2" y="T3"/>
                </a:cxn>
                <a:cxn ang="0">
                  <a:pos x="T4" y="T5"/>
                </a:cxn>
                <a:cxn ang="0">
                  <a:pos x="T6" y="T7"/>
                </a:cxn>
                <a:cxn ang="0">
                  <a:pos x="T8" y="T9"/>
                </a:cxn>
              </a:cxnLst>
              <a:rect b="b" l="0" r="r" t="0"/>
              <a:pathLst>
                <a:path h="654" w="643">
                  <a:moveTo>
                    <a:pt x="643" y="416"/>
                  </a:moveTo>
                  <a:lnTo>
                    <a:pt x="0" y="0"/>
                  </a:lnTo>
                  <a:lnTo>
                    <a:pt x="0" y="246"/>
                  </a:lnTo>
                  <a:lnTo>
                    <a:pt x="643" y="654"/>
                  </a:lnTo>
                  <a:lnTo>
                    <a:pt x="643" y="416"/>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sp>
          <p:nvSpPr>
            <p:cNvPr id="15" name="Freeform 13"/>
            <p:cNvSpPr/>
            <p:nvPr/>
          </p:nvSpPr>
          <p:spPr bwMode="auto">
            <a:xfrm>
              <a:off x="4568070" y="3256692"/>
              <a:ext cx="831819" cy="847538"/>
            </a:xfrm>
            <a:custGeom>
              <a:gdLst>
                <a:gd fmla="*/ 0 w 635" name="T0"/>
                <a:gd fmla="*/ 409 h 647" name="T1"/>
                <a:gd fmla="*/ 0 w 635" name="T2"/>
                <a:gd fmla="*/ 647 h 647" name="T3"/>
                <a:gd fmla="*/ 635 w 635" name="T4"/>
                <a:gd fmla="*/ 241 h 647" name="T5"/>
                <a:gd fmla="*/ 635 w 635" name="T6"/>
                <a:gd fmla="*/ 0 h 647" name="T7"/>
                <a:gd fmla="*/ 0 w 635" name="T8"/>
                <a:gd fmla="*/ 409 h 647" name="T9"/>
              </a:gdLst>
              <a:cxnLst>
                <a:cxn ang="0">
                  <a:pos x="T0" y="T1"/>
                </a:cxn>
                <a:cxn ang="0">
                  <a:pos x="T2" y="T3"/>
                </a:cxn>
                <a:cxn ang="0">
                  <a:pos x="T4" y="T5"/>
                </a:cxn>
                <a:cxn ang="0">
                  <a:pos x="T6" y="T7"/>
                </a:cxn>
                <a:cxn ang="0">
                  <a:pos x="T8" y="T9"/>
                </a:cxn>
              </a:cxnLst>
              <a:rect b="b" l="0" r="r" t="0"/>
              <a:pathLst>
                <a:path h="647" w="635">
                  <a:moveTo>
                    <a:pt x="0" y="409"/>
                  </a:moveTo>
                  <a:lnTo>
                    <a:pt x="0" y="647"/>
                  </a:lnTo>
                  <a:lnTo>
                    <a:pt x="635" y="241"/>
                  </a:lnTo>
                  <a:lnTo>
                    <a:pt x="635" y="0"/>
                  </a:lnTo>
                  <a:lnTo>
                    <a:pt x="0" y="409"/>
                  </a:lnTo>
                  <a:close/>
                </a:path>
              </a:pathLst>
            </a:custGeom>
            <a:grpFill/>
            <a:ln>
              <a:noFill/>
            </a:ln>
          </p:spPr>
          <p:txBody>
            <a:bodyPr anchor="t" anchorCtr="0" bIns="45720" compatLnSpc="1" lIns="91440" numCol="1" rIns="91440" tIns="45720" vert="horz" wrap="square"/>
            <a:lstStyle/>
            <a:p>
              <a:endParaRPr altLang="en-US" lang="zh-CN">
                <a:solidFill>
                  <a:schemeClr val="bg1"/>
                </a:solidFill>
              </a:endParaRPr>
            </a:p>
          </p:txBody>
        </p:sp>
      </p:grpSp>
    </p:spTree>
    <p:extLst>
      <p:ext uri="{BB962C8B-B14F-4D97-AF65-F5344CB8AC3E}">
        <p14:creationId val="272541450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par>
                                <p:cTn fill="hold" id="9" nodeType="withEffect" presetClass="entr" presetID="2" presetSubtype="4">
                                  <p:stCondLst>
                                    <p:cond delay="10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500" fill="hold" id="11"/>
                                        <p:tgtEl>
                                          <p:spTgt spid="17"/>
                                        </p:tgtEl>
                                        <p:attrNameLst>
                                          <p:attrName>ppt_x</p:attrName>
                                        </p:attrNameLst>
                                      </p:cBhvr>
                                      <p:tavLst>
                                        <p:tav tm="0">
                                          <p:val>
                                            <p:strVal val="#ppt_x"/>
                                          </p:val>
                                        </p:tav>
                                        <p:tav tm="100000">
                                          <p:val>
                                            <p:strVal val="#ppt_x"/>
                                          </p:val>
                                        </p:tav>
                                      </p:tavLst>
                                    </p:anim>
                                    <p:anim calcmode="lin" valueType="num">
                                      <p:cBhvr additive="base">
                                        <p:cTn dur="500" fill="hold" id="12"/>
                                        <p:tgtEl>
                                          <p:spTgt spid="17"/>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2">
                                  <p:stCondLst>
                                    <p:cond delay="20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1+#ppt_w/2"/>
                                          </p:val>
                                        </p:tav>
                                        <p:tav tm="100000">
                                          <p:val>
                                            <p:strVal val="#ppt_x"/>
                                          </p:val>
                                        </p:tav>
                                      </p:tavLst>
                                    </p:anim>
                                    <p:anim calcmode="lin" valueType="num">
                                      <p:cBhvr additive="base">
                                        <p:cTn dur="500" fill="hold" id="16"/>
                                        <p:tgtEl>
                                          <p:spTgt spid="16"/>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30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0-#ppt_w/2"/>
                                          </p:val>
                                        </p:tav>
                                        <p:tav tm="100000">
                                          <p:val>
                                            <p:strVal val="#ppt_x"/>
                                          </p:val>
                                        </p:tav>
                                      </p:tavLst>
                                    </p:anim>
                                    <p:anim calcmode="lin" valueType="num">
                                      <p:cBhvr additive="base">
                                        <p:cTn dur="500" fill="hold" id="20"/>
                                        <p:tgtEl>
                                          <p:spTgt spid="7"/>
                                        </p:tgtEl>
                                        <p:attrNameLst>
                                          <p:attrName>ppt_y</p:attrName>
                                        </p:attrNameLst>
                                      </p:cBhvr>
                                      <p:tavLst>
                                        <p:tav tm="0">
                                          <p:val>
                                            <p:strVal val="#ppt_y"/>
                                          </p:val>
                                        </p:tav>
                                        <p:tav tm="100000">
                                          <p:val>
                                            <p:strVal val="#ppt_y"/>
                                          </p:val>
                                        </p:tav>
                                      </p:tavLst>
                                    </p:anim>
                                  </p:childTnLst>
                                </p:cTn>
                              </p:par>
                              <p:par>
                                <p:cTn fill="hold" grpId="0" id="21" nodeType="withEffect" presetClass="entr" presetID="53" presetSubtype="0">
                                  <p:stCondLst>
                                    <p:cond delay="700"/>
                                  </p:stCondLst>
                                  <p:childTnLst>
                                    <p:set>
                                      <p:cBhvr>
                                        <p:cTn dur="1" fill="hold" id="22">
                                          <p:stCondLst>
                                            <p:cond delay="0"/>
                                          </p:stCondLst>
                                        </p:cTn>
                                        <p:tgtEl>
                                          <p:spTgt spid="19"/>
                                        </p:tgtEl>
                                        <p:attrNameLst>
                                          <p:attrName>style.visibility</p:attrName>
                                        </p:attrNameLst>
                                      </p:cBhvr>
                                      <p:to>
                                        <p:strVal val="visible"/>
                                      </p:to>
                                    </p:set>
                                    <p:anim calcmode="lin" valueType="num">
                                      <p:cBhvr>
                                        <p:cTn dur="300" fill="hold" id="23"/>
                                        <p:tgtEl>
                                          <p:spTgt spid="19"/>
                                        </p:tgtEl>
                                        <p:attrNameLst>
                                          <p:attrName>ppt_w</p:attrName>
                                        </p:attrNameLst>
                                      </p:cBhvr>
                                      <p:tavLst>
                                        <p:tav tm="0">
                                          <p:val>
                                            <p:fltVal val="0"/>
                                          </p:val>
                                        </p:tav>
                                        <p:tav tm="100000">
                                          <p:val>
                                            <p:strVal val="#ppt_w"/>
                                          </p:val>
                                        </p:tav>
                                      </p:tavLst>
                                    </p:anim>
                                    <p:anim calcmode="lin" valueType="num">
                                      <p:cBhvr>
                                        <p:cTn dur="300" fill="hold" id="24"/>
                                        <p:tgtEl>
                                          <p:spTgt spid="19"/>
                                        </p:tgtEl>
                                        <p:attrNameLst>
                                          <p:attrName>ppt_h</p:attrName>
                                        </p:attrNameLst>
                                      </p:cBhvr>
                                      <p:tavLst>
                                        <p:tav tm="0">
                                          <p:val>
                                            <p:fltVal val="0"/>
                                          </p:val>
                                        </p:tav>
                                        <p:tav tm="100000">
                                          <p:val>
                                            <p:strVal val="#ppt_h"/>
                                          </p:val>
                                        </p:tav>
                                      </p:tavLst>
                                    </p:anim>
                                    <p:animEffect filter="fade" transition="in">
                                      <p:cBhvr>
                                        <p:cTn dur="300" id="25"/>
                                        <p:tgtEl>
                                          <p:spTgt spid="19"/>
                                        </p:tgtEl>
                                      </p:cBhvr>
                                    </p:animEffect>
                                  </p:childTnLst>
                                </p:cTn>
                              </p:par>
                              <p:par>
                                <p:cTn autoRev="1" fill="hold" grpId="1" id="26" nodeType="withEffect" presetClass="emph" presetID="6" presetSubtype="0">
                                  <p:stCondLst>
                                    <p:cond delay="1000"/>
                                  </p:stCondLst>
                                  <p:childTnLst>
                                    <p:animScale>
                                      <p:cBhvr>
                                        <p:cTn dur="150" fill="hold" id="27"/>
                                        <p:tgtEl>
                                          <p:spTgt spid="19"/>
                                        </p:tgtEl>
                                      </p:cBhvr>
                                      <p:by x="110000" y="110000"/>
                                    </p:animScale>
                                  </p:childTnLst>
                                </p:cTn>
                              </p:par>
                              <p:par>
                                <p:cTn fill="hold" grpId="0" id="28" nodeType="withEffect" presetClass="entr" presetID="53" presetSubtype="0">
                                  <p:stCondLst>
                                    <p:cond delay="800"/>
                                  </p:stCondLst>
                                  <p:childTnLst>
                                    <p:set>
                                      <p:cBhvr>
                                        <p:cTn dur="1" fill="hold" id="29">
                                          <p:stCondLst>
                                            <p:cond delay="0"/>
                                          </p:stCondLst>
                                        </p:cTn>
                                        <p:tgtEl>
                                          <p:spTgt spid="22"/>
                                        </p:tgtEl>
                                        <p:attrNameLst>
                                          <p:attrName>style.visibility</p:attrName>
                                        </p:attrNameLst>
                                      </p:cBhvr>
                                      <p:to>
                                        <p:strVal val="visible"/>
                                      </p:to>
                                    </p:set>
                                    <p:anim calcmode="lin" valueType="num">
                                      <p:cBhvr>
                                        <p:cTn dur="300" fill="hold" id="30"/>
                                        <p:tgtEl>
                                          <p:spTgt spid="22"/>
                                        </p:tgtEl>
                                        <p:attrNameLst>
                                          <p:attrName>ppt_w</p:attrName>
                                        </p:attrNameLst>
                                      </p:cBhvr>
                                      <p:tavLst>
                                        <p:tav tm="0">
                                          <p:val>
                                            <p:fltVal val="0"/>
                                          </p:val>
                                        </p:tav>
                                        <p:tav tm="100000">
                                          <p:val>
                                            <p:strVal val="#ppt_w"/>
                                          </p:val>
                                        </p:tav>
                                      </p:tavLst>
                                    </p:anim>
                                    <p:anim calcmode="lin" valueType="num">
                                      <p:cBhvr>
                                        <p:cTn dur="300" fill="hold" id="31"/>
                                        <p:tgtEl>
                                          <p:spTgt spid="22"/>
                                        </p:tgtEl>
                                        <p:attrNameLst>
                                          <p:attrName>ppt_h</p:attrName>
                                        </p:attrNameLst>
                                      </p:cBhvr>
                                      <p:tavLst>
                                        <p:tav tm="0">
                                          <p:val>
                                            <p:fltVal val="0"/>
                                          </p:val>
                                        </p:tav>
                                        <p:tav tm="100000">
                                          <p:val>
                                            <p:strVal val="#ppt_h"/>
                                          </p:val>
                                        </p:tav>
                                      </p:tavLst>
                                    </p:anim>
                                    <p:animEffect filter="fade" transition="in">
                                      <p:cBhvr>
                                        <p:cTn dur="300" id="32"/>
                                        <p:tgtEl>
                                          <p:spTgt spid="22"/>
                                        </p:tgtEl>
                                      </p:cBhvr>
                                    </p:animEffect>
                                  </p:childTnLst>
                                </p:cTn>
                              </p:par>
                              <p:par>
                                <p:cTn autoRev="1" fill="hold" grpId="1" id="33" nodeType="withEffect" presetClass="emph" presetID="6" presetSubtype="0">
                                  <p:stCondLst>
                                    <p:cond delay="1100"/>
                                  </p:stCondLst>
                                  <p:childTnLst>
                                    <p:animScale>
                                      <p:cBhvr>
                                        <p:cTn dur="150" fill="hold" id="34"/>
                                        <p:tgtEl>
                                          <p:spTgt spid="22"/>
                                        </p:tgtEl>
                                      </p:cBhvr>
                                      <p:by x="110000" y="110000"/>
                                    </p:animScale>
                                  </p:childTnLst>
                                </p:cTn>
                              </p:par>
                              <p:par>
                                <p:cTn fill="hold" grpId="0" id="35" nodeType="withEffect" presetClass="entr" presetID="53" presetSubtype="0">
                                  <p:stCondLst>
                                    <p:cond delay="1100"/>
                                  </p:stCondLst>
                                  <p:childTnLst>
                                    <p:set>
                                      <p:cBhvr>
                                        <p:cTn dur="1" fill="hold" id="36">
                                          <p:stCondLst>
                                            <p:cond delay="0"/>
                                          </p:stCondLst>
                                        </p:cTn>
                                        <p:tgtEl>
                                          <p:spTgt spid="21"/>
                                        </p:tgtEl>
                                        <p:attrNameLst>
                                          <p:attrName>style.visibility</p:attrName>
                                        </p:attrNameLst>
                                      </p:cBhvr>
                                      <p:to>
                                        <p:strVal val="visible"/>
                                      </p:to>
                                    </p:set>
                                    <p:anim calcmode="lin" valueType="num">
                                      <p:cBhvr>
                                        <p:cTn dur="300" fill="hold" id="37"/>
                                        <p:tgtEl>
                                          <p:spTgt spid="21"/>
                                        </p:tgtEl>
                                        <p:attrNameLst>
                                          <p:attrName>ppt_w</p:attrName>
                                        </p:attrNameLst>
                                      </p:cBhvr>
                                      <p:tavLst>
                                        <p:tav tm="0">
                                          <p:val>
                                            <p:fltVal val="0"/>
                                          </p:val>
                                        </p:tav>
                                        <p:tav tm="100000">
                                          <p:val>
                                            <p:strVal val="#ppt_w"/>
                                          </p:val>
                                        </p:tav>
                                      </p:tavLst>
                                    </p:anim>
                                    <p:anim calcmode="lin" valueType="num">
                                      <p:cBhvr>
                                        <p:cTn dur="300" fill="hold" id="38"/>
                                        <p:tgtEl>
                                          <p:spTgt spid="21"/>
                                        </p:tgtEl>
                                        <p:attrNameLst>
                                          <p:attrName>ppt_h</p:attrName>
                                        </p:attrNameLst>
                                      </p:cBhvr>
                                      <p:tavLst>
                                        <p:tav tm="0">
                                          <p:val>
                                            <p:fltVal val="0"/>
                                          </p:val>
                                        </p:tav>
                                        <p:tav tm="100000">
                                          <p:val>
                                            <p:strVal val="#ppt_h"/>
                                          </p:val>
                                        </p:tav>
                                      </p:tavLst>
                                    </p:anim>
                                    <p:animEffect filter="fade" transition="in">
                                      <p:cBhvr>
                                        <p:cTn dur="300" id="39"/>
                                        <p:tgtEl>
                                          <p:spTgt spid="21"/>
                                        </p:tgtEl>
                                      </p:cBhvr>
                                    </p:animEffect>
                                  </p:childTnLst>
                                </p:cTn>
                              </p:par>
                              <p:par>
                                <p:cTn autoRev="1" fill="hold" grpId="1" id="40" nodeType="withEffect" presetClass="emph" presetID="6" presetSubtype="0">
                                  <p:stCondLst>
                                    <p:cond delay="1400"/>
                                  </p:stCondLst>
                                  <p:childTnLst>
                                    <p:animScale>
                                      <p:cBhvr>
                                        <p:cTn dur="150" fill="hold" id="41"/>
                                        <p:tgtEl>
                                          <p:spTgt spid="21"/>
                                        </p:tgtEl>
                                      </p:cBhvr>
                                      <p:by x="110000" y="110000"/>
                                    </p:animScale>
                                  </p:childTnLst>
                                </p:cTn>
                              </p:par>
                              <p:par>
                                <p:cTn fill="hold" grpId="0" id="42" nodeType="withEffect" presetClass="entr" presetID="53" presetSubtype="0">
                                  <p:stCondLst>
                                    <p:cond delay="1200"/>
                                  </p:stCondLst>
                                  <p:childTnLst>
                                    <p:set>
                                      <p:cBhvr>
                                        <p:cTn dur="1" fill="hold" id="43">
                                          <p:stCondLst>
                                            <p:cond delay="0"/>
                                          </p:stCondLst>
                                        </p:cTn>
                                        <p:tgtEl>
                                          <p:spTgt spid="23"/>
                                        </p:tgtEl>
                                        <p:attrNameLst>
                                          <p:attrName>style.visibility</p:attrName>
                                        </p:attrNameLst>
                                      </p:cBhvr>
                                      <p:to>
                                        <p:strVal val="visible"/>
                                      </p:to>
                                    </p:set>
                                    <p:anim calcmode="lin" valueType="num">
                                      <p:cBhvr>
                                        <p:cTn dur="300" fill="hold" id="44"/>
                                        <p:tgtEl>
                                          <p:spTgt spid="23"/>
                                        </p:tgtEl>
                                        <p:attrNameLst>
                                          <p:attrName>ppt_w</p:attrName>
                                        </p:attrNameLst>
                                      </p:cBhvr>
                                      <p:tavLst>
                                        <p:tav tm="0">
                                          <p:val>
                                            <p:fltVal val="0"/>
                                          </p:val>
                                        </p:tav>
                                        <p:tav tm="100000">
                                          <p:val>
                                            <p:strVal val="#ppt_w"/>
                                          </p:val>
                                        </p:tav>
                                      </p:tavLst>
                                    </p:anim>
                                    <p:anim calcmode="lin" valueType="num">
                                      <p:cBhvr>
                                        <p:cTn dur="300" fill="hold" id="45"/>
                                        <p:tgtEl>
                                          <p:spTgt spid="23"/>
                                        </p:tgtEl>
                                        <p:attrNameLst>
                                          <p:attrName>ppt_h</p:attrName>
                                        </p:attrNameLst>
                                      </p:cBhvr>
                                      <p:tavLst>
                                        <p:tav tm="0">
                                          <p:val>
                                            <p:fltVal val="0"/>
                                          </p:val>
                                        </p:tav>
                                        <p:tav tm="100000">
                                          <p:val>
                                            <p:strVal val="#ppt_h"/>
                                          </p:val>
                                        </p:tav>
                                      </p:tavLst>
                                    </p:anim>
                                    <p:animEffect filter="fade" transition="in">
                                      <p:cBhvr>
                                        <p:cTn dur="300" id="46"/>
                                        <p:tgtEl>
                                          <p:spTgt spid="23"/>
                                        </p:tgtEl>
                                      </p:cBhvr>
                                    </p:animEffect>
                                  </p:childTnLst>
                                </p:cTn>
                              </p:par>
                              <p:par>
                                <p:cTn autoRev="1" fill="hold" grpId="1" id="47" nodeType="withEffect" presetClass="emph" presetID="6" presetSubtype="0">
                                  <p:stCondLst>
                                    <p:cond delay="1500"/>
                                  </p:stCondLst>
                                  <p:childTnLst>
                                    <p:animScale>
                                      <p:cBhvr>
                                        <p:cTn dur="150" fill="hold" id="48"/>
                                        <p:tgtEl>
                                          <p:spTgt spid="23"/>
                                        </p:tgtEl>
                                      </p:cBhvr>
                                      <p:by x="110000" y="110000"/>
                                    </p:animScale>
                                  </p:childTnLst>
                                </p:cTn>
                              </p:par>
                              <p:par>
                                <p:cTn fill="hold" grpId="0" id="49" nodeType="withEffect" presetClass="entr" presetID="53" presetSubtype="0">
                                  <p:stCondLst>
                                    <p:cond delay="1500"/>
                                  </p:stCondLst>
                                  <p:childTnLst>
                                    <p:set>
                                      <p:cBhvr>
                                        <p:cTn dur="1" fill="hold" id="50">
                                          <p:stCondLst>
                                            <p:cond delay="0"/>
                                          </p:stCondLst>
                                        </p:cTn>
                                        <p:tgtEl>
                                          <p:spTgt spid="20"/>
                                        </p:tgtEl>
                                        <p:attrNameLst>
                                          <p:attrName>style.visibility</p:attrName>
                                        </p:attrNameLst>
                                      </p:cBhvr>
                                      <p:to>
                                        <p:strVal val="visible"/>
                                      </p:to>
                                    </p:set>
                                    <p:anim calcmode="lin" valueType="num">
                                      <p:cBhvr>
                                        <p:cTn dur="300" fill="hold" id="51"/>
                                        <p:tgtEl>
                                          <p:spTgt spid="20"/>
                                        </p:tgtEl>
                                        <p:attrNameLst>
                                          <p:attrName>ppt_w</p:attrName>
                                        </p:attrNameLst>
                                      </p:cBhvr>
                                      <p:tavLst>
                                        <p:tav tm="0">
                                          <p:val>
                                            <p:fltVal val="0"/>
                                          </p:val>
                                        </p:tav>
                                        <p:tav tm="100000">
                                          <p:val>
                                            <p:strVal val="#ppt_w"/>
                                          </p:val>
                                        </p:tav>
                                      </p:tavLst>
                                    </p:anim>
                                    <p:anim calcmode="lin" valueType="num">
                                      <p:cBhvr>
                                        <p:cTn dur="300" fill="hold" id="52"/>
                                        <p:tgtEl>
                                          <p:spTgt spid="20"/>
                                        </p:tgtEl>
                                        <p:attrNameLst>
                                          <p:attrName>ppt_h</p:attrName>
                                        </p:attrNameLst>
                                      </p:cBhvr>
                                      <p:tavLst>
                                        <p:tav tm="0">
                                          <p:val>
                                            <p:fltVal val="0"/>
                                          </p:val>
                                        </p:tav>
                                        <p:tav tm="100000">
                                          <p:val>
                                            <p:strVal val="#ppt_h"/>
                                          </p:val>
                                        </p:tav>
                                      </p:tavLst>
                                    </p:anim>
                                    <p:animEffect filter="fade" transition="in">
                                      <p:cBhvr>
                                        <p:cTn dur="300" id="53"/>
                                        <p:tgtEl>
                                          <p:spTgt spid="20"/>
                                        </p:tgtEl>
                                      </p:cBhvr>
                                    </p:animEffect>
                                  </p:childTnLst>
                                </p:cTn>
                              </p:par>
                              <p:par>
                                <p:cTn autoRev="1" fill="hold" grpId="1" id="54" nodeType="withEffect" presetClass="emph" presetID="6" presetSubtype="0">
                                  <p:stCondLst>
                                    <p:cond delay="1800"/>
                                  </p:stCondLst>
                                  <p:childTnLst>
                                    <p:animScale>
                                      <p:cBhvr>
                                        <p:cTn dur="150" fill="hold" id="55"/>
                                        <p:tgtEl>
                                          <p:spTgt spid="20"/>
                                        </p:tgtEl>
                                      </p:cBhvr>
                                      <p:by x="110000" y="110000"/>
                                    </p:animScale>
                                  </p:childTnLst>
                                </p:cTn>
                              </p:par>
                              <p:par>
                                <p:cTn fill="hold" grpId="0" id="56" nodeType="withEffect" presetClass="entr" presetID="53" presetSubtype="0">
                                  <p:stCondLst>
                                    <p:cond delay="1600"/>
                                  </p:stCondLst>
                                  <p:childTnLst>
                                    <p:set>
                                      <p:cBhvr>
                                        <p:cTn dur="1" fill="hold" id="57">
                                          <p:stCondLst>
                                            <p:cond delay="0"/>
                                          </p:stCondLst>
                                        </p:cTn>
                                        <p:tgtEl>
                                          <p:spTgt spid="25"/>
                                        </p:tgtEl>
                                        <p:attrNameLst>
                                          <p:attrName>style.visibility</p:attrName>
                                        </p:attrNameLst>
                                      </p:cBhvr>
                                      <p:to>
                                        <p:strVal val="visible"/>
                                      </p:to>
                                    </p:set>
                                    <p:anim calcmode="lin" valueType="num">
                                      <p:cBhvr>
                                        <p:cTn dur="300" fill="hold" id="58"/>
                                        <p:tgtEl>
                                          <p:spTgt spid="25"/>
                                        </p:tgtEl>
                                        <p:attrNameLst>
                                          <p:attrName>ppt_w</p:attrName>
                                        </p:attrNameLst>
                                      </p:cBhvr>
                                      <p:tavLst>
                                        <p:tav tm="0">
                                          <p:val>
                                            <p:fltVal val="0"/>
                                          </p:val>
                                        </p:tav>
                                        <p:tav tm="100000">
                                          <p:val>
                                            <p:strVal val="#ppt_w"/>
                                          </p:val>
                                        </p:tav>
                                      </p:tavLst>
                                    </p:anim>
                                    <p:anim calcmode="lin" valueType="num">
                                      <p:cBhvr>
                                        <p:cTn dur="300" fill="hold" id="59"/>
                                        <p:tgtEl>
                                          <p:spTgt spid="25"/>
                                        </p:tgtEl>
                                        <p:attrNameLst>
                                          <p:attrName>ppt_h</p:attrName>
                                        </p:attrNameLst>
                                      </p:cBhvr>
                                      <p:tavLst>
                                        <p:tav tm="0">
                                          <p:val>
                                            <p:fltVal val="0"/>
                                          </p:val>
                                        </p:tav>
                                        <p:tav tm="100000">
                                          <p:val>
                                            <p:strVal val="#ppt_h"/>
                                          </p:val>
                                        </p:tav>
                                      </p:tavLst>
                                    </p:anim>
                                    <p:animEffect filter="fade" transition="in">
                                      <p:cBhvr>
                                        <p:cTn dur="300" id="60"/>
                                        <p:tgtEl>
                                          <p:spTgt spid="25"/>
                                        </p:tgtEl>
                                      </p:cBhvr>
                                    </p:animEffect>
                                  </p:childTnLst>
                                </p:cTn>
                              </p:par>
                              <p:par>
                                <p:cTn autoRev="1" fill="hold" grpId="1" id="61" nodeType="withEffect" presetClass="emph" presetID="6" presetSubtype="0">
                                  <p:stCondLst>
                                    <p:cond delay="1900"/>
                                  </p:stCondLst>
                                  <p:childTnLst>
                                    <p:animScale>
                                      <p:cBhvr>
                                        <p:cTn dur="150" fill="hold" id="62"/>
                                        <p:tgtEl>
                                          <p:spTgt spid="25"/>
                                        </p:tgtEl>
                                      </p:cBhvr>
                                      <p:by x="110000" y="110000"/>
                                    </p:animScale>
                                  </p:childTnLst>
                                </p:cTn>
                              </p:par>
                              <p:par>
                                <p:cTn fill="hold" grpId="0" id="63" nodeType="withEffect" presetClass="entr" presetID="53" presetSubtype="0">
                                  <p:stCondLst>
                                    <p:cond delay="1900"/>
                                  </p:stCondLst>
                                  <p:childTnLst>
                                    <p:set>
                                      <p:cBhvr>
                                        <p:cTn dur="1" fill="hold" id="64">
                                          <p:stCondLst>
                                            <p:cond delay="0"/>
                                          </p:stCondLst>
                                        </p:cTn>
                                        <p:tgtEl>
                                          <p:spTgt spid="18"/>
                                        </p:tgtEl>
                                        <p:attrNameLst>
                                          <p:attrName>style.visibility</p:attrName>
                                        </p:attrNameLst>
                                      </p:cBhvr>
                                      <p:to>
                                        <p:strVal val="visible"/>
                                      </p:to>
                                    </p:set>
                                    <p:anim calcmode="lin" valueType="num">
                                      <p:cBhvr>
                                        <p:cTn dur="300" fill="hold" id="65"/>
                                        <p:tgtEl>
                                          <p:spTgt spid="18"/>
                                        </p:tgtEl>
                                        <p:attrNameLst>
                                          <p:attrName>ppt_w</p:attrName>
                                        </p:attrNameLst>
                                      </p:cBhvr>
                                      <p:tavLst>
                                        <p:tav tm="0">
                                          <p:val>
                                            <p:fltVal val="0"/>
                                          </p:val>
                                        </p:tav>
                                        <p:tav tm="100000">
                                          <p:val>
                                            <p:strVal val="#ppt_w"/>
                                          </p:val>
                                        </p:tav>
                                      </p:tavLst>
                                    </p:anim>
                                    <p:anim calcmode="lin" valueType="num">
                                      <p:cBhvr>
                                        <p:cTn dur="300" fill="hold" id="66"/>
                                        <p:tgtEl>
                                          <p:spTgt spid="18"/>
                                        </p:tgtEl>
                                        <p:attrNameLst>
                                          <p:attrName>ppt_h</p:attrName>
                                        </p:attrNameLst>
                                      </p:cBhvr>
                                      <p:tavLst>
                                        <p:tav tm="0">
                                          <p:val>
                                            <p:fltVal val="0"/>
                                          </p:val>
                                        </p:tav>
                                        <p:tav tm="100000">
                                          <p:val>
                                            <p:strVal val="#ppt_h"/>
                                          </p:val>
                                        </p:tav>
                                      </p:tavLst>
                                    </p:anim>
                                    <p:animEffect filter="fade" transition="in">
                                      <p:cBhvr>
                                        <p:cTn dur="300" id="67"/>
                                        <p:tgtEl>
                                          <p:spTgt spid="18"/>
                                        </p:tgtEl>
                                      </p:cBhvr>
                                    </p:animEffect>
                                  </p:childTnLst>
                                </p:cTn>
                              </p:par>
                              <p:par>
                                <p:cTn autoRev="1" fill="hold" grpId="1" id="68" nodeType="withEffect" presetClass="emph" presetID="6" presetSubtype="0">
                                  <p:stCondLst>
                                    <p:cond delay="2200"/>
                                  </p:stCondLst>
                                  <p:childTnLst>
                                    <p:animScale>
                                      <p:cBhvr>
                                        <p:cTn dur="150" fill="hold" id="69"/>
                                        <p:tgtEl>
                                          <p:spTgt spid="18"/>
                                        </p:tgtEl>
                                      </p:cBhvr>
                                      <p:by x="110000" y="110000"/>
                                    </p:animScale>
                                  </p:childTnLst>
                                </p:cTn>
                              </p:par>
                              <p:par>
                                <p:cTn fill="hold" grpId="0" id="70" nodeType="withEffect" presetClass="entr" presetID="53" presetSubtype="0">
                                  <p:stCondLst>
                                    <p:cond delay="2000"/>
                                  </p:stCondLst>
                                  <p:childTnLst>
                                    <p:set>
                                      <p:cBhvr>
                                        <p:cTn dur="1" fill="hold" id="71">
                                          <p:stCondLst>
                                            <p:cond delay="0"/>
                                          </p:stCondLst>
                                        </p:cTn>
                                        <p:tgtEl>
                                          <p:spTgt spid="24"/>
                                        </p:tgtEl>
                                        <p:attrNameLst>
                                          <p:attrName>style.visibility</p:attrName>
                                        </p:attrNameLst>
                                      </p:cBhvr>
                                      <p:to>
                                        <p:strVal val="visible"/>
                                      </p:to>
                                    </p:set>
                                    <p:anim calcmode="lin" valueType="num">
                                      <p:cBhvr>
                                        <p:cTn dur="300" fill="hold" id="72"/>
                                        <p:tgtEl>
                                          <p:spTgt spid="24"/>
                                        </p:tgtEl>
                                        <p:attrNameLst>
                                          <p:attrName>ppt_w</p:attrName>
                                        </p:attrNameLst>
                                      </p:cBhvr>
                                      <p:tavLst>
                                        <p:tav tm="0">
                                          <p:val>
                                            <p:fltVal val="0"/>
                                          </p:val>
                                        </p:tav>
                                        <p:tav tm="100000">
                                          <p:val>
                                            <p:strVal val="#ppt_w"/>
                                          </p:val>
                                        </p:tav>
                                      </p:tavLst>
                                    </p:anim>
                                    <p:anim calcmode="lin" valueType="num">
                                      <p:cBhvr>
                                        <p:cTn dur="300" fill="hold" id="73"/>
                                        <p:tgtEl>
                                          <p:spTgt spid="24"/>
                                        </p:tgtEl>
                                        <p:attrNameLst>
                                          <p:attrName>ppt_h</p:attrName>
                                        </p:attrNameLst>
                                      </p:cBhvr>
                                      <p:tavLst>
                                        <p:tav tm="0">
                                          <p:val>
                                            <p:fltVal val="0"/>
                                          </p:val>
                                        </p:tav>
                                        <p:tav tm="100000">
                                          <p:val>
                                            <p:strVal val="#ppt_h"/>
                                          </p:val>
                                        </p:tav>
                                      </p:tavLst>
                                    </p:anim>
                                    <p:animEffect filter="fade" transition="in">
                                      <p:cBhvr>
                                        <p:cTn dur="300" id="74"/>
                                        <p:tgtEl>
                                          <p:spTgt spid="24"/>
                                        </p:tgtEl>
                                      </p:cBhvr>
                                    </p:animEffect>
                                  </p:childTnLst>
                                </p:cTn>
                              </p:par>
                              <p:par>
                                <p:cTn autoRev="1" fill="hold" grpId="1" id="75" nodeType="withEffect" presetClass="emph" presetID="6" presetSubtype="0">
                                  <p:stCondLst>
                                    <p:cond delay="2300"/>
                                  </p:stCondLst>
                                  <p:childTnLst>
                                    <p:animScale>
                                      <p:cBhvr>
                                        <p:cTn dur="150" fill="hold" id="76"/>
                                        <p:tgtEl>
                                          <p:spTgt spid="24"/>
                                        </p:tgtEl>
                                      </p:cBhvr>
                                      <p:by x="110000" y="110000"/>
                                    </p:animScale>
                                  </p:childTnLst>
                                </p:cTn>
                              </p:par>
                              <p:par>
                                <p:cTn fill="hold" grpId="0" id="77" nodeType="withEffect" presetClass="entr" presetID="2" presetSubtype="2">
                                  <p:stCondLst>
                                    <p:cond delay="2300"/>
                                  </p:stCondLst>
                                  <p:childTnLst>
                                    <p:set>
                                      <p:cBhvr>
                                        <p:cTn dur="1" fill="hold" id="78">
                                          <p:stCondLst>
                                            <p:cond delay="0"/>
                                          </p:stCondLst>
                                        </p:cTn>
                                        <p:tgtEl>
                                          <p:spTgt spid="26"/>
                                        </p:tgtEl>
                                        <p:attrNameLst>
                                          <p:attrName>style.visibility</p:attrName>
                                        </p:attrNameLst>
                                      </p:cBhvr>
                                      <p:to>
                                        <p:strVal val="visible"/>
                                      </p:to>
                                    </p:set>
                                    <p:anim calcmode="lin" valueType="num">
                                      <p:cBhvr additive="base">
                                        <p:cTn dur="500" fill="hold" id="79"/>
                                        <p:tgtEl>
                                          <p:spTgt spid="26"/>
                                        </p:tgtEl>
                                        <p:attrNameLst>
                                          <p:attrName>ppt_x</p:attrName>
                                        </p:attrNameLst>
                                      </p:cBhvr>
                                      <p:tavLst>
                                        <p:tav tm="0">
                                          <p:val>
                                            <p:strVal val="1+#ppt_w/2"/>
                                          </p:val>
                                        </p:tav>
                                        <p:tav tm="100000">
                                          <p:val>
                                            <p:strVal val="#ppt_x"/>
                                          </p:val>
                                        </p:tav>
                                      </p:tavLst>
                                    </p:anim>
                                    <p:anim calcmode="lin" valueType="num">
                                      <p:cBhvr additive="base">
                                        <p:cTn dur="500" fill="hold" id="80"/>
                                        <p:tgtEl>
                                          <p:spTgt spid="26"/>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2300"/>
                                  </p:stCondLst>
                                  <p:childTnLst>
                                    <p:set>
                                      <p:cBhvr>
                                        <p:cTn dur="1" fill="hold" id="82">
                                          <p:stCondLst>
                                            <p:cond delay="0"/>
                                          </p:stCondLst>
                                        </p:cTn>
                                        <p:tgtEl>
                                          <p:spTgt spid="27"/>
                                        </p:tgtEl>
                                        <p:attrNameLst>
                                          <p:attrName>style.visibility</p:attrName>
                                        </p:attrNameLst>
                                      </p:cBhvr>
                                      <p:to>
                                        <p:strVal val="visible"/>
                                      </p:to>
                                    </p:set>
                                    <p:anim calcmode="lin" valueType="num">
                                      <p:cBhvr additive="base">
                                        <p:cTn dur="500" fill="hold" id="83"/>
                                        <p:tgtEl>
                                          <p:spTgt spid="27"/>
                                        </p:tgtEl>
                                        <p:attrNameLst>
                                          <p:attrName>ppt_x</p:attrName>
                                        </p:attrNameLst>
                                      </p:cBhvr>
                                      <p:tavLst>
                                        <p:tav tm="0">
                                          <p:val>
                                            <p:strVal val="0-#ppt_w/2"/>
                                          </p:val>
                                        </p:tav>
                                        <p:tav tm="100000">
                                          <p:val>
                                            <p:strVal val="#ppt_x"/>
                                          </p:val>
                                        </p:tav>
                                      </p:tavLst>
                                    </p:anim>
                                    <p:anim calcmode="lin" valueType="num">
                                      <p:cBhvr additive="base">
                                        <p:cTn dur="500" fill="hold" id="84"/>
                                        <p:tgtEl>
                                          <p:spTgt spid="27"/>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2300"/>
                                  </p:stCondLst>
                                  <p:childTnLst>
                                    <p:set>
                                      <p:cBhvr>
                                        <p:cTn dur="1" fill="hold" id="86">
                                          <p:stCondLst>
                                            <p:cond delay="0"/>
                                          </p:stCondLst>
                                        </p:cTn>
                                        <p:tgtEl>
                                          <p:spTgt spid="28"/>
                                        </p:tgtEl>
                                        <p:attrNameLst>
                                          <p:attrName>style.visibility</p:attrName>
                                        </p:attrNameLst>
                                      </p:cBhvr>
                                      <p:to>
                                        <p:strVal val="visible"/>
                                      </p:to>
                                    </p:set>
                                    <p:anim calcmode="lin" valueType="num">
                                      <p:cBhvr additive="base">
                                        <p:cTn dur="500" fill="hold" id="87"/>
                                        <p:tgtEl>
                                          <p:spTgt spid="28"/>
                                        </p:tgtEl>
                                        <p:attrNameLst>
                                          <p:attrName>ppt_x</p:attrName>
                                        </p:attrNameLst>
                                      </p:cBhvr>
                                      <p:tavLst>
                                        <p:tav tm="0">
                                          <p:val>
                                            <p:strVal val="0-#ppt_w/2"/>
                                          </p:val>
                                        </p:tav>
                                        <p:tav tm="100000">
                                          <p:val>
                                            <p:strVal val="#ppt_x"/>
                                          </p:val>
                                        </p:tav>
                                      </p:tavLst>
                                    </p:anim>
                                    <p:anim calcmode="lin" valueType="num">
                                      <p:cBhvr additive="base">
                                        <p:cTn dur="500" fill="hold" id="88"/>
                                        <p:tgtEl>
                                          <p:spTgt spid="28"/>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2">
                                  <p:stCondLst>
                                    <p:cond delay="2300"/>
                                  </p:stCondLst>
                                  <p:childTnLst>
                                    <p:set>
                                      <p:cBhvr>
                                        <p:cTn dur="1" fill="hold" id="90">
                                          <p:stCondLst>
                                            <p:cond delay="0"/>
                                          </p:stCondLst>
                                        </p:cTn>
                                        <p:tgtEl>
                                          <p:spTgt spid="29"/>
                                        </p:tgtEl>
                                        <p:attrNameLst>
                                          <p:attrName>style.visibility</p:attrName>
                                        </p:attrNameLst>
                                      </p:cBhvr>
                                      <p:to>
                                        <p:strVal val="visible"/>
                                      </p:to>
                                    </p:set>
                                    <p:anim calcmode="lin" valueType="num">
                                      <p:cBhvr additive="base">
                                        <p:cTn dur="500" fill="hold" id="91"/>
                                        <p:tgtEl>
                                          <p:spTgt spid="29"/>
                                        </p:tgtEl>
                                        <p:attrNameLst>
                                          <p:attrName>ppt_x</p:attrName>
                                        </p:attrNameLst>
                                      </p:cBhvr>
                                      <p:tavLst>
                                        <p:tav tm="0">
                                          <p:val>
                                            <p:strVal val="1+#ppt_w/2"/>
                                          </p:val>
                                        </p:tav>
                                        <p:tav tm="100000">
                                          <p:val>
                                            <p:strVal val="#ppt_x"/>
                                          </p:val>
                                        </p:tav>
                                      </p:tavLst>
                                    </p:anim>
                                    <p:anim calcmode="lin" valueType="num">
                                      <p:cBhvr additive="base">
                                        <p:cTn dur="500" fill="hold" id="92"/>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0" spid="27"/>
      <p:bldP grpId="0" spid="28"/>
      <p:bldP grpId="0" spid="2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7" name="Oval 6"/>
          <p:cNvSpPr/>
          <p:nvPr/>
        </p:nvSpPr>
        <p:spPr>
          <a:xfrm>
            <a:off x="4617845" y="1304137"/>
            <a:ext cx="398912" cy="3989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r>
              <a:rPr altLang="zh-CN" b="1" lang="en-US">
                <a:solidFill>
                  <a:srgbClr val="F2F2F2"/>
                </a:solidFill>
                <a:cs typeface="+mn-ea"/>
                <a:sym typeface="+mn-lt"/>
              </a:rPr>
              <a:t>C</a:t>
            </a:r>
          </a:p>
        </p:txBody>
      </p:sp>
      <p:sp>
        <p:nvSpPr>
          <p:cNvPr id="254" name="Oval 4"/>
          <p:cNvSpPr/>
          <p:nvPr/>
        </p:nvSpPr>
        <p:spPr>
          <a:xfrm>
            <a:off x="5407333" y="2548724"/>
            <a:ext cx="614442" cy="6145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r>
              <a:rPr altLang="zh-CN" b="1" lang="en-US" sz="2100">
                <a:solidFill>
                  <a:srgbClr val="F2F2F2"/>
                </a:solidFill>
                <a:cs typeface="+mn-ea"/>
                <a:sym typeface="+mn-lt"/>
              </a:rPr>
              <a:t>D</a:t>
            </a:r>
          </a:p>
        </p:txBody>
      </p:sp>
      <p:sp>
        <p:nvSpPr>
          <p:cNvPr id="255" name="Oval 12"/>
          <p:cNvSpPr/>
          <p:nvPr/>
        </p:nvSpPr>
        <p:spPr>
          <a:xfrm>
            <a:off x="1842137" y="2090192"/>
            <a:ext cx="614442" cy="6145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r>
              <a:rPr altLang="zh-CN" b="1" lang="en-US" sz="2100">
                <a:solidFill>
                  <a:srgbClr val="F2F2F2"/>
                </a:solidFill>
                <a:cs typeface="+mn-ea"/>
                <a:sym typeface="+mn-lt"/>
              </a:rPr>
              <a:t>B</a:t>
            </a:r>
          </a:p>
        </p:txBody>
      </p:sp>
      <p:sp>
        <p:nvSpPr>
          <p:cNvPr id="256" name="Oval 13"/>
          <p:cNvSpPr/>
          <p:nvPr/>
        </p:nvSpPr>
        <p:spPr>
          <a:xfrm>
            <a:off x="914519" y="3372891"/>
            <a:ext cx="614442" cy="6145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r>
              <a:rPr altLang="zh-CN" b="1" lang="en-US" sz="2100">
                <a:solidFill>
                  <a:srgbClr val="F2F2F2"/>
                </a:solidFill>
                <a:cs typeface="+mn-ea"/>
                <a:sym typeface="+mn-lt"/>
              </a:rPr>
              <a:t>A</a:t>
            </a:r>
          </a:p>
        </p:txBody>
      </p:sp>
      <p:sp>
        <p:nvSpPr>
          <p:cNvPr id="257" name="Oval 15"/>
          <p:cNvSpPr/>
          <p:nvPr/>
        </p:nvSpPr>
        <p:spPr>
          <a:xfrm>
            <a:off x="6140853" y="3871917"/>
            <a:ext cx="398911" cy="3989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tIns="34295"/>
          <a:lstStyle/>
          <a:p>
            <a:pPr algn="ctr" eaLnBrk="1" hangingPunct="1"/>
            <a:r>
              <a:rPr altLang="zh-CN" b="1" lang="en-US">
                <a:solidFill>
                  <a:srgbClr val="F2F2F2"/>
                </a:solidFill>
                <a:cs typeface="+mn-ea"/>
                <a:sym typeface="+mn-lt"/>
              </a:rPr>
              <a:t>E</a:t>
            </a:r>
          </a:p>
        </p:txBody>
      </p:sp>
      <p:grpSp>
        <p:nvGrpSpPr>
          <p:cNvPr id="2" name="Group 19"/>
          <p:cNvGrpSpPr/>
          <p:nvPr/>
        </p:nvGrpSpPr>
        <p:grpSpPr>
          <a:xfrm>
            <a:off x="1615889" y="3338357"/>
            <a:ext cx="1794505" cy="775801"/>
            <a:chOff x="2155025" y="4449725"/>
            <a:chExt cx="2391371" cy="1034666"/>
          </a:xfrm>
        </p:grpSpPr>
        <p:sp>
          <p:nvSpPr>
            <p:cNvPr id="259" name="TextBox 258"/>
            <p:cNvSpPr txBox="1"/>
            <p:nvPr/>
          </p:nvSpPr>
          <p:spPr>
            <a:xfrm>
              <a:off x="2155025" y="4449725"/>
              <a:ext cx="717583" cy="365854"/>
            </a:xfrm>
            <a:prstGeom prst="rect">
              <a:avLst/>
            </a:prstGeom>
            <a:noFill/>
          </p:spPr>
          <p:txBody>
            <a:bodyPr wrap="none">
              <a:spAutoFit/>
            </a:bodyPr>
            <a:lstStyle/>
            <a:p>
              <a:pPr>
                <a:defRPr/>
              </a:pPr>
              <a:r>
                <a:rPr lang="en-US" sz="1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2016</a:t>
              </a:r>
            </a:p>
          </p:txBody>
        </p:sp>
        <p:sp>
          <p:nvSpPr>
            <p:cNvPr id="260" name="Rectangle 18"/>
            <p:cNvSpPr/>
            <p:nvPr/>
          </p:nvSpPr>
          <p:spPr>
            <a:xfrm>
              <a:off x="2155025" y="4807109"/>
              <a:ext cx="2391371" cy="670732"/>
            </a:xfrm>
            <a:prstGeom prst="rect">
              <a:avLst/>
            </a:prstGeom>
          </p:spPr>
          <p:txBody>
            <a:bodyPr>
              <a:spAutoFit/>
            </a:bodyPr>
            <a:lstStyle/>
            <a:p>
              <a:pP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点击输入详细文本内容，点击输入详细的文本内容，点击输入详细的文本内容。</a:t>
              </a:r>
            </a:p>
          </p:txBody>
        </p:sp>
      </p:grpSp>
      <p:grpSp>
        <p:nvGrpSpPr>
          <p:cNvPr id="3" name="Group 20"/>
          <p:cNvGrpSpPr/>
          <p:nvPr/>
        </p:nvGrpSpPr>
        <p:grpSpPr>
          <a:xfrm>
            <a:off x="2569703" y="2054463"/>
            <a:ext cx="1793315" cy="776998"/>
            <a:chOff x="2155025" y="4449725"/>
            <a:chExt cx="2391371" cy="1034463"/>
          </a:xfrm>
        </p:grpSpPr>
        <p:sp>
          <p:nvSpPr>
            <p:cNvPr id="262" name="TextBox 261"/>
            <p:cNvSpPr txBox="1"/>
            <p:nvPr/>
          </p:nvSpPr>
          <p:spPr>
            <a:xfrm>
              <a:off x="2155025" y="4449725"/>
              <a:ext cx="718059" cy="365218"/>
            </a:xfrm>
            <a:prstGeom prst="rect">
              <a:avLst/>
            </a:prstGeom>
            <a:noFill/>
          </p:spPr>
          <p:txBody>
            <a:bodyPr wrap="none">
              <a:spAutoFit/>
            </a:bodyPr>
            <a:lstStyle/>
            <a:p>
              <a:pPr>
                <a:defRPr/>
              </a:pPr>
              <a:r>
                <a:rPr lang="en-US" sz="1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2017</a:t>
              </a:r>
            </a:p>
          </p:txBody>
        </p:sp>
        <p:sp>
          <p:nvSpPr>
            <p:cNvPr id="263" name="Rectangle 22"/>
            <p:cNvSpPr/>
            <p:nvPr/>
          </p:nvSpPr>
          <p:spPr>
            <a:xfrm>
              <a:off x="2155025" y="4808082"/>
              <a:ext cx="2391371" cy="669567"/>
            </a:xfrm>
            <a:prstGeom prst="rect">
              <a:avLst/>
            </a:prstGeom>
          </p:spPr>
          <p:txBody>
            <a:bodyPr>
              <a:spAutoFit/>
            </a:bodyPr>
            <a:lstStyle/>
            <a:p>
              <a:pP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点击输入详细文本内容，点击输入详细的文本内容，点击输入详细的文本内容。</a:t>
              </a:r>
            </a:p>
          </p:txBody>
        </p:sp>
      </p:grpSp>
      <p:grpSp>
        <p:nvGrpSpPr>
          <p:cNvPr id="4" name="Group 23"/>
          <p:cNvGrpSpPr/>
          <p:nvPr/>
        </p:nvGrpSpPr>
        <p:grpSpPr>
          <a:xfrm>
            <a:off x="5169176" y="1158836"/>
            <a:ext cx="1794505" cy="776998"/>
            <a:chOff x="2155025" y="4449725"/>
            <a:chExt cx="2391371" cy="1034463"/>
          </a:xfrm>
        </p:grpSpPr>
        <p:sp>
          <p:nvSpPr>
            <p:cNvPr id="265" name="TextBox 264"/>
            <p:cNvSpPr txBox="1"/>
            <p:nvPr/>
          </p:nvSpPr>
          <p:spPr>
            <a:xfrm>
              <a:off x="2155026" y="4449725"/>
              <a:ext cx="717583" cy="365218"/>
            </a:xfrm>
            <a:prstGeom prst="rect">
              <a:avLst/>
            </a:prstGeom>
            <a:noFill/>
          </p:spPr>
          <p:txBody>
            <a:bodyPr wrap="none">
              <a:spAutoFit/>
            </a:bodyPr>
            <a:lstStyle/>
            <a:p>
              <a:pPr>
                <a:defRPr/>
              </a:pPr>
              <a:r>
                <a:rPr lang="en-US" sz="1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2018</a:t>
              </a:r>
            </a:p>
          </p:txBody>
        </p:sp>
        <p:sp>
          <p:nvSpPr>
            <p:cNvPr id="266" name="Rectangle 25"/>
            <p:cNvSpPr/>
            <p:nvPr/>
          </p:nvSpPr>
          <p:spPr>
            <a:xfrm>
              <a:off x="2155025" y="4808082"/>
              <a:ext cx="2391371" cy="669567"/>
            </a:xfrm>
            <a:prstGeom prst="rect">
              <a:avLst/>
            </a:prstGeom>
          </p:spPr>
          <p:txBody>
            <a:bodyPr>
              <a:spAutoFit/>
            </a:bodyPr>
            <a:lstStyle/>
            <a:p>
              <a:pP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点击输入详细文本内容，点击输入详细的文本内容，点击输入详细的文本内容。</a:t>
              </a:r>
            </a:p>
          </p:txBody>
        </p:sp>
      </p:grpSp>
      <p:grpSp>
        <p:nvGrpSpPr>
          <p:cNvPr id="5" name="Group 26"/>
          <p:cNvGrpSpPr/>
          <p:nvPr/>
        </p:nvGrpSpPr>
        <p:grpSpPr>
          <a:xfrm>
            <a:off x="6093222" y="2514185"/>
            <a:ext cx="1793315" cy="775803"/>
            <a:chOff x="2155025" y="4449725"/>
            <a:chExt cx="2391371" cy="1034670"/>
          </a:xfrm>
        </p:grpSpPr>
        <p:sp>
          <p:nvSpPr>
            <p:cNvPr id="268" name="TextBox 267"/>
            <p:cNvSpPr txBox="1"/>
            <p:nvPr/>
          </p:nvSpPr>
          <p:spPr>
            <a:xfrm>
              <a:off x="2155025" y="4449725"/>
              <a:ext cx="718059" cy="365854"/>
            </a:xfrm>
            <a:prstGeom prst="rect">
              <a:avLst/>
            </a:prstGeom>
            <a:noFill/>
          </p:spPr>
          <p:txBody>
            <a:bodyPr wrap="none">
              <a:spAutoFit/>
            </a:bodyPr>
            <a:lstStyle/>
            <a:p>
              <a:pPr>
                <a:defRPr/>
              </a:pPr>
              <a:r>
                <a:rPr lang="en-US" sz="1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2019</a:t>
              </a:r>
            </a:p>
          </p:txBody>
        </p:sp>
        <p:sp>
          <p:nvSpPr>
            <p:cNvPr id="269" name="Rectangle 28"/>
            <p:cNvSpPr/>
            <p:nvPr/>
          </p:nvSpPr>
          <p:spPr>
            <a:xfrm>
              <a:off x="2155025" y="4807113"/>
              <a:ext cx="2391371" cy="670732"/>
            </a:xfrm>
            <a:prstGeom prst="rect">
              <a:avLst/>
            </a:prstGeom>
          </p:spPr>
          <p:txBody>
            <a:bodyPr>
              <a:spAutoFit/>
            </a:bodyPr>
            <a:lstStyle/>
            <a:p>
              <a:pP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点击输入详细文本内容，点击输入详细的文本内容，点击输入详细的文本内容。</a:t>
              </a:r>
            </a:p>
          </p:txBody>
        </p:sp>
      </p:grpSp>
      <p:grpSp>
        <p:nvGrpSpPr>
          <p:cNvPr id="6" name="Group 29"/>
          <p:cNvGrpSpPr/>
          <p:nvPr/>
        </p:nvGrpSpPr>
        <p:grpSpPr>
          <a:xfrm>
            <a:off x="6630263" y="3730189"/>
            <a:ext cx="1793315" cy="775804"/>
            <a:chOff x="2155025" y="4449725"/>
            <a:chExt cx="2391371" cy="1034671"/>
          </a:xfrm>
        </p:grpSpPr>
        <p:sp>
          <p:nvSpPr>
            <p:cNvPr id="271" name="TextBox 270"/>
            <p:cNvSpPr txBox="1"/>
            <p:nvPr/>
          </p:nvSpPr>
          <p:spPr>
            <a:xfrm>
              <a:off x="2155025" y="4449725"/>
              <a:ext cx="718059" cy="365854"/>
            </a:xfrm>
            <a:prstGeom prst="rect">
              <a:avLst/>
            </a:prstGeom>
            <a:noFill/>
          </p:spPr>
          <p:txBody>
            <a:bodyPr wrap="none">
              <a:spAutoFit/>
            </a:bodyPr>
            <a:lstStyle/>
            <a:p>
              <a:pPr>
                <a:defRPr/>
              </a:pPr>
              <a:r>
                <a:rPr lang="en-US" sz="1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2020</a:t>
              </a:r>
            </a:p>
          </p:txBody>
        </p:sp>
        <p:sp>
          <p:nvSpPr>
            <p:cNvPr id="272" name="Rectangle 31"/>
            <p:cNvSpPr/>
            <p:nvPr/>
          </p:nvSpPr>
          <p:spPr>
            <a:xfrm>
              <a:off x="2155026" y="4807114"/>
              <a:ext cx="2391371" cy="670732"/>
            </a:xfrm>
            <a:prstGeom prst="rect">
              <a:avLst/>
            </a:prstGeom>
          </p:spPr>
          <p:txBody>
            <a:bodyPr>
              <a:spAutoFit/>
            </a:bodyPr>
            <a:lstStyle/>
            <a:p>
              <a:pPr>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点击输入详细文本内容，点击输入详细的文本内容，点击输入详细的文本内容。</a:t>
              </a:r>
            </a:p>
          </p:txBody>
        </p:sp>
      </p:grpSp>
      <p:cxnSp>
        <p:nvCxnSpPr>
          <p:cNvPr id="273" name="Curved Connector 33"/>
          <p:cNvCxnSpPr>
            <a:stCxn id="256" idx="0"/>
            <a:endCxn id="255" idx="3"/>
          </p:cNvCxnSpPr>
          <p:nvPr/>
        </p:nvCxnSpPr>
        <p:spPr>
          <a:xfrm flipH="1" flipV="1" rot="5400000">
            <a:off x="1197858" y="2638629"/>
            <a:ext cx="758146" cy="710380"/>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Curved Connector 39"/>
          <p:cNvCxnSpPr>
            <a:stCxn id="237" idx="4"/>
            <a:endCxn id="254" idx="1"/>
          </p:cNvCxnSpPr>
          <p:nvPr/>
        </p:nvCxnSpPr>
        <p:spPr>
          <a:xfrm flipH="1" rot="16200000">
            <a:off x="4689507" y="1830914"/>
            <a:ext cx="935604" cy="680015"/>
          </a:xfrm>
          <a:prstGeom prst="curvedConnector3">
            <a:avLst>
              <a:gd fmla="val 50000" name="adj1"/>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Curved Connector 41"/>
          <p:cNvCxnSpPr>
            <a:stCxn id="254" idx="4"/>
            <a:endCxn id="257" idx="0"/>
          </p:cNvCxnSpPr>
          <p:nvPr/>
        </p:nvCxnSpPr>
        <p:spPr>
          <a:xfrm flipH="1" rot="16200000">
            <a:off x="5673111" y="3204719"/>
            <a:ext cx="708641" cy="625755"/>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Curved Connector 39"/>
          <p:cNvCxnSpPr>
            <a:stCxn id="255" idx="7"/>
            <a:endCxn id="237" idx="0"/>
          </p:cNvCxnSpPr>
          <p:nvPr/>
        </p:nvCxnSpPr>
        <p:spPr>
          <a:xfrm flipH="1" flipV="1" rot="5400000">
            <a:off x="3153921" y="516813"/>
            <a:ext cx="876054" cy="2450705"/>
          </a:xfrm>
          <a:prstGeom prst="curvedConnector3">
            <a:avLst>
              <a:gd fmla="val 119577" name="adj1"/>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809476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56"/>
                                        </p:tgtEl>
                                        <p:attrNameLst>
                                          <p:attrName>style.visibility</p:attrName>
                                        </p:attrNameLst>
                                      </p:cBhvr>
                                      <p:to>
                                        <p:strVal val="visible"/>
                                      </p:to>
                                    </p:set>
                                    <p:anim calcmode="lin" valueType="num">
                                      <p:cBhvr>
                                        <p:cTn dur="500" fill="hold" id="7"/>
                                        <p:tgtEl>
                                          <p:spTgt spid="256"/>
                                        </p:tgtEl>
                                        <p:attrNameLst>
                                          <p:attrName>ppt_w</p:attrName>
                                        </p:attrNameLst>
                                      </p:cBhvr>
                                      <p:tavLst>
                                        <p:tav tm="0">
                                          <p:val>
                                            <p:fltVal val="0"/>
                                          </p:val>
                                        </p:tav>
                                        <p:tav tm="100000">
                                          <p:val>
                                            <p:strVal val="#ppt_w"/>
                                          </p:val>
                                        </p:tav>
                                      </p:tavLst>
                                    </p:anim>
                                    <p:anim calcmode="lin" valueType="num">
                                      <p:cBhvr>
                                        <p:cTn dur="500" fill="hold" id="8"/>
                                        <p:tgtEl>
                                          <p:spTgt spid="256"/>
                                        </p:tgtEl>
                                        <p:attrNameLst>
                                          <p:attrName>ppt_h</p:attrName>
                                        </p:attrNameLst>
                                      </p:cBhvr>
                                      <p:tavLst>
                                        <p:tav tm="0">
                                          <p:val>
                                            <p:fltVal val="0"/>
                                          </p:val>
                                        </p:tav>
                                        <p:tav tm="100000">
                                          <p:val>
                                            <p:strVal val="#ppt_h"/>
                                          </p:val>
                                        </p:tav>
                                      </p:tavLst>
                                    </p:anim>
                                    <p:animEffect filter="fade" transition="in">
                                      <p:cBhvr>
                                        <p:cTn dur="500" id="9"/>
                                        <p:tgtEl>
                                          <p:spTgt spid="256"/>
                                        </p:tgtEl>
                                      </p:cBhvr>
                                    </p:animEffect>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273"/>
                                        </p:tgtEl>
                                        <p:attrNameLst>
                                          <p:attrName>style.visibility</p:attrName>
                                        </p:attrNameLst>
                                      </p:cBhvr>
                                      <p:to>
                                        <p:strVal val="visible"/>
                                      </p:to>
                                    </p:set>
                                    <p:animEffect filter="wipe(down)" transition="in">
                                      <p:cBhvr>
                                        <p:cTn dur="500" id="13"/>
                                        <p:tgtEl>
                                          <p:spTgt spid="273"/>
                                        </p:tgtEl>
                                      </p:cBhvr>
                                    </p:animEffect>
                                  </p:childTnLst>
                                </p:cTn>
                              </p:par>
                              <p:par>
                                <p:cTn fill="hold" id="14" nodeType="withEffect" presetClass="entr" presetID="42"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anim calcmode="lin" valueType="num">
                                      <p:cBhvr>
                                        <p:cTn dur="500" fill="hold" id="17"/>
                                        <p:tgtEl>
                                          <p:spTgt spid="2"/>
                                        </p:tgtEl>
                                        <p:attrNameLst>
                                          <p:attrName>ppt_x</p:attrName>
                                        </p:attrNameLst>
                                      </p:cBhvr>
                                      <p:tavLst>
                                        <p:tav tm="0">
                                          <p:val>
                                            <p:strVal val="#ppt_x"/>
                                          </p:val>
                                        </p:tav>
                                        <p:tav tm="100000">
                                          <p:val>
                                            <p:strVal val="#ppt_x"/>
                                          </p:val>
                                        </p:tav>
                                      </p:tavLst>
                                    </p:anim>
                                    <p:anim calcmode="lin" valueType="num">
                                      <p:cBhvr>
                                        <p:cTn dur="500" fill="hold" id="18"/>
                                        <p:tgtEl>
                                          <p:spTgt spid="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55"/>
                                        </p:tgtEl>
                                        <p:attrNameLst>
                                          <p:attrName>style.visibility</p:attrName>
                                        </p:attrNameLst>
                                      </p:cBhvr>
                                      <p:to>
                                        <p:strVal val="visible"/>
                                      </p:to>
                                    </p:set>
                                    <p:anim calcmode="lin" valueType="num">
                                      <p:cBhvr>
                                        <p:cTn dur="500" fill="hold" id="22"/>
                                        <p:tgtEl>
                                          <p:spTgt spid="255"/>
                                        </p:tgtEl>
                                        <p:attrNameLst>
                                          <p:attrName>ppt_w</p:attrName>
                                        </p:attrNameLst>
                                      </p:cBhvr>
                                      <p:tavLst>
                                        <p:tav tm="0">
                                          <p:val>
                                            <p:fltVal val="0"/>
                                          </p:val>
                                        </p:tav>
                                        <p:tav tm="100000">
                                          <p:val>
                                            <p:strVal val="#ppt_w"/>
                                          </p:val>
                                        </p:tav>
                                      </p:tavLst>
                                    </p:anim>
                                    <p:anim calcmode="lin" valueType="num">
                                      <p:cBhvr>
                                        <p:cTn dur="500" fill="hold" id="23"/>
                                        <p:tgtEl>
                                          <p:spTgt spid="255"/>
                                        </p:tgtEl>
                                        <p:attrNameLst>
                                          <p:attrName>ppt_h</p:attrName>
                                        </p:attrNameLst>
                                      </p:cBhvr>
                                      <p:tavLst>
                                        <p:tav tm="0">
                                          <p:val>
                                            <p:fltVal val="0"/>
                                          </p:val>
                                        </p:tav>
                                        <p:tav tm="100000">
                                          <p:val>
                                            <p:strVal val="#ppt_h"/>
                                          </p:val>
                                        </p:tav>
                                      </p:tavLst>
                                    </p:anim>
                                    <p:animEffect filter="fade" transition="in">
                                      <p:cBhvr>
                                        <p:cTn dur="500" id="24"/>
                                        <p:tgtEl>
                                          <p:spTgt spid="255"/>
                                        </p:tgtEl>
                                      </p:cBhvr>
                                    </p:animEffect>
                                  </p:childTnLst>
                                </p:cTn>
                              </p:par>
                            </p:childTnLst>
                          </p:cTn>
                        </p:par>
                        <p:par>
                          <p:cTn fill="hold" id="25" nodeType="afterGroup">
                            <p:stCondLst>
                              <p:cond delay="1500"/>
                            </p:stCondLst>
                            <p:childTnLst>
                              <p:par>
                                <p:cTn fill="hold" id="26" nodeType="afterEffect" presetClass="entr" presetID="18" presetSubtype="6">
                                  <p:stCondLst>
                                    <p:cond delay="0"/>
                                  </p:stCondLst>
                                  <p:childTnLst>
                                    <p:set>
                                      <p:cBhvr>
                                        <p:cTn dur="1" fill="hold" id="27">
                                          <p:stCondLst>
                                            <p:cond delay="0"/>
                                          </p:stCondLst>
                                        </p:cTn>
                                        <p:tgtEl>
                                          <p:spTgt spid="276"/>
                                        </p:tgtEl>
                                        <p:attrNameLst>
                                          <p:attrName>style.visibility</p:attrName>
                                        </p:attrNameLst>
                                      </p:cBhvr>
                                      <p:to>
                                        <p:strVal val="visible"/>
                                      </p:to>
                                    </p:set>
                                    <p:animEffect filter="strips(downRight)" transition="in">
                                      <p:cBhvr>
                                        <p:cTn dur="500" id="28"/>
                                        <p:tgtEl>
                                          <p:spTgt spid="276"/>
                                        </p:tgtEl>
                                      </p:cBhvr>
                                    </p:animEffect>
                                  </p:childTnLst>
                                </p:cTn>
                              </p:par>
                              <p:par>
                                <p:cTn fill="hold" id="29" nodeType="withEffect" presetClass="entr" presetID="42" presetSubtype="0">
                                  <p:stCondLst>
                                    <p:cond delay="0"/>
                                  </p:stCondLst>
                                  <p:childTnLst>
                                    <p:set>
                                      <p:cBhvr>
                                        <p:cTn dur="1" fill="hold" id="30">
                                          <p:stCondLst>
                                            <p:cond delay="0"/>
                                          </p:stCondLst>
                                        </p:cTn>
                                        <p:tgtEl>
                                          <p:spTgt spid="3"/>
                                        </p:tgtEl>
                                        <p:attrNameLst>
                                          <p:attrName>style.visibility</p:attrName>
                                        </p:attrNameLst>
                                      </p:cBhvr>
                                      <p:to>
                                        <p:strVal val="visible"/>
                                      </p:to>
                                    </p:set>
                                    <p:animEffect filter="fade" transition="in">
                                      <p:cBhvr>
                                        <p:cTn dur="500" id="31"/>
                                        <p:tgtEl>
                                          <p:spTgt spid="3"/>
                                        </p:tgtEl>
                                      </p:cBhvr>
                                    </p:animEffect>
                                    <p:anim calcmode="lin" valueType="num">
                                      <p:cBhvr>
                                        <p:cTn dur="500" fill="hold" id="32"/>
                                        <p:tgtEl>
                                          <p:spTgt spid="3"/>
                                        </p:tgtEl>
                                        <p:attrNameLst>
                                          <p:attrName>ppt_x</p:attrName>
                                        </p:attrNameLst>
                                      </p:cBhvr>
                                      <p:tavLst>
                                        <p:tav tm="0">
                                          <p:val>
                                            <p:strVal val="#ppt_x"/>
                                          </p:val>
                                        </p:tav>
                                        <p:tav tm="100000">
                                          <p:val>
                                            <p:strVal val="#ppt_x"/>
                                          </p:val>
                                        </p:tav>
                                      </p:tavLst>
                                    </p:anim>
                                    <p:anim calcmode="lin" valueType="num">
                                      <p:cBhvr>
                                        <p:cTn dur="500" fill="hold" id="33"/>
                                        <p:tgtEl>
                                          <p:spTgt spid="3"/>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000"/>
                            </p:stCondLst>
                            <p:childTnLst>
                              <p:par>
                                <p:cTn fill="hold" grpId="0" id="35" nodeType="afterEffect" presetClass="entr" presetID="53" presetSubtype="0">
                                  <p:stCondLst>
                                    <p:cond delay="0"/>
                                  </p:stCondLst>
                                  <p:childTnLst>
                                    <p:set>
                                      <p:cBhvr>
                                        <p:cTn dur="1" fill="hold" id="36">
                                          <p:stCondLst>
                                            <p:cond delay="0"/>
                                          </p:stCondLst>
                                        </p:cTn>
                                        <p:tgtEl>
                                          <p:spTgt spid="237"/>
                                        </p:tgtEl>
                                        <p:attrNameLst>
                                          <p:attrName>style.visibility</p:attrName>
                                        </p:attrNameLst>
                                      </p:cBhvr>
                                      <p:to>
                                        <p:strVal val="visible"/>
                                      </p:to>
                                    </p:set>
                                    <p:anim calcmode="lin" valueType="num">
                                      <p:cBhvr>
                                        <p:cTn dur="500" fill="hold" id="37"/>
                                        <p:tgtEl>
                                          <p:spTgt spid="237"/>
                                        </p:tgtEl>
                                        <p:attrNameLst>
                                          <p:attrName>ppt_w</p:attrName>
                                        </p:attrNameLst>
                                      </p:cBhvr>
                                      <p:tavLst>
                                        <p:tav tm="0">
                                          <p:val>
                                            <p:fltVal val="0"/>
                                          </p:val>
                                        </p:tav>
                                        <p:tav tm="100000">
                                          <p:val>
                                            <p:strVal val="#ppt_w"/>
                                          </p:val>
                                        </p:tav>
                                      </p:tavLst>
                                    </p:anim>
                                    <p:anim calcmode="lin" valueType="num">
                                      <p:cBhvr>
                                        <p:cTn dur="500" fill="hold" id="38"/>
                                        <p:tgtEl>
                                          <p:spTgt spid="237"/>
                                        </p:tgtEl>
                                        <p:attrNameLst>
                                          <p:attrName>ppt_h</p:attrName>
                                        </p:attrNameLst>
                                      </p:cBhvr>
                                      <p:tavLst>
                                        <p:tav tm="0">
                                          <p:val>
                                            <p:fltVal val="0"/>
                                          </p:val>
                                        </p:tav>
                                        <p:tav tm="100000">
                                          <p:val>
                                            <p:strVal val="#ppt_h"/>
                                          </p:val>
                                        </p:tav>
                                      </p:tavLst>
                                    </p:anim>
                                    <p:animEffect filter="fade" transition="in">
                                      <p:cBhvr>
                                        <p:cTn dur="500" id="39"/>
                                        <p:tgtEl>
                                          <p:spTgt spid="237"/>
                                        </p:tgtEl>
                                      </p:cBhvr>
                                    </p:animEffect>
                                  </p:childTnLst>
                                </p:cTn>
                              </p:par>
                            </p:childTnLst>
                          </p:cTn>
                        </p:par>
                        <p:par>
                          <p:cTn fill="hold" id="40" nodeType="afterGroup">
                            <p:stCondLst>
                              <p:cond delay="2500"/>
                            </p:stCondLst>
                            <p:childTnLst>
                              <p:par>
                                <p:cTn fill="hold" id="41" nodeType="afterEffect" presetClass="entr" presetID="18" presetSubtype="6">
                                  <p:stCondLst>
                                    <p:cond delay="0"/>
                                  </p:stCondLst>
                                  <p:childTnLst>
                                    <p:set>
                                      <p:cBhvr>
                                        <p:cTn dur="1" fill="hold" id="42">
                                          <p:stCondLst>
                                            <p:cond delay="0"/>
                                          </p:stCondLst>
                                        </p:cTn>
                                        <p:tgtEl>
                                          <p:spTgt spid="274"/>
                                        </p:tgtEl>
                                        <p:attrNameLst>
                                          <p:attrName>style.visibility</p:attrName>
                                        </p:attrNameLst>
                                      </p:cBhvr>
                                      <p:to>
                                        <p:strVal val="visible"/>
                                      </p:to>
                                    </p:set>
                                    <p:animEffect filter="strips(downRight)" transition="in">
                                      <p:cBhvr>
                                        <p:cTn dur="500" id="43"/>
                                        <p:tgtEl>
                                          <p:spTgt spid="274"/>
                                        </p:tgtEl>
                                      </p:cBhvr>
                                    </p:animEffect>
                                  </p:childTnLst>
                                </p:cTn>
                              </p:par>
                              <p:par>
                                <p:cTn fill="hold" id="44" nodeType="withEffect" presetClass="entr" presetID="42" presetSubtype="0">
                                  <p:stCondLst>
                                    <p:cond delay="0"/>
                                  </p:stCondLst>
                                  <p:childTnLst>
                                    <p:set>
                                      <p:cBhvr>
                                        <p:cTn dur="1" fill="hold" id="45">
                                          <p:stCondLst>
                                            <p:cond delay="0"/>
                                          </p:stCondLst>
                                        </p:cTn>
                                        <p:tgtEl>
                                          <p:spTgt spid="4"/>
                                        </p:tgtEl>
                                        <p:attrNameLst>
                                          <p:attrName>style.visibility</p:attrName>
                                        </p:attrNameLst>
                                      </p:cBhvr>
                                      <p:to>
                                        <p:strVal val="visible"/>
                                      </p:to>
                                    </p:set>
                                    <p:animEffect filter="fade" transition="in">
                                      <p:cBhvr>
                                        <p:cTn dur="500" id="46"/>
                                        <p:tgtEl>
                                          <p:spTgt spid="4"/>
                                        </p:tgtEl>
                                      </p:cBhvr>
                                    </p:animEffect>
                                    <p:anim calcmode="lin" valueType="num">
                                      <p:cBhvr>
                                        <p:cTn dur="500" fill="hold" id="47"/>
                                        <p:tgtEl>
                                          <p:spTgt spid="4"/>
                                        </p:tgtEl>
                                        <p:attrNameLst>
                                          <p:attrName>ppt_x</p:attrName>
                                        </p:attrNameLst>
                                      </p:cBhvr>
                                      <p:tavLst>
                                        <p:tav tm="0">
                                          <p:val>
                                            <p:strVal val="#ppt_x"/>
                                          </p:val>
                                        </p:tav>
                                        <p:tav tm="100000">
                                          <p:val>
                                            <p:strVal val="#ppt_x"/>
                                          </p:val>
                                        </p:tav>
                                      </p:tavLst>
                                    </p:anim>
                                    <p:anim calcmode="lin" valueType="num">
                                      <p:cBhvr>
                                        <p:cTn dur="500" fill="hold" id="48"/>
                                        <p:tgtEl>
                                          <p:spTgt spid="4"/>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3000"/>
                            </p:stCondLst>
                            <p:childTnLst>
                              <p:par>
                                <p:cTn fill="hold" grpId="0" id="50" nodeType="afterEffect" presetClass="entr" presetID="53" presetSubtype="0">
                                  <p:stCondLst>
                                    <p:cond delay="0"/>
                                  </p:stCondLst>
                                  <p:childTnLst>
                                    <p:set>
                                      <p:cBhvr>
                                        <p:cTn dur="1" fill="hold" id="51">
                                          <p:stCondLst>
                                            <p:cond delay="0"/>
                                          </p:stCondLst>
                                        </p:cTn>
                                        <p:tgtEl>
                                          <p:spTgt spid="254"/>
                                        </p:tgtEl>
                                        <p:attrNameLst>
                                          <p:attrName>style.visibility</p:attrName>
                                        </p:attrNameLst>
                                      </p:cBhvr>
                                      <p:to>
                                        <p:strVal val="visible"/>
                                      </p:to>
                                    </p:set>
                                    <p:anim calcmode="lin" valueType="num">
                                      <p:cBhvr>
                                        <p:cTn dur="500" fill="hold" id="52"/>
                                        <p:tgtEl>
                                          <p:spTgt spid="254"/>
                                        </p:tgtEl>
                                        <p:attrNameLst>
                                          <p:attrName>ppt_w</p:attrName>
                                        </p:attrNameLst>
                                      </p:cBhvr>
                                      <p:tavLst>
                                        <p:tav tm="0">
                                          <p:val>
                                            <p:fltVal val="0"/>
                                          </p:val>
                                        </p:tav>
                                        <p:tav tm="100000">
                                          <p:val>
                                            <p:strVal val="#ppt_w"/>
                                          </p:val>
                                        </p:tav>
                                      </p:tavLst>
                                    </p:anim>
                                    <p:anim calcmode="lin" valueType="num">
                                      <p:cBhvr>
                                        <p:cTn dur="500" fill="hold" id="53"/>
                                        <p:tgtEl>
                                          <p:spTgt spid="254"/>
                                        </p:tgtEl>
                                        <p:attrNameLst>
                                          <p:attrName>ppt_h</p:attrName>
                                        </p:attrNameLst>
                                      </p:cBhvr>
                                      <p:tavLst>
                                        <p:tav tm="0">
                                          <p:val>
                                            <p:fltVal val="0"/>
                                          </p:val>
                                        </p:tav>
                                        <p:tav tm="100000">
                                          <p:val>
                                            <p:strVal val="#ppt_h"/>
                                          </p:val>
                                        </p:tav>
                                      </p:tavLst>
                                    </p:anim>
                                    <p:animEffect filter="fade" transition="in">
                                      <p:cBhvr>
                                        <p:cTn dur="500" id="54"/>
                                        <p:tgtEl>
                                          <p:spTgt spid="254"/>
                                        </p:tgtEl>
                                      </p:cBhvr>
                                    </p:animEffect>
                                  </p:childTnLst>
                                </p:cTn>
                              </p:par>
                            </p:childTnLst>
                          </p:cTn>
                        </p:par>
                        <p:par>
                          <p:cTn fill="hold" id="55" nodeType="afterGroup">
                            <p:stCondLst>
                              <p:cond delay="3500"/>
                            </p:stCondLst>
                            <p:childTnLst>
                              <p:par>
                                <p:cTn fill="hold" id="56" nodeType="afterEffect" presetClass="entr" presetID="22" presetSubtype="1">
                                  <p:stCondLst>
                                    <p:cond delay="0"/>
                                  </p:stCondLst>
                                  <p:childTnLst>
                                    <p:set>
                                      <p:cBhvr>
                                        <p:cTn dur="1" fill="hold" id="57">
                                          <p:stCondLst>
                                            <p:cond delay="0"/>
                                          </p:stCondLst>
                                        </p:cTn>
                                        <p:tgtEl>
                                          <p:spTgt spid="275"/>
                                        </p:tgtEl>
                                        <p:attrNameLst>
                                          <p:attrName>style.visibility</p:attrName>
                                        </p:attrNameLst>
                                      </p:cBhvr>
                                      <p:to>
                                        <p:strVal val="visible"/>
                                      </p:to>
                                    </p:set>
                                    <p:animEffect filter="wipe(up)" transition="in">
                                      <p:cBhvr>
                                        <p:cTn dur="500" id="58"/>
                                        <p:tgtEl>
                                          <p:spTgt spid="275"/>
                                        </p:tgtEl>
                                      </p:cBhvr>
                                    </p:animEffect>
                                  </p:childTnLst>
                                </p:cTn>
                              </p:par>
                              <p:par>
                                <p:cTn fill="hold" id="59" nodeType="withEffect" presetClass="entr" presetID="42" presetSubtype="0">
                                  <p:stCondLst>
                                    <p:cond delay="0"/>
                                  </p:stCondLst>
                                  <p:childTnLst>
                                    <p:set>
                                      <p:cBhvr>
                                        <p:cTn dur="1" fill="hold" id="60">
                                          <p:stCondLst>
                                            <p:cond delay="0"/>
                                          </p:stCondLst>
                                        </p:cTn>
                                        <p:tgtEl>
                                          <p:spTgt spid="5"/>
                                        </p:tgtEl>
                                        <p:attrNameLst>
                                          <p:attrName>style.visibility</p:attrName>
                                        </p:attrNameLst>
                                      </p:cBhvr>
                                      <p:to>
                                        <p:strVal val="visible"/>
                                      </p:to>
                                    </p:set>
                                    <p:animEffect filter="fade" transition="in">
                                      <p:cBhvr>
                                        <p:cTn dur="500" id="61"/>
                                        <p:tgtEl>
                                          <p:spTgt spid="5"/>
                                        </p:tgtEl>
                                      </p:cBhvr>
                                    </p:animEffect>
                                    <p:anim calcmode="lin" valueType="num">
                                      <p:cBhvr>
                                        <p:cTn dur="500" fill="hold" id="62"/>
                                        <p:tgtEl>
                                          <p:spTgt spid="5"/>
                                        </p:tgtEl>
                                        <p:attrNameLst>
                                          <p:attrName>ppt_x</p:attrName>
                                        </p:attrNameLst>
                                      </p:cBhvr>
                                      <p:tavLst>
                                        <p:tav tm="0">
                                          <p:val>
                                            <p:strVal val="#ppt_x"/>
                                          </p:val>
                                        </p:tav>
                                        <p:tav tm="100000">
                                          <p:val>
                                            <p:strVal val="#ppt_x"/>
                                          </p:val>
                                        </p:tav>
                                      </p:tavLst>
                                    </p:anim>
                                    <p:anim calcmode="lin" valueType="num">
                                      <p:cBhvr>
                                        <p:cTn dur="500" fill="hold" id="63"/>
                                        <p:tgtEl>
                                          <p:spTgt spid="5"/>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4000"/>
                            </p:stCondLst>
                            <p:childTnLst>
                              <p:par>
                                <p:cTn fill="hold" grpId="0" id="65" nodeType="afterEffect" presetClass="entr" presetID="53" presetSubtype="0">
                                  <p:stCondLst>
                                    <p:cond delay="0"/>
                                  </p:stCondLst>
                                  <p:childTnLst>
                                    <p:set>
                                      <p:cBhvr>
                                        <p:cTn dur="1" fill="hold" id="66">
                                          <p:stCondLst>
                                            <p:cond delay="0"/>
                                          </p:stCondLst>
                                        </p:cTn>
                                        <p:tgtEl>
                                          <p:spTgt spid="257"/>
                                        </p:tgtEl>
                                        <p:attrNameLst>
                                          <p:attrName>style.visibility</p:attrName>
                                        </p:attrNameLst>
                                      </p:cBhvr>
                                      <p:to>
                                        <p:strVal val="visible"/>
                                      </p:to>
                                    </p:set>
                                    <p:anim calcmode="lin" valueType="num">
                                      <p:cBhvr>
                                        <p:cTn dur="500" fill="hold" id="67"/>
                                        <p:tgtEl>
                                          <p:spTgt spid="257"/>
                                        </p:tgtEl>
                                        <p:attrNameLst>
                                          <p:attrName>ppt_w</p:attrName>
                                        </p:attrNameLst>
                                      </p:cBhvr>
                                      <p:tavLst>
                                        <p:tav tm="0">
                                          <p:val>
                                            <p:fltVal val="0"/>
                                          </p:val>
                                        </p:tav>
                                        <p:tav tm="100000">
                                          <p:val>
                                            <p:strVal val="#ppt_w"/>
                                          </p:val>
                                        </p:tav>
                                      </p:tavLst>
                                    </p:anim>
                                    <p:anim calcmode="lin" valueType="num">
                                      <p:cBhvr>
                                        <p:cTn dur="500" fill="hold" id="68"/>
                                        <p:tgtEl>
                                          <p:spTgt spid="257"/>
                                        </p:tgtEl>
                                        <p:attrNameLst>
                                          <p:attrName>ppt_h</p:attrName>
                                        </p:attrNameLst>
                                      </p:cBhvr>
                                      <p:tavLst>
                                        <p:tav tm="0">
                                          <p:val>
                                            <p:fltVal val="0"/>
                                          </p:val>
                                        </p:tav>
                                        <p:tav tm="100000">
                                          <p:val>
                                            <p:strVal val="#ppt_h"/>
                                          </p:val>
                                        </p:tav>
                                      </p:tavLst>
                                    </p:anim>
                                    <p:animEffect filter="fade" transition="in">
                                      <p:cBhvr>
                                        <p:cTn dur="500" id="69"/>
                                        <p:tgtEl>
                                          <p:spTgt spid="257"/>
                                        </p:tgtEl>
                                      </p:cBhvr>
                                    </p:animEffect>
                                  </p:childTnLst>
                                </p:cTn>
                              </p:par>
                            </p:childTnLst>
                          </p:cTn>
                        </p:par>
                        <p:par>
                          <p:cTn fill="hold" id="70" nodeType="afterGroup">
                            <p:stCondLst>
                              <p:cond delay="4500"/>
                            </p:stCondLst>
                            <p:childTnLst>
                              <p:par>
                                <p:cTn fill="hold" id="71" nodeType="afterEffect" presetClass="entr" presetID="42" presetSubtype="0">
                                  <p:stCondLst>
                                    <p:cond delay="0"/>
                                  </p:stCondLst>
                                  <p:childTnLst>
                                    <p:set>
                                      <p:cBhvr>
                                        <p:cTn dur="1" fill="hold" id="72">
                                          <p:stCondLst>
                                            <p:cond delay="0"/>
                                          </p:stCondLst>
                                        </p:cTn>
                                        <p:tgtEl>
                                          <p:spTgt spid="6"/>
                                        </p:tgtEl>
                                        <p:attrNameLst>
                                          <p:attrName>style.visibility</p:attrName>
                                        </p:attrNameLst>
                                      </p:cBhvr>
                                      <p:to>
                                        <p:strVal val="visible"/>
                                      </p:to>
                                    </p:set>
                                    <p:animEffect filter="fade" transition="in">
                                      <p:cBhvr>
                                        <p:cTn dur="500" id="73"/>
                                        <p:tgtEl>
                                          <p:spTgt spid="6"/>
                                        </p:tgtEl>
                                      </p:cBhvr>
                                    </p:animEffect>
                                    <p:anim calcmode="lin" valueType="num">
                                      <p:cBhvr>
                                        <p:cTn dur="500" fill="hold" id="74"/>
                                        <p:tgtEl>
                                          <p:spTgt spid="6"/>
                                        </p:tgtEl>
                                        <p:attrNameLst>
                                          <p:attrName>ppt_x</p:attrName>
                                        </p:attrNameLst>
                                      </p:cBhvr>
                                      <p:tavLst>
                                        <p:tav tm="0">
                                          <p:val>
                                            <p:strVal val="#ppt_x"/>
                                          </p:val>
                                        </p:tav>
                                        <p:tav tm="100000">
                                          <p:val>
                                            <p:strVal val="#ppt_x"/>
                                          </p:val>
                                        </p:tav>
                                      </p:tavLst>
                                    </p:anim>
                                    <p:anim calcmode="lin" valueType="num">
                                      <p:cBhvr>
                                        <p:cTn dur="500" fill="hold" id="75"/>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7"/>
      <p:bldP grpId="0" spid="254"/>
      <p:bldP grpId="0" spid="255"/>
      <p:bldP grpId="0" spid="256"/>
      <p:bldP grpId="0" spid="25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右箭头 40"/>
          <p:cNvSpPr/>
          <p:nvPr/>
        </p:nvSpPr>
        <p:spPr>
          <a:xfrm>
            <a:off x="1708065" y="2177860"/>
            <a:ext cx="6434450" cy="1350953"/>
          </a:xfrm>
          <a:prstGeom prst="rightArrow">
            <a:avLst>
              <a:gd fmla="val 50000" name="adj1"/>
              <a:gd fmla="val 88048" name="adj2"/>
            </a:avLst>
          </a:prstGeom>
          <a:solidFill>
            <a:schemeClr val="accent2">
              <a:alpha val="45000"/>
            </a:schemeClr>
          </a:solidFill>
          <a:ln w="38100">
            <a:gradFill flip="none" rotWithShape="1">
              <a:gsLst>
                <a:gs pos="100000">
                  <a:srgbClr val="FFFFFF"/>
                </a:gs>
                <a:gs pos="0">
                  <a:srgbClr val="CECED0"/>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cxnSp>
        <p:nvCxnSpPr>
          <p:cNvPr id="49" name="直接连接符 48"/>
          <p:cNvCxnSpPr/>
          <p:nvPr/>
        </p:nvCxnSpPr>
        <p:spPr>
          <a:xfrm flipH="1">
            <a:off x="3918518" y="1421611"/>
            <a:ext cx="0" cy="16540"/>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组合 4"/>
          <p:cNvGrpSpPr/>
          <p:nvPr/>
        </p:nvGrpSpPr>
        <p:grpSpPr>
          <a:xfrm>
            <a:off x="2630788" y="1615005"/>
            <a:ext cx="3727214" cy="1158961"/>
            <a:chOff x="3507718" y="2152675"/>
            <a:chExt cx="4969618" cy="1544805"/>
          </a:xfrm>
        </p:grpSpPr>
        <p:sp>
          <p:nvSpPr>
            <p:cNvPr id="42" name="平行四边形 41"/>
            <p:cNvSpPr/>
            <p:nvPr/>
          </p:nvSpPr>
          <p:spPr>
            <a:xfrm flipH="1">
              <a:off x="3507718" y="2973865"/>
              <a:ext cx="1338831" cy="720909"/>
            </a:xfrm>
            <a:prstGeom prst="parallelogram">
              <a:avLst>
                <a:gd fmla="val 36386" name="adj"/>
              </a:avLst>
            </a:prstGeom>
            <a:solidFill>
              <a:schemeClr val="accent1"/>
            </a:solidFill>
            <a:ln cap="flat" w="28575">
              <a:solidFill>
                <a:schemeClr val="accent1"/>
              </a:solidFill>
              <a:prstDash val="solid"/>
              <a:miter lim="800000"/>
            </a:ln>
            <a:effectLst/>
          </p:spPr>
          <p:txBody>
            <a:bodyPr anchor="ctr" anchorCtr="1" bIns="45720" compatLnSpc="1" lIns="91440" numCol="1" rIns="91440" tIns="45720" vert="horz" wrap="square">
              <a:prstTxWarp prst="textNoShape">
                <a:avLst/>
              </a:prstTxWarp>
            </a:bodyPr>
            <a:lstStyle/>
            <a:p>
              <a:endParaRPr altLang="en-US" lang="zh-CN">
                <a:solidFill>
                  <a:schemeClr val="bg1"/>
                </a:solidFill>
              </a:endParaRPr>
            </a:p>
          </p:txBody>
        </p:sp>
        <p:sp>
          <p:nvSpPr>
            <p:cNvPr id="43" name="平行四边形 42"/>
            <p:cNvSpPr/>
            <p:nvPr/>
          </p:nvSpPr>
          <p:spPr>
            <a:xfrm flipH="1">
              <a:off x="4688331" y="2664904"/>
              <a:ext cx="1338831" cy="1029870"/>
            </a:xfrm>
            <a:prstGeom prst="parallelogram">
              <a:avLst>
                <a:gd fmla="val 36386" name="adj"/>
              </a:avLst>
            </a:prstGeom>
            <a:solidFill>
              <a:schemeClr val="accent2"/>
            </a:solidFill>
            <a:ln cap="flat" w="28575">
              <a:solidFill>
                <a:schemeClr val="accent2"/>
              </a:solidFill>
              <a:prstDash val="solid"/>
              <a:miter lim="800000"/>
            </a:ln>
            <a:effectLst/>
          </p:spPr>
          <p:txBody>
            <a:bodyPr anchor="ctr" anchorCtr="1" bIns="45720" compatLnSpc="1" lIns="91440" numCol="1" rIns="91440" tIns="45720" vert="horz" wrap="square">
              <a:prstTxWarp prst="textNoShape">
                <a:avLst/>
              </a:prstTxWarp>
            </a:bodyPr>
            <a:lstStyle/>
            <a:p>
              <a:endParaRPr altLang="en-US" lang="zh-CN">
                <a:solidFill>
                  <a:schemeClr val="bg1"/>
                </a:solidFill>
              </a:endParaRPr>
            </a:p>
          </p:txBody>
        </p:sp>
        <p:sp>
          <p:nvSpPr>
            <p:cNvPr id="44" name="平行四边形 43"/>
            <p:cNvSpPr/>
            <p:nvPr/>
          </p:nvSpPr>
          <p:spPr>
            <a:xfrm flipH="1">
              <a:off x="5765956" y="2458931"/>
              <a:ext cx="1441818" cy="1235845"/>
            </a:xfrm>
            <a:prstGeom prst="parallelogram">
              <a:avLst>
                <a:gd fmla="val 36386" name="adj"/>
              </a:avLst>
            </a:prstGeom>
            <a:solidFill>
              <a:schemeClr val="accent3"/>
            </a:solidFill>
            <a:ln cap="flat" w="28575">
              <a:solidFill>
                <a:schemeClr val="accent3"/>
              </a:solidFill>
              <a:prstDash val="solid"/>
              <a:miter lim="800000"/>
            </a:ln>
            <a:effectLst/>
          </p:spPr>
          <p:txBody>
            <a:bodyPr anchor="ctr" anchorCtr="1" bIns="45720" compatLnSpc="1" lIns="91440" numCol="1" rIns="91440" tIns="45720" vert="horz" wrap="square">
              <a:prstTxWarp prst="textNoShape">
                <a:avLst/>
              </a:prstTxWarp>
            </a:bodyPr>
            <a:lstStyle/>
            <a:p>
              <a:endParaRPr altLang="en-US" lang="zh-CN">
                <a:solidFill>
                  <a:schemeClr val="bg1"/>
                </a:solidFill>
              </a:endParaRPr>
            </a:p>
          </p:txBody>
        </p:sp>
        <p:sp>
          <p:nvSpPr>
            <p:cNvPr id="55" name="平行四边形 54"/>
            <p:cNvSpPr/>
            <p:nvPr/>
          </p:nvSpPr>
          <p:spPr>
            <a:xfrm flipH="1">
              <a:off x="6851058" y="2152675"/>
              <a:ext cx="1626278" cy="1544805"/>
            </a:xfrm>
            <a:prstGeom prst="parallelogram">
              <a:avLst>
                <a:gd fmla="val 36386" name="adj"/>
              </a:avLst>
            </a:prstGeom>
            <a:solidFill>
              <a:schemeClr val="accent4"/>
            </a:solidFill>
            <a:ln cap="flat" w="28575">
              <a:solidFill>
                <a:schemeClr val="accent4"/>
              </a:solidFill>
              <a:prstDash val="solid"/>
              <a:miter lim="800000"/>
            </a:ln>
            <a:effectLst/>
          </p:spPr>
          <p:txBody>
            <a:bodyPr anchor="ctr" anchorCtr="1" bIns="45720" compatLnSpc="1" lIns="91440" numCol="1" rIns="91440" tIns="45720" vert="horz" wrap="square">
              <a:prstTxWarp prst="textNoShape">
                <a:avLst/>
              </a:prstTxWarp>
            </a:bodyPr>
            <a:lstStyle/>
            <a:p>
              <a:endParaRPr altLang="en-US" lang="zh-CN">
                <a:solidFill>
                  <a:schemeClr val="bg1"/>
                </a:solidFill>
              </a:endParaRPr>
            </a:p>
          </p:txBody>
        </p:sp>
        <p:sp>
          <p:nvSpPr>
            <p:cNvPr id="92" name="MH_SubTitle_1"/>
            <p:cNvSpPr txBox="1">
              <a:spLocks noChangeArrowheads="1"/>
            </p:cNvSpPr>
            <p:nvPr>
              <p:custDataLst>
                <p:tags r:id="rId2"/>
              </p:custDataLst>
            </p:nvPr>
          </p:nvSpPr>
          <p:spPr bwMode="auto">
            <a:xfrm>
              <a:off x="3833762" y="2997085"/>
              <a:ext cx="1062105" cy="4492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defTabSz="911225">
                <a:defRPr>
                  <a:solidFill>
                    <a:schemeClr val="tx1"/>
                  </a:solidFill>
                  <a:latin charset="0" panose="020f0502020204030204" pitchFamily="34" typeface="Calibri"/>
                  <a:ea charset="-122" typeface="宋体"/>
                </a:defRPr>
              </a:lvl1pPr>
              <a:lvl2pPr defTabSz="911225" indent="-285750" marL="742950">
                <a:defRPr>
                  <a:solidFill>
                    <a:schemeClr val="tx1"/>
                  </a:solidFill>
                  <a:latin charset="0" panose="020f0502020204030204" pitchFamily="34" typeface="Calibri"/>
                  <a:ea charset="-122" typeface="宋体"/>
                </a:defRPr>
              </a:lvl2pPr>
              <a:lvl3pPr defTabSz="911225" indent="-228600" marL="1143000">
                <a:defRPr>
                  <a:solidFill>
                    <a:schemeClr val="tx1"/>
                  </a:solidFill>
                  <a:latin charset="0" panose="020f0502020204030204" pitchFamily="34" typeface="Calibri"/>
                  <a:ea charset="-122" typeface="宋体"/>
                </a:defRPr>
              </a:lvl3pPr>
              <a:lvl4pPr defTabSz="911225" indent="-228600" marL="1600200">
                <a:defRPr>
                  <a:solidFill>
                    <a:schemeClr val="tx1"/>
                  </a:solidFill>
                  <a:latin charset="0" panose="020f0502020204030204" pitchFamily="34" typeface="Calibri"/>
                  <a:ea charset="-122" typeface="宋体"/>
                </a:defRPr>
              </a:lvl4pPr>
              <a:lvl5pPr defTabSz="911225" indent="-228600" marL="2057400">
                <a:defRPr>
                  <a:solidFill>
                    <a:schemeClr val="tx1"/>
                  </a:solidFill>
                  <a:latin charset="0" panose="020f0502020204030204" pitchFamily="34" typeface="Calibri"/>
                  <a:ea charset="-122" typeface="宋体"/>
                </a:defRPr>
              </a:lvl5pPr>
              <a:lvl6pPr defTabSz="911225" eaLnBrk="0" fontAlgn="base" hangingPunct="0" indent="-228600" marL="2514600">
                <a:spcBef>
                  <a:spcPct val="0"/>
                </a:spcBef>
                <a:spcAft>
                  <a:spcPct val="0"/>
                </a:spcAft>
                <a:defRPr>
                  <a:solidFill>
                    <a:schemeClr val="tx1"/>
                  </a:solidFill>
                  <a:latin charset="0" panose="020f0502020204030204" pitchFamily="34" typeface="Calibri"/>
                  <a:ea charset="-122" typeface="宋体"/>
                </a:defRPr>
              </a:lvl6pPr>
              <a:lvl7pPr defTabSz="911225" eaLnBrk="0" fontAlgn="base" hangingPunct="0" indent="-228600" marL="2971800">
                <a:spcBef>
                  <a:spcPct val="0"/>
                </a:spcBef>
                <a:spcAft>
                  <a:spcPct val="0"/>
                </a:spcAft>
                <a:defRPr>
                  <a:solidFill>
                    <a:schemeClr val="tx1"/>
                  </a:solidFill>
                  <a:latin charset="0" panose="020f0502020204030204" pitchFamily="34" typeface="Calibri"/>
                  <a:ea charset="-122" typeface="宋体"/>
                </a:defRPr>
              </a:lvl7pPr>
              <a:lvl8pPr defTabSz="911225" eaLnBrk="0" fontAlgn="base" hangingPunct="0" indent="-228600" marL="3429000">
                <a:spcBef>
                  <a:spcPct val="0"/>
                </a:spcBef>
                <a:spcAft>
                  <a:spcPct val="0"/>
                </a:spcAft>
                <a:defRPr>
                  <a:solidFill>
                    <a:schemeClr val="tx1"/>
                  </a:solidFill>
                  <a:latin charset="0" panose="020f0502020204030204" pitchFamily="34" typeface="Calibri"/>
                  <a:ea charset="-122" typeface="宋体"/>
                </a:defRPr>
              </a:lvl8pPr>
              <a:lvl9pPr defTabSz="911225" eaLnBrk="0" fontAlgn="base" hangingPunct="0" indent="-228600" marL="3886200">
                <a:spcBef>
                  <a:spcPct val="0"/>
                </a:spcBef>
                <a:spcAft>
                  <a:spcPct val="0"/>
                </a:spcAft>
                <a:defRPr>
                  <a:solidFill>
                    <a:schemeClr val="tx1"/>
                  </a:solidFill>
                  <a:latin charset="0" panose="020f0502020204030204" pitchFamily="34" typeface="Calibri"/>
                  <a:ea charset="-122" typeface="宋体"/>
                </a:defRPr>
              </a:lvl9pPr>
            </a:lstStyle>
            <a:p>
              <a:pPr algn="just" defTabSz="890984" lvl="0"/>
              <a:r>
                <a:rPr altLang="en-US" lang="zh-CN" sz="12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94" name="MH_SubTitle_1"/>
            <p:cNvSpPr txBox="1">
              <a:spLocks noChangeArrowheads="1"/>
            </p:cNvSpPr>
            <p:nvPr>
              <p:custDataLst>
                <p:tags r:id="rId3"/>
              </p:custDataLst>
            </p:nvPr>
          </p:nvSpPr>
          <p:spPr bwMode="auto">
            <a:xfrm>
              <a:off x="4889879" y="2845115"/>
              <a:ext cx="1062105" cy="4492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defTabSz="911225">
                <a:defRPr>
                  <a:solidFill>
                    <a:schemeClr val="tx1"/>
                  </a:solidFill>
                  <a:latin charset="0" panose="020f0502020204030204" pitchFamily="34" typeface="Calibri"/>
                  <a:ea charset="-122" typeface="宋体"/>
                </a:defRPr>
              </a:lvl1pPr>
              <a:lvl2pPr defTabSz="911225" indent="-285750" marL="742950">
                <a:defRPr>
                  <a:solidFill>
                    <a:schemeClr val="tx1"/>
                  </a:solidFill>
                  <a:latin charset="0" panose="020f0502020204030204" pitchFamily="34" typeface="Calibri"/>
                  <a:ea charset="-122" typeface="宋体"/>
                </a:defRPr>
              </a:lvl2pPr>
              <a:lvl3pPr defTabSz="911225" indent="-228600" marL="1143000">
                <a:defRPr>
                  <a:solidFill>
                    <a:schemeClr val="tx1"/>
                  </a:solidFill>
                  <a:latin charset="0" panose="020f0502020204030204" pitchFamily="34" typeface="Calibri"/>
                  <a:ea charset="-122" typeface="宋体"/>
                </a:defRPr>
              </a:lvl3pPr>
              <a:lvl4pPr defTabSz="911225" indent="-228600" marL="1600200">
                <a:defRPr>
                  <a:solidFill>
                    <a:schemeClr val="tx1"/>
                  </a:solidFill>
                  <a:latin charset="0" panose="020f0502020204030204" pitchFamily="34" typeface="Calibri"/>
                  <a:ea charset="-122" typeface="宋体"/>
                </a:defRPr>
              </a:lvl4pPr>
              <a:lvl5pPr defTabSz="911225" indent="-228600" marL="2057400">
                <a:defRPr>
                  <a:solidFill>
                    <a:schemeClr val="tx1"/>
                  </a:solidFill>
                  <a:latin charset="0" panose="020f0502020204030204" pitchFamily="34" typeface="Calibri"/>
                  <a:ea charset="-122" typeface="宋体"/>
                </a:defRPr>
              </a:lvl5pPr>
              <a:lvl6pPr defTabSz="911225" eaLnBrk="0" fontAlgn="base" hangingPunct="0" indent="-228600" marL="2514600">
                <a:spcBef>
                  <a:spcPct val="0"/>
                </a:spcBef>
                <a:spcAft>
                  <a:spcPct val="0"/>
                </a:spcAft>
                <a:defRPr>
                  <a:solidFill>
                    <a:schemeClr val="tx1"/>
                  </a:solidFill>
                  <a:latin charset="0" panose="020f0502020204030204" pitchFamily="34" typeface="Calibri"/>
                  <a:ea charset="-122" typeface="宋体"/>
                </a:defRPr>
              </a:lvl6pPr>
              <a:lvl7pPr defTabSz="911225" eaLnBrk="0" fontAlgn="base" hangingPunct="0" indent="-228600" marL="2971800">
                <a:spcBef>
                  <a:spcPct val="0"/>
                </a:spcBef>
                <a:spcAft>
                  <a:spcPct val="0"/>
                </a:spcAft>
                <a:defRPr>
                  <a:solidFill>
                    <a:schemeClr val="tx1"/>
                  </a:solidFill>
                  <a:latin charset="0" panose="020f0502020204030204" pitchFamily="34" typeface="Calibri"/>
                  <a:ea charset="-122" typeface="宋体"/>
                </a:defRPr>
              </a:lvl7pPr>
              <a:lvl8pPr defTabSz="911225" eaLnBrk="0" fontAlgn="base" hangingPunct="0" indent="-228600" marL="3429000">
                <a:spcBef>
                  <a:spcPct val="0"/>
                </a:spcBef>
                <a:spcAft>
                  <a:spcPct val="0"/>
                </a:spcAft>
                <a:defRPr>
                  <a:solidFill>
                    <a:schemeClr val="tx1"/>
                  </a:solidFill>
                  <a:latin charset="0" panose="020f0502020204030204" pitchFamily="34" typeface="Calibri"/>
                  <a:ea charset="-122" typeface="宋体"/>
                </a:defRPr>
              </a:lvl8pPr>
              <a:lvl9pPr defTabSz="911225" eaLnBrk="0" fontAlgn="base" hangingPunct="0" indent="-228600" marL="3886200">
                <a:spcBef>
                  <a:spcPct val="0"/>
                </a:spcBef>
                <a:spcAft>
                  <a:spcPct val="0"/>
                </a:spcAft>
                <a:defRPr>
                  <a:solidFill>
                    <a:schemeClr val="tx1"/>
                  </a:solidFill>
                  <a:latin charset="0" panose="020f0502020204030204" pitchFamily="34" typeface="Calibri"/>
                  <a:ea charset="-122" typeface="宋体"/>
                </a:defRPr>
              </a:lvl9pPr>
            </a:lstStyle>
            <a:p>
              <a:pPr algn="just" defTabSz="890984" lvl="0"/>
              <a:r>
                <a:rPr altLang="en-US" lang="zh-CN" sz="12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95" name="MH_SubTitle_1"/>
            <p:cNvSpPr txBox="1">
              <a:spLocks noChangeArrowheads="1"/>
            </p:cNvSpPr>
            <p:nvPr>
              <p:custDataLst>
                <p:tags r:id="rId4"/>
              </p:custDataLst>
            </p:nvPr>
          </p:nvSpPr>
          <p:spPr bwMode="auto">
            <a:xfrm>
              <a:off x="6090012" y="2739786"/>
              <a:ext cx="1062105" cy="4492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defTabSz="911225">
                <a:defRPr>
                  <a:solidFill>
                    <a:schemeClr val="tx1"/>
                  </a:solidFill>
                  <a:latin charset="0" panose="020f0502020204030204" pitchFamily="34" typeface="Calibri"/>
                  <a:ea charset="-122" typeface="宋体"/>
                </a:defRPr>
              </a:lvl1pPr>
              <a:lvl2pPr defTabSz="911225" indent="-285750" marL="742950">
                <a:defRPr>
                  <a:solidFill>
                    <a:schemeClr val="tx1"/>
                  </a:solidFill>
                  <a:latin charset="0" panose="020f0502020204030204" pitchFamily="34" typeface="Calibri"/>
                  <a:ea charset="-122" typeface="宋体"/>
                </a:defRPr>
              </a:lvl2pPr>
              <a:lvl3pPr defTabSz="911225" indent="-228600" marL="1143000">
                <a:defRPr>
                  <a:solidFill>
                    <a:schemeClr val="tx1"/>
                  </a:solidFill>
                  <a:latin charset="0" panose="020f0502020204030204" pitchFamily="34" typeface="Calibri"/>
                  <a:ea charset="-122" typeface="宋体"/>
                </a:defRPr>
              </a:lvl3pPr>
              <a:lvl4pPr defTabSz="911225" indent="-228600" marL="1600200">
                <a:defRPr>
                  <a:solidFill>
                    <a:schemeClr val="tx1"/>
                  </a:solidFill>
                  <a:latin charset="0" panose="020f0502020204030204" pitchFamily="34" typeface="Calibri"/>
                  <a:ea charset="-122" typeface="宋体"/>
                </a:defRPr>
              </a:lvl4pPr>
              <a:lvl5pPr defTabSz="911225" indent="-228600" marL="2057400">
                <a:defRPr>
                  <a:solidFill>
                    <a:schemeClr val="tx1"/>
                  </a:solidFill>
                  <a:latin charset="0" panose="020f0502020204030204" pitchFamily="34" typeface="Calibri"/>
                  <a:ea charset="-122" typeface="宋体"/>
                </a:defRPr>
              </a:lvl5pPr>
              <a:lvl6pPr defTabSz="911225" eaLnBrk="0" fontAlgn="base" hangingPunct="0" indent="-228600" marL="2514600">
                <a:spcBef>
                  <a:spcPct val="0"/>
                </a:spcBef>
                <a:spcAft>
                  <a:spcPct val="0"/>
                </a:spcAft>
                <a:defRPr>
                  <a:solidFill>
                    <a:schemeClr val="tx1"/>
                  </a:solidFill>
                  <a:latin charset="0" panose="020f0502020204030204" pitchFamily="34" typeface="Calibri"/>
                  <a:ea charset="-122" typeface="宋体"/>
                </a:defRPr>
              </a:lvl6pPr>
              <a:lvl7pPr defTabSz="911225" eaLnBrk="0" fontAlgn="base" hangingPunct="0" indent="-228600" marL="2971800">
                <a:spcBef>
                  <a:spcPct val="0"/>
                </a:spcBef>
                <a:spcAft>
                  <a:spcPct val="0"/>
                </a:spcAft>
                <a:defRPr>
                  <a:solidFill>
                    <a:schemeClr val="tx1"/>
                  </a:solidFill>
                  <a:latin charset="0" panose="020f0502020204030204" pitchFamily="34" typeface="Calibri"/>
                  <a:ea charset="-122" typeface="宋体"/>
                </a:defRPr>
              </a:lvl7pPr>
              <a:lvl8pPr defTabSz="911225" eaLnBrk="0" fontAlgn="base" hangingPunct="0" indent="-228600" marL="3429000">
                <a:spcBef>
                  <a:spcPct val="0"/>
                </a:spcBef>
                <a:spcAft>
                  <a:spcPct val="0"/>
                </a:spcAft>
                <a:defRPr>
                  <a:solidFill>
                    <a:schemeClr val="tx1"/>
                  </a:solidFill>
                  <a:latin charset="0" panose="020f0502020204030204" pitchFamily="34" typeface="Calibri"/>
                  <a:ea charset="-122" typeface="宋体"/>
                </a:defRPr>
              </a:lvl8pPr>
              <a:lvl9pPr defTabSz="911225" eaLnBrk="0" fontAlgn="base" hangingPunct="0" indent="-228600" marL="3886200">
                <a:spcBef>
                  <a:spcPct val="0"/>
                </a:spcBef>
                <a:spcAft>
                  <a:spcPct val="0"/>
                </a:spcAft>
                <a:defRPr>
                  <a:solidFill>
                    <a:schemeClr val="tx1"/>
                  </a:solidFill>
                  <a:latin charset="0" panose="020f0502020204030204" pitchFamily="34" typeface="Calibri"/>
                  <a:ea charset="-122" typeface="宋体"/>
                </a:defRPr>
              </a:lvl9pPr>
            </a:lstStyle>
            <a:p>
              <a:pPr algn="just" defTabSz="890984" lvl="0"/>
              <a:r>
                <a:rPr altLang="en-US" lang="zh-CN" sz="12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97" name="MH_SubTitle_1"/>
            <p:cNvSpPr txBox="1">
              <a:spLocks noChangeArrowheads="1"/>
            </p:cNvSpPr>
            <p:nvPr>
              <p:custDataLst>
                <p:tags r:id="rId5"/>
              </p:custDataLst>
            </p:nvPr>
          </p:nvSpPr>
          <p:spPr bwMode="auto">
            <a:xfrm>
              <a:off x="7290145" y="2661152"/>
              <a:ext cx="1062105" cy="4492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defTabSz="911225">
                <a:defRPr>
                  <a:solidFill>
                    <a:schemeClr val="tx1"/>
                  </a:solidFill>
                  <a:latin charset="0" panose="020f0502020204030204" pitchFamily="34" typeface="Calibri"/>
                  <a:ea charset="-122" typeface="宋体"/>
                </a:defRPr>
              </a:lvl1pPr>
              <a:lvl2pPr defTabSz="911225" indent="-285750" marL="742950">
                <a:defRPr>
                  <a:solidFill>
                    <a:schemeClr val="tx1"/>
                  </a:solidFill>
                  <a:latin charset="0" panose="020f0502020204030204" pitchFamily="34" typeface="Calibri"/>
                  <a:ea charset="-122" typeface="宋体"/>
                </a:defRPr>
              </a:lvl2pPr>
              <a:lvl3pPr defTabSz="911225" indent="-228600" marL="1143000">
                <a:defRPr>
                  <a:solidFill>
                    <a:schemeClr val="tx1"/>
                  </a:solidFill>
                  <a:latin charset="0" panose="020f0502020204030204" pitchFamily="34" typeface="Calibri"/>
                  <a:ea charset="-122" typeface="宋体"/>
                </a:defRPr>
              </a:lvl3pPr>
              <a:lvl4pPr defTabSz="911225" indent="-228600" marL="1600200">
                <a:defRPr>
                  <a:solidFill>
                    <a:schemeClr val="tx1"/>
                  </a:solidFill>
                  <a:latin charset="0" panose="020f0502020204030204" pitchFamily="34" typeface="Calibri"/>
                  <a:ea charset="-122" typeface="宋体"/>
                </a:defRPr>
              </a:lvl4pPr>
              <a:lvl5pPr defTabSz="911225" indent="-228600" marL="2057400">
                <a:defRPr>
                  <a:solidFill>
                    <a:schemeClr val="tx1"/>
                  </a:solidFill>
                  <a:latin charset="0" panose="020f0502020204030204" pitchFamily="34" typeface="Calibri"/>
                  <a:ea charset="-122" typeface="宋体"/>
                </a:defRPr>
              </a:lvl5pPr>
              <a:lvl6pPr defTabSz="911225" eaLnBrk="0" fontAlgn="base" hangingPunct="0" indent="-228600" marL="2514600">
                <a:spcBef>
                  <a:spcPct val="0"/>
                </a:spcBef>
                <a:spcAft>
                  <a:spcPct val="0"/>
                </a:spcAft>
                <a:defRPr>
                  <a:solidFill>
                    <a:schemeClr val="tx1"/>
                  </a:solidFill>
                  <a:latin charset="0" panose="020f0502020204030204" pitchFamily="34" typeface="Calibri"/>
                  <a:ea charset="-122" typeface="宋体"/>
                </a:defRPr>
              </a:lvl6pPr>
              <a:lvl7pPr defTabSz="911225" eaLnBrk="0" fontAlgn="base" hangingPunct="0" indent="-228600" marL="2971800">
                <a:spcBef>
                  <a:spcPct val="0"/>
                </a:spcBef>
                <a:spcAft>
                  <a:spcPct val="0"/>
                </a:spcAft>
                <a:defRPr>
                  <a:solidFill>
                    <a:schemeClr val="tx1"/>
                  </a:solidFill>
                  <a:latin charset="0" panose="020f0502020204030204" pitchFamily="34" typeface="Calibri"/>
                  <a:ea charset="-122" typeface="宋体"/>
                </a:defRPr>
              </a:lvl7pPr>
              <a:lvl8pPr defTabSz="911225" eaLnBrk="0" fontAlgn="base" hangingPunct="0" indent="-228600" marL="3429000">
                <a:spcBef>
                  <a:spcPct val="0"/>
                </a:spcBef>
                <a:spcAft>
                  <a:spcPct val="0"/>
                </a:spcAft>
                <a:defRPr>
                  <a:solidFill>
                    <a:schemeClr val="tx1"/>
                  </a:solidFill>
                  <a:latin charset="0" panose="020f0502020204030204" pitchFamily="34" typeface="Calibri"/>
                  <a:ea charset="-122" typeface="宋体"/>
                </a:defRPr>
              </a:lvl8pPr>
              <a:lvl9pPr defTabSz="911225" eaLnBrk="0" fontAlgn="base" hangingPunct="0" indent="-228600" marL="3886200">
                <a:spcBef>
                  <a:spcPct val="0"/>
                </a:spcBef>
                <a:spcAft>
                  <a:spcPct val="0"/>
                </a:spcAft>
                <a:defRPr>
                  <a:solidFill>
                    <a:schemeClr val="tx1"/>
                  </a:solidFill>
                  <a:latin charset="0" panose="020f0502020204030204" pitchFamily="34" typeface="Calibri"/>
                  <a:ea charset="-122" typeface="宋体"/>
                </a:defRPr>
              </a:lvl9pPr>
            </a:lstStyle>
            <a:p>
              <a:pPr algn="just" defTabSz="890984" lvl="0"/>
              <a:r>
                <a:rPr altLang="en-US" lang="zh-CN" sz="12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grpSp>
      <p:grpSp>
        <p:nvGrpSpPr>
          <p:cNvPr id="5" name="组合 5"/>
          <p:cNvGrpSpPr/>
          <p:nvPr/>
        </p:nvGrpSpPr>
        <p:grpSpPr>
          <a:xfrm>
            <a:off x="2636211" y="2927326"/>
            <a:ext cx="3727213" cy="1158961"/>
            <a:chOff x="3514948" y="3901896"/>
            <a:chExt cx="4969617" cy="1544805"/>
          </a:xfrm>
        </p:grpSpPr>
        <p:sp>
          <p:nvSpPr>
            <p:cNvPr id="45" name="平行四边形 44"/>
            <p:cNvSpPr/>
            <p:nvPr/>
          </p:nvSpPr>
          <p:spPr>
            <a:xfrm flipH="1" flipV="1">
              <a:off x="3514948" y="3901896"/>
              <a:ext cx="1338831" cy="720909"/>
            </a:xfrm>
            <a:prstGeom prst="parallelogram">
              <a:avLst>
                <a:gd fmla="val 36386" name="adj"/>
              </a:avLst>
            </a:prstGeom>
            <a:solidFill>
              <a:schemeClr val="accent1"/>
            </a:solidFill>
            <a:ln cap="flat" w="28575">
              <a:solidFill>
                <a:schemeClr val="accent1"/>
              </a:solidFill>
              <a:prstDash val="solid"/>
              <a:miter lim="800000"/>
            </a:ln>
            <a:effectLst/>
          </p:spPr>
          <p:txBody>
            <a:bodyPr anchor="ctr" anchorCtr="1" bIns="45720" compatLnSpc="1" lIns="91440" numCol="1" rIns="91440" tIns="45720" vert="horz" wrap="square">
              <a:prstTxWarp prst="textNoShape">
                <a:avLst/>
              </a:prstTxWarp>
            </a:bodyPr>
            <a:lstStyle/>
            <a:p>
              <a:endParaRPr altLang="en-US" lang="zh-CN">
                <a:solidFill>
                  <a:schemeClr val="bg1"/>
                </a:solidFill>
              </a:endParaRPr>
            </a:p>
          </p:txBody>
        </p:sp>
        <p:sp>
          <p:nvSpPr>
            <p:cNvPr id="46" name="平行四边形 45"/>
            <p:cNvSpPr/>
            <p:nvPr/>
          </p:nvSpPr>
          <p:spPr>
            <a:xfrm flipH="1" flipV="1">
              <a:off x="4695561" y="3901896"/>
              <a:ext cx="1338831" cy="1029870"/>
            </a:xfrm>
            <a:prstGeom prst="parallelogram">
              <a:avLst>
                <a:gd fmla="val 36386" name="adj"/>
              </a:avLst>
            </a:prstGeom>
            <a:solidFill>
              <a:schemeClr val="accent2"/>
            </a:solidFill>
            <a:ln cap="flat" w="28575">
              <a:solidFill>
                <a:schemeClr val="accent2"/>
              </a:solidFill>
              <a:prstDash val="solid"/>
              <a:miter lim="800000"/>
            </a:ln>
            <a:effectLst/>
          </p:spPr>
          <p:txBody>
            <a:bodyPr anchor="ctr" anchorCtr="1" bIns="45720" compatLnSpc="1" lIns="91440" numCol="1" rIns="91440" tIns="45720" vert="horz" wrap="square">
              <a:prstTxWarp prst="textNoShape">
                <a:avLst/>
              </a:prstTxWarp>
            </a:bodyPr>
            <a:lstStyle/>
            <a:p>
              <a:endParaRPr altLang="en-US" lang="zh-CN">
                <a:solidFill>
                  <a:schemeClr val="bg1"/>
                </a:solidFill>
              </a:endParaRPr>
            </a:p>
          </p:txBody>
        </p:sp>
        <p:sp>
          <p:nvSpPr>
            <p:cNvPr id="47" name="平行四边形 46"/>
            <p:cNvSpPr/>
            <p:nvPr/>
          </p:nvSpPr>
          <p:spPr>
            <a:xfrm flipH="1" flipV="1">
              <a:off x="5773187" y="3901896"/>
              <a:ext cx="1441818" cy="1235844"/>
            </a:xfrm>
            <a:prstGeom prst="parallelogram">
              <a:avLst>
                <a:gd fmla="val 36386" name="adj"/>
              </a:avLst>
            </a:prstGeom>
            <a:solidFill>
              <a:schemeClr val="accent3"/>
            </a:solidFill>
            <a:ln cap="flat" w="28575">
              <a:solidFill>
                <a:schemeClr val="accent3"/>
              </a:solidFill>
              <a:prstDash val="solid"/>
              <a:miter lim="800000"/>
            </a:ln>
            <a:effectLst/>
          </p:spPr>
          <p:txBody>
            <a:bodyPr anchor="ctr" anchorCtr="1" bIns="45720" compatLnSpc="1" lIns="91440" numCol="1" rIns="91440" tIns="45720" vert="horz" wrap="square">
              <a:prstTxWarp prst="textNoShape">
                <a:avLst/>
              </a:prstTxWarp>
            </a:bodyPr>
            <a:lstStyle/>
            <a:p>
              <a:endParaRPr altLang="en-US" lang="zh-CN">
                <a:solidFill>
                  <a:schemeClr val="bg1"/>
                </a:solidFill>
              </a:endParaRPr>
            </a:p>
          </p:txBody>
        </p:sp>
        <p:sp>
          <p:nvSpPr>
            <p:cNvPr id="48" name="平行四边形 47"/>
            <p:cNvSpPr/>
            <p:nvPr/>
          </p:nvSpPr>
          <p:spPr>
            <a:xfrm flipH="1" flipV="1">
              <a:off x="6858287" y="3901896"/>
              <a:ext cx="1626278" cy="1544805"/>
            </a:xfrm>
            <a:prstGeom prst="parallelogram">
              <a:avLst>
                <a:gd fmla="val 36386" name="adj"/>
              </a:avLst>
            </a:prstGeom>
            <a:solidFill>
              <a:schemeClr val="accent4"/>
            </a:solidFill>
            <a:ln cap="flat" w="28575">
              <a:solidFill>
                <a:schemeClr val="accent4"/>
              </a:solidFill>
              <a:prstDash val="solid"/>
              <a:miter lim="800000"/>
            </a:ln>
            <a:effectLst/>
          </p:spPr>
          <p:txBody>
            <a:bodyPr anchor="ctr" anchorCtr="1" bIns="45720" compatLnSpc="1" lIns="91440" numCol="1" rIns="91440" tIns="45720" vert="horz" wrap="square">
              <a:prstTxWarp prst="textNoShape">
                <a:avLst/>
              </a:prstTxWarp>
            </a:bodyPr>
            <a:lstStyle/>
            <a:p>
              <a:endParaRPr altLang="en-US" lang="zh-CN">
                <a:solidFill>
                  <a:schemeClr val="bg1"/>
                </a:solidFill>
              </a:endParaRPr>
            </a:p>
          </p:txBody>
        </p:sp>
        <p:sp>
          <p:nvSpPr>
            <p:cNvPr id="91" name="MH_Other_12"/>
            <p:cNvSpPr>
              <a:spLocks noChangeArrowheads="1" noChangeAspect="1"/>
            </p:cNvSpPr>
            <p:nvPr>
              <p:custDataLst>
                <p:tags r:id="rId6"/>
              </p:custDataLst>
            </p:nvPr>
          </p:nvSpPr>
          <p:spPr bwMode="auto">
            <a:xfrm>
              <a:off x="4047773" y="4049328"/>
              <a:ext cx="298980" cy="282486"/>
            </a:xfrm>
            <a:custGeom>
              <a:gdLst>
                <a:gd fmla="*/ 186557 w 1993900" name="T0"/>
                <a:gd fmla="*/ 1472016 h 1873250" name="T1"/>
                <a:gd fmla="*/ 1296550 w 1993900" name="T2"/>
                <a:gd fmla="*/ 576666 h 1873250" name="T3"/>
                <a:gd fmla="*/ 1153710 w 1993900" name="T4"/>
                <a:gd fmla="*/ 1135821 h 1873250" name="T5"/>
                <a:gd fmla="*/ 1097106 w 1993900" name="T6"/>
                <a:gd fmla="*/ 797974 h 1873250" name="T7"/>
                <a:gd fmla="*/ 1032144 w 1993900" name="T8"/>
                <a:gd fmla="*/ 704592 h 1873250" name="T9"/>
                <a:gd fmla="*/ 1078871 w 1993900" name="T10"/>
                <a:gd fmla="*/ 694343 h 1873250" name="T11"/>
                <a:gd fmla="*/ 1116861 w 1993900" name="T12"/>
                <a:gd fmla="*/ 676502 h 1873250" name="T13"/>
                <a:gd fmla="*/ 1146872 w 1993900" name="T14"/>
                <a:gd fmla="*/ 652207 h 1873250" name="T15"/>
                <a:gd fmla="*/ 1168526 w 1993900" name="T16"/>
                <a:gd fmla="*/ 620700 h 1873250" name="T17"/>
                <a:gd fmla="*/ 1184861 w 1993900" name="T18"/>
                <a:gd fmla="*/ 576666 h 1873250" name="T19"/>
                <a:gd fmla="*/ 568770 w 1993900" name="T20"/>
                <a:gd fmla="*/ 1239833 h 1873250" name="T21"/>
                <a:gd fmla="*/ 673241 w 1993900" name="T22"/>
                <a:gd fmla="*/ 791901 h 1873250" name="T23"/>
                <a:gd fmla="*/ 568770 w 1993900" name="T24"/>
                <a:gd fmla="*/ 802909 h 1873250" name="T25"/>
                <a:gd fmla="*/ 609419 w 1993900" name="T26"/>
                <a:gd fmla="*/ 698519 h 1873250" name="T27"/>
                <a:gd fmla="*/ 650068 w 1993900" name="T28"/>
                <a:gd fmla="*/ 682954 h 1873250" name="T29"/>
                <a:gd fmla="*/ 682739 w 1993900" name="T30"/>
                <a:gd fmla="*/ 660938 h 1873250" name="T31"/>
                <a:gd fmla="*/ 707052 w 1993900" name="T32"/>
                <a:gd fmla="*/ 632088 h 1873250" name="T33"/>
                <a:gd fmla="*/ 724147 w 1993900" name="T34"/>
                <a:gd fmla="*/ 596405 h 1873250" name="T35"/>
                <a:gd fmla="*/ 214659 w 1993900" name="T36"/>
                <a:gd fmla="*/ 266708 h 1873250" name="T37"/>
                <a:gd fmla="*/ 171803 w 1993900" name="T38"/>
                <a:gd fmla="*/ 295920 h 1873250" name="T39"/>
                <a:gd fmla="*/ 151323 w 1993900" name="T40"/>
                <a:gd fmla="*/ 344102 h 1873250" name="T41"/>
                <a:gd fmla="*/ 158150 w 1993900" name="T42"/>
                <a:gd fmla="*/ 1583935 h 1873250" name="T43"/>
                <a:gd fmla="*/ 190766 w 1993900" name="T44"/>
                <a:gd fmla="*/ 1623770 h 1873250" name="T45"/>
                <a:gd fmla="*/ 241586 w 1993900" name="T46"/>
                <a:gd fmla="*/ 1639325 h 1873250" name="T47"/>
                <a:gd fmla="*/ 1706270 w 1993900" name="T48"/>
                <a:gd fmla="*/ 1627944 h 1873250" name="T49"/>
                <a:gd fmla="*/ 1743058 w 1993900" name="T50"/>
                <a:gd fmla="*/ 1591902 h 1873250" name="T51"/>
                <a:gd fmla="*/ 1754056 w 1993900" name="T52"/>
                <a:gd fmla="*/ 353207 h 1873250" name="T53"/>
                <a:gd fmla="*/ 1738127 w 1993900" name="T54"/>
                <a:gd fmla="*/ 302749 h 1873250" name="T55"/>
                <a:gd fmla="*/ 1698306 w 1993900" name="T56"/>
                <a:gd fmla="*/ 269743 h 1873250" name="T57"/>
                <a:gd fmla="*/ 1541294 w 1993900" name="T58"/>
                <a:gd fmla="*/ 323995 h 1873250" name="T59"/>
                <a:gd fmla="*/ 334125 w 1993900" name="T60"/>
                <a:gd fmla="*/ 262534 h 1873250" name="T61"/>
                <a:gd fmla="*/ 1334979 w 1993900" name="T62"/>
                <a:gd fmla="*/ 206006 h 1873250" name="T63"/>
                <a:gd fmla="*/ 1663414 w 1993900" name="T64"/>
                <a:gd fmla="*/ 111160 h 1873250" name="T65"/>
                <a:gd fmla="*/ 1735094 w 1993900" name="T66"/>
                <a:gd fmla="*/ 122162 h 1873250" name="T67"/>
                <a:gd fmla="*/ 1798429 w 1993900" name="T68"/>
                <a:gd fmla="*/ 152513 h 1873250" name="T69"/>
                <a:gd fmla="*/ 1849629 w 1993900" name="T70"/>
                <a:gd fmla="*/ 199557 h 1873250" name="T71"/>
                <a:gd fmla="*/ 1886037 w 1993900" name="T72"/>
                <a:gd fmla="*/ 259120 h 1873250" name="T73"/>
                <a:gd fmla="*/ 1903862 w 1993900" name="T74"/>
                <a:gd fmla="*/ 328927 h 1873250" name="T75"/>
                <a:gd fmla="*/ 1902346 w 1993900" name="T76"/>
                <a:gd fmla="*/ 1585453 h 1873250" name="T77"/>
                <a:gd fmla="*/ 1881107 w 1993900" name="T78"/>
                <a:gd fmla="*/ 1653362 h 1873250" name="T79"/>
                <a:gd fmla="*/ 1842044 w 1993900" name="T80"/>
                <a:gd fmla="*/ 1711029 h 1873250" name="T81"/>
                <a:gd fmla="*/ 1788568 w 1993900" name="T82"/>
                <a:gd fmla="*/ 1755417 h 1873250" name="T83"/>
                <a:gd fmla="*/ 1723716 w 1993900" name="T84"/>
                <a:gd fmla="*/ 1782733 h 1873250" name="T85"/>
                <a:gd fmla="*/ 241586 w 1993900" name="T86"/>
                <a:gd fmla="*/ 1790700 h 1873250" name="T87"/>
                <a:gd fmla="*/ 169906 w 1993900" name="T88"/>
                <a:gd fmla="*/ 1779698 h 1873250" name="T89"/>
                <a:gd fmla="*/ 106191 w 1993900" name="T90"/>
                <a:gd fmla="*/ 1748968 h 1873250" name="T91"/>
                <a:gd fmla="*/ 54992 w 1993900" name="T92"/>
                <a:gd fmla="*/ 1702303 h 1873250" name="T93"/>
                <a:gd fmla="*/ 18963 w 1993900" name="T94"/>
                <a:gd fmla="*/ 1642740 h 1873250" name="T95"/>
                <a:gd fmla="*/ 1138 w 1993900" name="T96"/>
                <a:gd fmla="*/ 1573312 h 1873250" name="T97"/>
                <a:gd fmla="*/ 2655 w 1993900" name="T98"/>
                <a:gd fmla="*/ 316408 h 1873250" name="T99"/>
                <a:gd fmla="*/ 23514 w 1993900" name="T100"/>
                <a:gd fmla="*/ 248497 h 1873250" name="T101"/>
                <a:gd fmla="*/ 62577 w 1993900" name="T102"/>
                <a:gd fmla="*/ 190451 h 1873250" name="T103"/>
                <a:gd fmla="*/ 116432 w 1993900" name="T104"/>
                <a:gd fmla="*/ 146064 h 1873250" name="T105"/>
                <a:gd fmla="*/ 181284 w 1993900" name="T106"/>
                <a:gd fmla="*/ 118748 h 1873250" name="T107"/>
                <a:gd fmla="*/ 363706 w 1993900" name="T108"/>
                <a:gd fmla="*/ 111160 h 187325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873250" w="199390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chemeClr val="accent1"/>
                </a:solidFill>
                <a:latin typeface="+mn-ea"/>
              </a:endParaRPr>
            </a:p>
          </p:txBody>
        </p:sp>
        <p:sp>
          <p:nvSpPr>
            <p:cNvPr id="93" name="KSO_Shape"/>
            <p:cNvSpPr/>
            <p:nvPr/>
          </p:nvSpPr>
          <p:spPr>
            <a:xfrm>
              <a:off x="5190598" y="4308786"/>
              <a:ext cx="341284" cy="255963"/>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6" name="KSO_Shape"/>
            <p:cNvSpPr/>
            <p:nvPr/>
          </p:nvSpPr>
          <p:spPr bwMode="auto">
            <a:xfrm>
              <a:off x="6270324" y="4541721"/>
              <a:ext cx="352030" cy="319174"/>
            </a:xfrm>
            <a:custGeom>
              <a:gdLst>
                <a:gd fmla="*/ 489274 w 2228850" name="T0"/>
                <a:gd fmla="*/ 1171178 h 2019300" name="T1"/>
                <a:gd fmla="*/ 683136 w 2228850" name="T2"/>
                <a:gd fmla="*/ 1519238 h 2019300" name="T3"/>
                <a:gd fmla="*/ 1056587 w 2228850" name="T4"/>
                <a:gd fmla="*/ 1377950 h 2019300" name="T5"/>
                <a:gd fmla="*/ 970559 w 2228850" name="T6"/>
                <a:gd fmla="*/ 988219 h 2019300" name="T7"/>
                <a:gd fmla="*/ 1033990 w 2228850" name="T8"/>
                <a:gd fmla="*/ 962025 h 2019300" name="T9"/>
                <a:gd fmla="*/ 1091871 w 2228850" name="T10"/>
                <a:gd fmla="*/ 1437085 h 2019300" name="T11"/>
                <a:gd fmla="*/ 629616 w 2228850" name="T12"/>
                <a:gd fmla="*/ 1562498 h 2019300" name="T13"/>
                <a:gd fmla="*/ 438529 w 2228850" name="T14"/>
                <a:gd fmla="*/ 1123950 h 2019300" name="T15"/>
                <a:gd fmla="*/ 761603 w 2228850" name="T16"/>
                <a:gd fmla="*/ 832840 h 2019300" name="T17"/>
                <a:gd fmla="*/ 421481 w 2228850" name="T18"/>
                <a:gd fmla="*/ 1071482 h 2019300" name="T19"/>
                <a:gd fmla="*/ 410369 w 2228850" name="T20"/>
                <a:gd fmla="*/ 1364523 h 2019300" name="T21"/>
                <a:gd fmla="*/ 723503 w 2228850" name="T22"/>
                <a:gd fmla="*/ 1626196 h 2019300" name="T23"/>
                <a:gd fmla="*/ 1080294 w 2228850" name="T24"/>
                <a:gd fmla="*/ 1505088 h 2019300" name="T25"/>
                <a:gd fmla="*/ 1187053 w 2228850" name="T26"/>
                <a:gd fmla="*/ 1194972 h 2019300" name="T27"/>
                <a:gd fmla="*/ 939403 w 2228850" name="T28"/>
                <a:gd fmla="*/ 861826 h 2019300" name="T29"/>
                <a:gd fmla="*/ 989013 w 2228850" name="T30"/>
                <a:gd fmla="*/ 477060 h 2019300" name="T31"/>
                <a:gd fmla="*/ 1144985 w 2228850" name="T32"/>
                <a:gd fmla="*/ 702599 h 2019300" name="T33"/>
                <a:gd fmla="*/ 1411685 w 2228850" name="T34"/>
                <a:gd fmla="*/ 749454 h 2019300" name="T35"/>
                <a:gd fmla="*/ 1373188 w 2228850" name="T36"/>
                <a:gd fmla="*/ 975390 h 2019300" name="T37"/>
                <a:gd fmla="*/ 1560116 w 2228850" name="T38"/>
                <a:gd fmla="*/ 1219194 h 2019300" name="T39"/>
                <a:gd fmla="*/ 1448991 w 2228850" name="T40"/>
                <a:gd fmla="*/ 1425673 h 2019300" name="T41"/>
                <a:gd fmla="*/ 1267222 w 2228850" name="T42"/>
                <a:gd fmla="*/ 1667095 h 2019300" name="T43"/>
                <a:gd fmla="*/ 1175544 w 2228850" name="T44"/>
                <a:gd fmla="*/ 1906134 h 2019300" name="T45"/>
                <a:gd fmla="*/ 894953 w 2228850" name="T46"/>
                <a:gd fmla="*/ 1860470 h 2019300" name="T47"/>
                <a:gd fmla="*/ 731044 w 2228850" name="T48"/>
                <a:gd fmla="*/ 2017315 h 2019300" name="T49"/>
                <a:gd fmla="*/ 570309 w 2228850" name="T50"/>
                <a:gd fmla="*/ 1831881 h 2019300" name="T51"/>
                <a:gd fmla="*/ 246459 w 2228850" name="T52"/>
                <a:gd fmla="*/ 1787805 h 2019300" name="T53"/>
                <a:gd fmla="*/ 203994 w 2228850" name="T54"/>
                <a:gd fmla="*/ 1546781 h 2019300" name="T55"/>
                <a:gd fmla="*/ 137715 w 2228850" name="T56"/>
                <a:gd fmla="*/ 1259695 h 2019300" name="T57"/>
                <a:gd fmla="*/ 29369 w 2228850" name="T58"/>
                <a:gd fmla="*/ 1034157 h 2019300" name="T59"/>
                <a:gd fmla="*/ 249634 w 2228850" name="T60"/>
                <a:gd fmla="*/ 888430 h 2019300" name="T61"/>
                <a:gd fmla="*/ 288925 w 2228850" name="T62"/>
                <a:gd fmla="*/ 622390 h 2019300" name="T63"/>
                <a:gd fmla="*/ 517128 w 2228850" name="T64"/>
                <a:gd fmla="*/ 653759 h 2019300" name="T65"/>
                <a:gd fmla="*/ 775097 w 2228850" name="T66"/>
                <a:gd fmla="*/ 462766 h 2019300" name="T67"/>
                <a:gd fmla="*/ 1636253 w 2228850" name="T68"/>
                <a:gd fmla="*/ 339029 h 2019300" name="T69"/>
                <a:gd fmla="*/ 1653303 w 2228850" name="T70"/>
                <a:gd fmla="*/ 573804 h 2019300" name="T71"/>
                <a:gd fmla="*/ 1888031 w 2228850" name="T72"/>
                <a:gd fmla="*/ 591283 h 2019300" name="T73"/>
                <a:gd fmla="*/ 1938387 w 2228850" name="T74"/>
                <a:gd fmla="*/ 361275 h 2019300" name="T75"/>
                <a:gd fmla="*/ 1832918 w 2228850" name="T76"/>
                <a:gd fmla="*/ 242894 h 2019300" name="T77"/>
                <a:gd fmla="*/ 1989536 w 2228850" name="T78"/>
                <a:gd fmla="*/ 468135 h 2019300" name="T79"/>
                <a:gd fmla="*/ 1791285 w 2228850" name="T80"/>
                <a:gd fmla="*/ 656829 h 2019300" name="T81"/>
                <a:gd fmla="*/ 1574399 w 2228850" name="T82"/>
                <a:gd fmla="*/ 489587 h 2019300" name="T83"/>
                <a:gd fmla="*/ 1708020 w 2228850" name="T84"/>
                <a:gd fmla="*/ 248853 h 2019300" name="T85"/>
                <a:gd fmla="*/ 1575304 w 2228850" name="T86"/>
                <a:gd fmla="*/ 344885 h 2019300" name="T87"/>
                <a:gd fmla="*/ 1650744 w 2228850" name="T88"/>
                <a:gd fmla="*/ 635794 h 2019300" name="T89"/>
                <a:gd fmla="*/ 1949723 w 2228850" name="T90"/>
                <a:gd fmla="*/ 603250 h 2019300" name="T91"/>
                <a:gd fmla="*/ 1960841 w 2228850" name="T92"/>
                <a:gd fmla="*/ 303213 h 2019300" name="T93"/>
                <a:gd fmla="*/ 1737698 w 2228850" name="T94"/>
                <a:gd fmla="*/ 39687 h 2019300" name="T95"/>
                <a:gd fmla="*/ 1949326 w 2228850" name="T96"/>
                <a:gd fmla="*/ 34131 h 2019300" name="T97"/>
                <a:gd fmla="*/ 2021193 w 2228850" name="T98"/>
                <a:gd fmla="*/ 167481 h 2019300" name="T99"/>
                <a:gd fmla="*/ 2207807 w 2228850" name="T100"/>
                <a:gd fmla="*/ 295275 h 2019300" name="T101"/>
                <a:gd fmla="*/ 2145072 w 2228850" name="T102"/>
                <a:gd fmla="*/ 494904 h 2019300" name="T103"/>
                <a:gd fmla="*/ 2146661 w 2228850" name="T104"/>
                <a:gd fmla="*/ 713979 h 2019300" name="T105"/>
                <a:gd fmla="*/ 1938606 w 2228850" name="T106"/>
                <a:gd fmla="*/ 781447 h 2019300" name="T107"/>
                <a:gd fmla="*/ 1834182 w 2228850" name="T108"/>
                <a:gd fmla="*/ 887413 h 2019300" name="T109"/>
                <a:gd fmla="*/ 1618186 w 2228850" name="T110"/>
                <a:gd fmla="*/ 854076 h 2019300" name="T111"/>
                <a:gd fmla="*/ 1542349 w 2228850" name="T112"/>
                <a:gd fmla="*/ 733822 h 2019300" name="T113"/>
                <a:gd fmla="*/ 1362882 w 2228850" name="T114"/>
                <a:gd fmla="*/ 615157 h 2019300" name="T115"/>
                <a:gd fmla="*/ 1414895 w 2228850" name="T116"/>
                <a:gd fmla="*/ 452835 h 2019300" name="T117"/>
                <a:gd fmla="*/ 1395837 w 2228850" name="T118"/>
                <a:gd fmla="*/ 209947 h 2019300" name="T119"/>
                <a:gd fmla="*/ 1619377 w 2228850" name="T120"/>
                <a:gd fmla="*/ 118269 h 201930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19300" w="222885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98" name="MH_Other_11"/>
            <p:cNvSpPr>
              <a:spLocks noChangeAspect="1"/>
            </p:cNvSpPr>
            <p:nvPr>
              <p:custDataLst>
                <p:tags r:id="rId7"/>
              </p:custDataLst>
            </p:nvPr>
          </p:nvSpPr>
          <p:spPr bwMode="auto">
            <a:xfrm>
              <a:off x="7411119" y="4837868"/>
              <a:ext cx="348212" cy="34344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chemeClr val="accent1"/>
                </a:solidFill>
                <a:latin typeface="+mn-ea"/>
              </a:endParaRPr>
            </a:p>
          </p:txBody>
        </p:sp>
      </p:grpSp>
      <p:grpSp>
        <p:nvGrpSpPr>
          <p:cNvPr id="6" name="组合 6"/>
          <p:cNvGrpSpPr/>
          <p:nvPr/>
        </p:nvGrpSpPr>
        <p:grpSpPr>
          <a:xfrm>
            <a:off x="4502759" y="1081137"/>
            <a:ext cx="3804971" cy="766797"/>
            <a:chOff x="6003678" y="1441071"/>
            <a:chExt cx="5073295" cy="1022080"/>
          </a:xfrm>
        </p:grpSpPr>
        <p:sp>
          <p:nvSpPr>
            <p:cNvPr id="76" name="任意多边形 75"/>
            <p:cNvSpPr/>
            <p:nvPr/>
          </p:nvSpPr>
          <p:spPr>
            <a:xfrm flipH="1">
              <a:off x="6003678" y="1753999"/>
              <a:ext cx="1772319" cy="709152"/>
            </a:xfrm>
            <a:custGeom>
              <a:gdLst>
                <a:gd fmla="*/ 1282700 w 1282700" name="connsiteX0"/>
                <a:gd fmla="*/ 609600 h 609600" name="connsiteY0"/>
                <a:gd fmla="*/ 838200 w 1282700" name="connsiteX1"/>
                <a:gd fmla="*/ 0 h 609600" name="connsiteY1"/>
                <a:gd fmla="*/ 0 w 1282700" name="connsiteX2"/>
                <a:gd fmla="*/ 0 h 609600" name="connsiteY2"/>
              </a:gdLst>
              <a:cxnLst>
                <a:cxn ang="0">
                  <a:pos x="connsiteX0" y="connsiteY0"/>
                </a:cxn>
                <a:cxn ang="0">
                  <a:pos x="connsiteX1" y="connsiteY1"/>
                </a:cxn>
                <a:cxn ang="0">
                  <a:pos x="connsiteX2" y="connsiteY2"/>
                </a:cxn>
              </a:cxnLst>
              <a:rect b="b" l="l" r="r" t="t"/>
              <a:pathLst>
                <a:path h="609600" w="12827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79" name="MH_Text_1"/>
            <p:cNvSpPr txBox="1">
              <a:spLocks noChangeArrowheads="1"/>
            </p:cNvSpPr>
            <p:nvPr>
              <p:custDataLst>
                <p:tags r:id="rId8"/>
              </p:custDataLst>
            </p:nvPr>
          </p:nvSpPr>
          <p:spPr bwMode="auto">
            <a:xfrm>
              <a:off x="8013718" y="1441071"/>
              <a:ext cx="3063255" cy="5731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此处添加详细文本描述，建议与标题相关并符合整体语言风格，语言描述尽量简洁生动。</a:t>
              </a:r>
            </a:p>
          </p:txBody>
        </p:sp>
      </p:grpSp>
      <p:grpSp>
        <p:nvGrpSpPr>
          <p:cNvPr id="7" name="组合 7"/>
          <p:cNvGrpSpPr/>
          <p:nvPr/>
        </p:nvGrpSpPr>
        <p:grpSpPr>
          <a:xfrm>
            <a:off x="443675" y="1422158"/>
            <a:ext cx="2727795" cy="863535"/>
            <a:chOff x="591567" y="1895626"/>
            <a:chExt cx="3637060" cy="1151024"/>
          </a:xfrm>
        </p:grpSpPr>
        <p:sp>
          <p:nvSpPr>
            <p:cNvPr id="3" name="任意多边形 2"/>
            <p:cNvSpPr/>
            <p:nvPr/>
          </p:nvSpPr>
          <p:spPr>
            <a:xfrm>
              <a:off x="3655550" y="2272415"/>
              <a:ext cx="573077" cy="774235"/>
            </a:xfrm>
            <a:custGeom>
              <a:gdLst>
                <a:gd fmla="*/ 1282700 w 1282700" name="connsiteX0"/>
                <a:gd fmla="*/ 609600 h 609600" name="connsiteY0"/>
                <a:gd fmla="*/ 838200 w 1282700" name="connsiteX1"/>
                <a:gd fmla="*/ 0 h 609600" name="connsiteY1"/>
                <a:gd fmla="*/ 0 w 1282700" name="connsiteX2"/>
                <a:gd fmla="*/ 0 h 609600" name="connsiteY2"/>
              </a:gdLst>
              <a:cxnLst>
                <a:cxn ang="0">
                  <a:pos x="connsiteX0" y="connsiteY0"/>
                </a:cxn>
                <a:cxn ang="0">
                  <a:pos x="connsiteX1" y="connsiteY1"/>
                </a:cxn>
                <a:cxn ang="0">
                  <a:pos x="connsiteX2" y="connsiteY2"/>
                </a:cxn>
              </a:cxnLst>
              <a:rect b="b" l="l" r="r" t="t"/>
              <a:pathLst>
                <a:path h="609600" w="12827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80" name="MH_Text_1"/>
            <p:cNvSpPr txBox="1">
              <a:spLocks noChangeArrowheads="1"/>
            </p:cNvSpPr>
            <p:nvPr>
              <p:custDataLst>
                <p:tags r:id="rId9"/>
              </p:custDataLst>
            </p:nvPr>
          </p:nvSpPr>
          <p:spPr bwMode="auto">
            <a:xfrm>
              <a:off x="591567" y="1895626"/>
              <a:ext cx="3063255" cy="5731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a:lnSpc>
                  <a:spcPct val="150000"/>
                </a:lnSpc>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此处添加详细文本描述，建议与标题相关并符合整体语言风格，语言描述尽量简洁生动。</a:t>
              </a:r>
            </a:p>
          </p:txBody>
        </p:sp>
      </p:grpSp>
      <p:grpSp>
        <p:nvGrpSpPr>
          <p:cNvPr id="8" name="组合 8"/>
          <p:cNvGrpSpPr/>
          <p:nvPr/>
        </p:nvGrpSpPr>
        <p:grpSpPr>
          <a:xfrm>
            <a:off x="664846" y="3707375"/>
            <a:ext cx="3230847" cy="577139"/>
            <a:chOff x="886461" y="4941640"/>
            <a:chExt cx="4307796" cy="769281"/>
          </a:xfrm>
        </p:grpSpPr>
        <p:sp>
          <p:nvSpPr>
            <p:cNvPr id="77" name="任意多边形 76"/>
            <p:cNvSpPr/>
            <p:nvPr/>
          </p:nvSpPr>
          <p:spPr>
            <a:xfrm flipV="1">
              <a:off x="4047773" y="4941640"/>
              <a:ext cx="1146484" cy="553021"/>
            </a:xfrm>
            <a:custGeom>
              <a:gdLst>
                <a:gd fmla="*/ 1282700 w 1282700" name="connsiteX0"/>
                <a:gd fmla="*/ 609600 h 609600" name="connsiteY0"/>
                <a:gd fmla="*/ 838200 w 1282700" name="connsiteX1"/>
                <a:gd fmla="*/ 0 h 609600" name="connsiteY1"/>
                <a:gd fmla="*/ 0 w 1282700" name="connsiteX2"/>
                <a:gd fmla="*/ 0 h 609600" name="connsiteY2"/>
              </a:gdLst>
              <a:cxnLst>
                <a:cxn ang="0">
                  <a:pos x="connsiteX0" y="connsiteY0"/>
                </a:cxn>
                <a:cxn ang="0">
                  <a:pos x="connsiteX1" y="connsiteY1"/>
                </a:cxn>
                <a:cxn ang="0">
                  <a:pos x="connsiteX2" y="connsiteY2"/>
                </a:cxn>
              </a:cxnLst>
              <a:rect b="b" l="l" r="r" t="t"/>
              <a:pathLst>
                <a:path h="609600" w="12827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81" name="MH_Text_1"/>
            <p:cNvSpPr txBox="1">
              <a:spLocks noChangeArrowheads="1"/>
            </p:cNvSpPr>
            <p:nvPr>
              <p:custDataLst>
                <p:tags r:id="rId10"/>
              </p:custDataLst>
            </p:nvPr>
          </p:nvSpPr>
          <p:spPr bwMode="auto">
            <a:xfrm>
              <a:off x="886461" y="5137740"/>
              <a:ext cx="3063255" cy="5731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a:lnSpc>
                  <a:spcPct val="150000"/>
                </a:lnSpc>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此处添加详细文本描述，建议与标题相关并符合整体语言风格，语言描述尽量简洁生动。</a:t>
              </a:r>
            </a:p>
          </p:txBody>
        </p:sp>
      </p:grpSp>
      <p:grpSp>
        <p:nvGrpSpPr>
          <p:cNvPr id="9" name="组合 9"/>
          <p:cNvGrpSpPr/>
          <p:nvPr/>
        </p:nvGrpSpPr>
        <p:grpSpPr>
          <a:xfrm>
            <a:off x="4746633" y="3854495"/>
            <a:ext cx="3756988" cy="737073"/>
            <a:chOff x="6328844" y="5137740"/>
            <a:chExt cx="5009317" cy="982461"/>
          </a:xfrm>
        </p:grpSpPr>
        <p:sp>
          <p:nvSpPr>
            <p:cNvPr id="78" name="任意多边形 77"/>
            <p:cNvSpPr/>
            <p:nvPr/>
          </p:nvSpPr>
          <p:spPr>
            <a:xfrm flipH="1" flipV="1">
              <a:off x="6328844" y="5137740"/>
              <a:ext cx="1772319" cy="818560"/>
            </a:xfrm>
            <a:custGeom>
              <a:gdLst>
                <a:gd fmla="*/ 1282700 w 1282700" name="connsiteX0"/>
                <a:gd fmla="*/ 609600 h 609600" name="connsiteY0"/>
                <a:gd fmla="*/ 838200 w 1282700" name="connsiteX1"/>
                <a:gd fmla="*/ 0 h 609600" name="connsiteY1"/>
                <a:gd fmla="*/ 0 w 1282700" name="connsiteX2"/>
                <a:gd fmla="*/ 0 h 609600" name="connsiteY2"/>
              </a:gdLst>
              <a:cxnLst>
                <a:cxn ang="0">
                  <a:pos x="connsiteX0" y="connsiteY0"/>
                </a:cxn>
                <a:cxn ang="0">
                  <a:pos x="connsiteX1" y="connsiteY1"/>
                </a:cxn>
                <a:cxn ang="0">
                  <a:pos x="connsiteX2" y="connsiteY2"/>
                </a:cxn>
              </a:cxnLst>
              <a:rect b="b" l="l" r="r" t="t"/>
              <a:pathLst>
                <a:path h="609600" w="12827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82" name="MH_Text_1"/>
            <p:cNvSpPr txBox="1">
              <a:spLocks noChangeArrowheads="1"/>
            </p:cNvSpPr>
            <p:nvPr>
              <p:custDataLst>
                <p:tags r:id="rId11"/>
              </p:custDataLst>
            </p:nvPr>
          </p:nvSpPr>
          <p:spPr bwMode="auto">
            <a:xfrm>
              <a:off x="8274906" y="5547020"/>
              <a:ext cx="3063255" cy="5731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defRPr/>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此处添加详细文本描述，建议与标题相关并符合整体语言风格，语言描述尽量简洁生动。</a:t>
              </a:r>
            </a:p>
          </p:txBody>
        </p:sp>
      </p:grpSp>
      <p:sp>
        <p:nvSpPr>
          <p:cNvPr id="56" name="矩形 55"/>
          <p:cNvSpPr/>
          <p:nvPr/>
        </p:nvSpPr>
        <p:spPr>
          <a:xfrm>
            <a:off x="1708065" y="2753098"/>
            <a:ext cx="6171491" cy="191036"/>
          </a:xfrm>
          <a:prstGeom prst="rect">
            <a:avLst/>
          </a:prstGeom>
          <a:gradFill flip="none" rotWithShape="1">
            <a:gsLst>
              <a:gs pos="0">
                <a:schemeClr val="bg1"/>
              </a:gs>
              <a:gs pos="100000">
                <a:schemeClr val="bg1">
                  <a:lumMod val="9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Tree>
    <p:extLst>
      <p:ext uri="{BB962C8B-B14F-4D97-AF65-F5344CB8AC3E}">
        <p14:creationId val="331742935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56"/>
                                        </p:tgtEl>
                                        <p:attrNameLst>
                                          <p:attrName>style.visibility</p:attrName>
                                        </p:attrNameLst>
                                      </p:cBhvr>
                                      <p:to>
                                        <p:strVal val="visible"/>
                                      </p:to>
                                    </p:set>
                                    <p:animEffect filter="fade" transition="in">
                                      <p:cBhvr>
                                        <p:cTn dur="500" id="12"/>
                                        <p:tgtEl>
                                          <p:spTgt spid="56"/>
                                        </p:tgtEl>
                                      </p:cBhvr>
                                    </p:animEffect>
                                  </p:childTnLst>
                                </p:cTn>
                              </p:par>
                            </p:childTnLst>
                          </p:cTn>
                        </p:par>
                        <p:par>
                          <p:cTn fill="hold" id="13" nodeType="afterGroup">
                            <p:stCondLst>
                              <p:cond delay="1000"/>
                            </p:stCondLst>
                            <p:childTnLst>
                              <p:par>
                                <p:cTn fill="hold" id="14" nodeType="afterEffect" presetClass="entr" presetID="22" presetSubtype="4">
                                  <p:stCondLst>
                                    <p:cond delay="0"/>
                                  </p:stCondLst>
                                  <p:childTnLst>
                                    <p:set>
                                      <p:cBhvr>
                                        <p:cTn dur="1" fill="hold" id="15">
                                          <p:stCondLst>
                                            <p:cond delay="0"/>
                                          </p:stCondLst>
                                        </p:cTn>
                                        <p:tgtEl>
                                          <p:spTgt spid="4"/>
                                        </p:tgtEl>
                                        <p:attrNameLst>
                                          <p:attrName>style.visibility</p:attrName>
                                        </p:attrNameLst>
                                      </p:cBhvr>
                                      <p:to>
                                        <p:strVal val="visible"/>
                                      </p:to>
                                    </p:set>
                                    <p:animEffect filter="wipe(down)" transition="in">
                                      <p:cBhvr>
                                        <p:cTn dur="500" id="16"/>
                                        <p:tgtEl>
                                          <p:spTgt spid="4"/>
                                        </p:tgtEl>
                                      </p:cBhvr>
                                    </p:animEffect>
                                  </p:childTnLst>
                                </p:cTn>
                              </p:par>
                              <p:par>
                                <p:cTn fill="hold" id="17" nodeType="withEffect" presetClass="entr" presetID="22" presetSubtype="1">
                                  <p:stCondLst>
                                    <p:cond delay="0"/>
                                  </p:stCondLst>
                                  <p:childTnLst>
                                    <p:set>
                                      <p:cBhvr>
                                        <p:cTn dur="1" fill="hold" id="18">
                                          <p:stCondLst>
                                            <p:cond delay="0"/>
                                          </p:stCondLst>
                                        </p:cTn>
                                        <p:tgtEl>
                                          <p:spTgt spid="5"/>
                                        </p:tgtEl>
                                        <p:attrNameLst>
                                          <p:attrName>style.visibility</p:attrName>
                                        </p:attrNameLst>
                                      </p:cBhvr>
                                      <p:to>
                                        <p:strVal val="visible"/>
                                      </p:to>
                                    </p:set>
                                    <p:animEffect filter="wipe(up)" transition="in">
                                      <p:cBhvr>
                                        <p:cTn dur="500" id="19"/>
                                        <p:tgtEl>
                                          <p:spTgt spid="5"/>
                                        </p:tgtEl>
                                      </p:cBhvr>
                                    </p:animEffect>
                                  </p:childTnLst>
                                </p:cTn>
                              </p:par>
                            </p:childTnLst>
                          </p:cTn>
                        </p:par>
                        <p:par>
                          <p:cTn fill="hold" id="20" nodeType="afterGroup">
                            <p:stCondLst>
                              <p:cond delay="1500"/>
                            </p:stCondLst>
                            <p:childTnLst>
                              <p:par>
                                <p:cTn fill="hold" id="21" nodeType="afterEffect" presetClass="entr" presetID="22" presetSubtype="1">
                                  <p:stCondLst>
                                    <p:cond delay="0"/>
                                  </p:stCondLst>
                                  <p:childTnLst>
                                    <p:set>
                                      <p:cBhvr>
                                        <p:cTn dur="1" fill="hold" id="22">
                                          <p:stCondLst>
                                            <p:cond delay="0"/>
                                          </p:stCondLst>
                                        </p:cTn>
                                        <p:tgtEl>
                                          <p:spTgt spid="9"/>
                                        </p:tgtEl>
                                        <p:attrNameLst>
                                          <p:attrName>style.visibility</p:attrName>
                                        </p:attrNameLst>
                                      </p:cBhvr>
                                      <p:to>
                                        <p:strVal val="visible"/>
                                      </p:to>
                                    </p:set>
                                    <p:animEffect filter="wipe(up)" transition="in">
                                      <p:cBhvr>
                                        <p:cTn dur="500" id="23"/>
                                        <p:tgtEl>
                                          <p:spTgt spid="9"/>
                                        </p:tgtEl>
                                      </p:cBhvr>
                                    </p:animEffect>
                                  </p:childTnLst>
                                </p:cTn>
                              </p:par>
                              <p:par>
                                <p:cTn fill="hold" id="24" nodeType="withEffect" presetClass="entr" presetID="22" presetSubtype="4">
                                  <p:stCondLst>
                                    <p:cond delay="0"/>
                                  </p:stCondLst>
                                  <p:childTnLst>
                                    <p:set>
                                      <p:cBhvr>
                                        <p:cTn dur="1" fill="hold" id="25">
                                          <p:stCondLst>
                                            <p:cond delay="0"/>
                                          </p:stCondLst>
                                        </p:cTn>
                                        <p:tgtEl>
                                          <p:spTgt spid="7"/>
                                        </p:tgtEl>
                                        <p:attrNameLst>
                                          <p:attrName>style.visibility</p:attrName>
                                        </p:attrNameLst>
                                      </p:cBhvr>
                                      <p:to>
                                        <p:strVal val="visible"/>
                                      </p:to>
                                    </p:set>
                                    <p:animEffect filter="wipe(down)" transition="in">
                                      <p:cBhvr>
                                        <p:cTn dur="500" id="26"/>
                                        <p:tgtEl>
                                          <p:spTgt spid="7"/>
                                        </p:tgtEl>
                                      </p:cBhvr>
                                    </p:animEffect>
                                  </p:childTnLst>
                                </p:cTn>
                              </p:par>
                              <p:par>
                                <p:cTn fill="hold" id="27" nodeType="withEffect" presetClass="entr" presetID="22" presetSubtype="4">
                                  <p:stCondLst>
                                    <p:cond delay="0"/>
                                  </p:stCondLst>
                                  <p:childTnLst>
                                    <p:set>
                                      <p:cBhvr>
                                        <p:cTn dur="1" fill="hold" id="28">
                                          <p:stCondLst>
                                            <p:cond delay="0"/>
                                          </p:stCondLst>
                                        </p:cTn>
                                        <p:tgtEl>
                                          <p:spTgt spid="6"/>
                                        </p:tgtEl>
                                        <p:attrNameLst>
                                          <p:attrName>style.visibility</p:attrName>
                                        </p:attrNameLst>
                                      </p:cBhvr>
                                      <p:to>
                                        <p:strVal val="visible"/>
                                      </p:to>
                                    </p:set>
                                    <p:animEffect filter="wipe(down)" transition="in">
                                      <p:cBhvr>
                                        <p:cTn dur="500" id="29"/>
                                        <p:tgtEl>
                                          <p:spTgt spid="6"/>
                                        </p:tgtEl>
                                      </p:cBhvr>
                                    </p:animEffect>
                                  </p:childTnLst>
                                </p:cTn>
                              </p:par>
                              <p:par>
                                <p:cTn fill="hold" id="30" nodeType="withEffect" presetClass="entr" presetID="22" presetSubtype="1">
                                  <p:stCondLst>
                                    <p:cond delay="0"/>
                                  </p:stCondLst>
                                  <p:childTnLst>
                                    <p:set>
                                      <p:cBhvr>
                                        <p:cTn dur="1" fill="hold" id="31">
                                          <p:stCondLst>
                                            <p:cond delay="0"/>
                                          </p:stCondLst>
                                        </p:cTn>
                                        <p:tgtEl>
                                          <p:spTgt spid="8"/>
                                        </p:tgtEl>
                                        <p:attrNameLst>
                                          <p:attrName>style.visibility</p:attrName>
                                        </p:attrNameLst>
                                      </p:cBhvr>
                                      <p:to>
                                        <p:strVal val="visible"/>
                                      </p:to>
                                    </p:set>
                                    <p:animEffect filter="wipe(up)" transition="in">
                                      <p:cBhvr>
                                        <p:cTn dur="500" id="32"/>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5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Shape 14344"/>
          <p:cNvSpPr/>
          <p:nvPr/>
        </p:nvSpPr>
        <p:spPr>
          <a:xfrm flipH="1">
            <a:off x="5195218" y="1677017"/>
            <a:ext cx="1018509" cy="1"/>
          </a:xfrm>
          <a:prstGeom prst="line">
            <a:avLst/>
          </a:prstGeom>
          <a:ln w="6350">
            <a:solidFill>
              <a:sysClr lastClr="000000" val="windowText">
                <a:lumMod val="75000"/>
                <a:lumOff val="25000"/>
              </a:sysClr>
            </a:solidFill>
            <a:prstDash val="dash"/>
            <a:round/>
            <a:headEnd type="oval"/>
          </a:ln>
        </p:spPr>
        <p:txBody>
          <a:bodyPr bIns="0" lIns="0" rIns="0" tIns="0"/>
          <a:lstStyle/>
          <a:p>
            <a:pPr defTabSz="914400" eaLnBrk="1" fontAlgn="auto" hangingPunct="1" indent="0" latinLnBrk="0" lvl="0" marL="0" marR="0">
              <a:lnSpc>
                <a:spcPct val="100000"/>
              </a:lnSpc>
              <a:spcBef>
                <a:spcPct val="0"/>
              </a:spcBef>
              <a:spcAft>
                <a:spcPct val="0"/>
              </a:spcAft>
              <a:buClrTx/>
              <a:buSzTx/>
              <a:buFontTx/>
              <a:buNone/>
              <a:defRPr sz="1200">
                <a:uFillTx/>
                <a:latin typeface="+mj-lt"/>
                <a:ea typeface="+mj-ea"/>
                <a:cs typeface="+mj-cs"/>
                <a:sym typeface="Helvetica"/>
              </a:defRPr>
            </a:pPr>
            <a:endParaRPr b="0" baseline="0" cap="none" i="0" kern="0" kumimoji="0" noProof="0" normalizeH="0" spc="0" strike="noStrike" sz="1200" u="none">
              <a:ln>
                <a:noFill/>
              </a:ln>
              <a:solidFill>
                <a:prstClr val="black">
                  <a:lumMod val="75000"/>
                  <a:lumOff val="25000"/>
                </a:prstClr>
              </a:solidFill>
              <a:effectLst/>
              <a:uLnTx/>
              <a:uFillTx/>
              <a:latin typeface="Arial"/>
              <a:ea typeface="微软雅黑"/>
              <a:cs typeface="+mn-ea"/>
              <a:sym typeface="+mn-lt"/>
            </a:endParaRPr>
          </a:p>
        </p:txBody>
      </p:sp>
      <p:sp>
        <p:nvSpPr>
          <p:cNvPr id="6" name="Shape 14345"/>
          <p:cNvSpPr/>
          <p:nvPr/>
        </p:nvSpPr>
        <p:spPr>
          <a:xfrm>
            <a:off x="6393868" y="1458208"/>
            <a:ext cx="1640765" cy="274318"/>
          </a:xfrm>
          <a:prstGeom prst="rect">
            <a:avLst/>
          </a:prstGeom>
          <a:noFill/>
          <a:ln cap="flat" w="12700">
            <a:noFill/>
            <a:miter lim="400000"/>
          </a:ln>
          <a:effectLst/>
        </p:spPr>
        <p:txBody>
          <a:bodyPr anchor="t" bIns="45719" lIns="45719" numCol="1" rIns="45719" tIns="45719" wrap="square">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7" name="Shape 14346"/>
          <p:cNvSpPr/>
          <p:nvPr/>
        </p:nvSpPr>
        <p:spPr>
          <a:xfrm>
            <a:off x="6307411" y="1744863"/>
            <a:ext cx="1992554" cy="708658"/>
          </a:xfrm>
          <a:prstGeom prst="rect">
            <a:avLst/>
          </a:prstGeom>
          <a:noFill/>
          <a:ln cap="flat" w="12700">
            <a:noFill/>
            <a:miter lim="400000"/>
          </a:ln>
          <a:effectLst/>
        </p:spPr>
        <p:txBody>
          <a:bodyPr anchor="t" bIns="45719" lIns="45719" numCol="1" rIns="45719" tIns="45719" wrap="square">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defRPr sz="1800">
                <a:solidFill>
                  <a:srgbClr val="000000"/>
                </a:solidFill>
                <a:uFillTx/>
              </a:defRPr>
            </a:pPr>
            <a:r>
              <a:rPr altLang="en-US" lang="zh-CN" sz="900">
                <a:solidFill>
                  <a:schemeClr val="tx1">
                    <a:lumMod val="50000"/>
                    <a:lumOff val="50000"/>
                  </a:schemeClr>
                </a:solidFill>
                <a:uFillTx/>
                <a:latin typeface="Arial"/>
                <a:ea typeface="微软雅黑"/>
                <a:cs typeface="+mn-ea"/>
                <a:sym typeface="+mn-lt"/>
              </a:rPr>
              <a:t>此处添加详细文本描述，建议与标题相关并符合整体语言风格，语言描述尽量简洁生动。</a:t>
            </a:r>
          </a:p>
        </p:txBody>
      </p:sp>
      <p:sp>
        <p:nvSpPr>
          <p:cNvPr id="8" name="Shape 14348"/>
          <p:cNvSpPr/>
          <p:nvPr/>
        </p:nvSpPr>
        <p:spPr>
          <a:xfrm>
            <a:off x="6742611" y="2773437"/>
            <a:ext cx="1429788" cy="274318"/>
          </a:xfrm>
          <a:prstGeom prst="rect">
            <a:avLst/>
          </a:prstGeom>
          <a:noFill/>
          <a:ln cap="flat" w="12700">
            <a:noFill/>
            <a:miter lim="400000"/>
          </a:ln>
          <a:effectLst/>
        </p:spPr>
        <p:txBody>
          <a:bodyPr anchor="t" bIns="45719" lIns="45719" numCol="1" rIns="45719" tIns="45719" wrap="square">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9" name="Shape 14349"/>
          <p:cNvSpPr/>
          <p:nvPr/>
        </p:nvSpPr>
        <p:spPr>
          <a:xfrm>
            <a:off x="6664356" y="3068005"/>
            <a:ext cx="1899870" cy="708658"/>
          </a:xfrm>
          <a:prstGeom prst="rect">
            <a:avLst/>
          </a:prstGeom>
          <a:noFill/>
          <a:ln cap="flat" w="12700">
            <a:noFill/>
            <a:miter lim="400000"/>
          </a:ln>
          <a:effectLst/>
        </p:spPr>
        <p:txBody>
          <a:bodyPr anchor="t" bIns="45719" lIns="45719" numCol="1" rIns="45719" tIns="45719" wrap="square">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defRPr sz="1800">
                <a:solidFill>
                  <a:srgbClr val="000000"/>
                </a:solidFill>
                <a:uFillTx/>
              </a:defRPr>
            </a:pPr>
            <a:r>
              <a:rPr altLang="en-US" lang="zh-CN" sz="900">
                <a:solidFill>
                  <a:schemeClr val="tx1">
                    <a:lumMod val="50000"/>
                    <a:lumOff val="50000"/>
                  </a:schemeClr>
                </a:solidFill>
                <a:uFillTx/>
                <a:latin typeface="Arial"/>
                <a:ea typeface="微软雅黑"/>
                <a:cs typeface="+mn-ea"/>
                <a:sym typeface="+mn-lt"/>
              </a:rPr>
              <a:t>此处添加详细文本描述，建议与标题相关并符合整体语言风格，语言描述尽量简洁生动。</a:t>
            </a:r>
          </a:p>
        </p:txBody>
      </p:sp>
      <p:sp>
        <p:nvSpPr>
          <p:cNvPr id="10" name="Shape 14351"/>
          <p:cNvSpPr/>
          <p:nvPr/>
        </p:nvSpPr>
        <p:spPr>
          <a:xfrm flipH="1">
            <a:off x="6136591" y="2934012"/>
            <a:ext cx="484462" cy="1"/>
          </a:xfrm>
          <a:prstGeom prst="line">
            <a:avLst/>
          </a:prstGeom>
          <a:ln w="6350">
            <a:solidFill>
              <a:sysClr lastClr="000000" val="windowText">
                <a:lumMod val="75000"/>
                <a:lumOff val="25000"/>
              </a:sysClr>
            </a:solidFill>
            <a:prstDash val="dash"/>
            <a:round/>
            <a:headEnd type="oval"/>
          </a:ln>
        </p:spPr>
        <p:txBody>
          <a:bodyPr bIns="0" lIns="0" rIns="0" tIns="0"/>
          <a:lstStyle/>
          <a:p>
            <a:pPr defTabSz="914400" eaLnBrk="1" fontAlgn="auto" hangingPunct="1" indent="0" latinLnBrk="0" lvl="0" marL="0" marR="0">
              <a:lnSpc>
                <a:spcPct val="100000"/>
              </a:lnSpc>
              <a:spcBef>
                <a:spcPct val="0"/>
              </a:spcBef>
              <a:spcAft>
                <a:spcPct val="0"/>
              </a:spcAft>
              <a:buClrTx/>
              <a:buSzTx/>
              <a:buFontTx/>
              <a:buNone/>
              <a:defRPr sz="1200">
                <a:uFillTx/>
                <a:latin typeface="+mj-lt"/>
                <a:ea typeface="+mj-ea"/>
                <a:cs typeface="+mj-cs"/>
                <a:sym typeface="Helvetica"/>
              </a:defRPr>
            </a:pPr>
            <a:endParaRPr b="0" baseline="0" cap="none" i="0" kern="0" kumimoji="0" noProof="0" normalizeH="0" spc="0" strike="noStrike" sz="1200" u="none">
              <a:ln>
                <a:noFill/>
              </a:ln>
              <a:solidFill>
                <a:prstClr val="black">
                  <a:lumMod val="75000"/>
                  <a:lumOff val="25000"/>
                </a:prstClr>
              </a:solidFill>
              <a:effectLst/>
              <a:uLnTx/>
              <a:uFillTx/>
              <a:latin typeface="Arial"/>
              <a:ea typeface="微软雅黑"/>
              <a:cs typeface="+mn-ea"/>
              <a:sym typeface="+mn-lt"/>
            </a:endParaRPr>
          </a:p>
        </p:txBody>
      </p:sp>
      <p:sp>
        <p:nvSpPr>
          <p:cNvPr id="11" name="Shape 14352"/>
          <p:cNvSpPr/>
          <p:nvPr/>
        </p:nvSpPr>
        <p:spPr>
          <a:xfrm>
            <a:off x="2674161" y="3596390"/>
            <a:ext cx="1429787" cy="274318"/>
          </a:xfrm>
          <a:prstGeom prst="rect">
            <a:avLst/>
          </a:prstGeom>
          <a:noFill/>
          <a:ln cap="flat" w="12700">
            <a:noFill/>
            <a:miter lim="400000"/>
          </a:ln>
          <a:effectLst/>
        </p:spPr>
        <p:txBody>
          <a:bodyPr anchor="t" bIns="45719" lIns="45719" numCol="1" rIns="45719" tIns="45719" wrap="square">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algn="l"/>
            <a:r>
              <a:rPr altLang="en-US" lang="zh-CN">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12" name="Shape 14353"/>
          <p:cNvSpPr/>
          <p:nvPr/>
        </p:nvSpPr>
        <p:spPr>
          <a:xfrm>
            <a:off x="2609948" y="3896257"/>
            <a:ext cx="2123951" cy="777238"/>
          </a:xfrm>
          <a:prstGeom prst="rect">
            <a:avLst/>
          </a:prstGeom>
          <a:noFill/>
          <a:ln cap="flat" w="12700">
            <a:noFill/>
            <a:miter lim="400000"/>
          </a:ln>
          <a:effectLst/>
        </p:spPr>
        <p:txBody>
          <a:bodyPr anchor="t" bIns="45719" lIns="45719" numCol="1" rIns="45719" tIns="45719" wrap="square">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gn="l">
              <a:lnSpc>
                <a:spcPct val="150000"/>
              </a:lnSpc>
              <a:defRPr sz="1800">
                <a:solidFill>
                  <a:srgbClr val="000000"/>
                </a:solidFill>
                <a:uFillTx/>
              </a:defRPr>
            </a:pPr>
            <a:r>
              <a:rPr altLang="en-US" lang="zh-CN" sz="1000">
                <a:solidFill>
                  <a:prstClr val="black">
                    <a:lumMod val="75000"/>
                    <a:lumOff val="25000"/>
                  </a:prstClr>
                </a:solidFill>
                <a:uFillTx/>
                <a:latin typeface="Arial"/>
                <a:ea typeface="微软雅黑"/>
                <a:cs typeface="+mn-ea"/>
                <a:sym typeface="+mn-lt"/>
              </a:rPr>
              <a:t>此处添加详细文本描述，建议与标题相关并符合整体语言风格，语言描述尽量简洁生动。 单击此处添加标题</a:t>
            </a:r>
          </a:p>
        </p:txBody>
      </p:sp>
      <p:sp>
        <p:nvSpPr>
          <p:cNvPr id="13" name="Shape 14355"/>
          <p:cNvSpPr/>
          <p:nvPr/>
        </p:nvSpPr>
        <p:spPr>
          <a:xfrm>
            <a:off x="3735536" y="3461540"/>
            <a:ext cx="484462" cy="1"/>
          </a:xfrm>
          <a:prstGeom prst="line">
            <a:avLst/>
          </a:prstGeom>
          <a:ln w="6350">
            <a:solidFill>
              <a:sysClr lastClr="000000" val="windowText">
                <a:lumMod val="75000"/>
                <a:lumOff val="25000"/>
              </a:sysClr>
            </a:solidFill>
            <a:prstDash val="dash"/>
            <a:round/>
            <a:headEnd type="oval"/>
          </a:ln>
        </p:spPr>
        <p:txBody>
          <a:bodyPr bIns="0" lIns="0" rIns="0" tIns="0"/>
          <a:lstStyle/>
          <a:p>
            <a:pPr defTabSz="914400" eaLnBrk="1" fontAlgn="auto" hangingPunct="1" indent="0" latinLnBrk="0" lvl="0" marL="0" marR="0">
              <a:lnSpc>
                <a:spcPct val="100000"/>
              </a:lnSpc>
              <a:spcBef>
                <a:spcPct val="0"/>
              </a:spcBef>
              <a:spcAft>
                <a:spcPct val="0"/>
              </a:spcAft>
              <a:buClrTx/>
              <a:buSzTx/>
              <a:buFontTx/>
              <a:buNone/>
              <a:defRPr sz="1200">
                <a:uFillTx/>
                <a:latin typeface="+mj-lt"/>
                <a:ea typeface="+mj-ea"/>
                <a:cs typeface="+mj-cs"/>
                <a:sym typeface="Helvetica"/>
              </a:defRPr>
            </a:pPr>
            <a:endParaRPr b="0" baseline="0" cap="none" i="0" kern="0" kumimoji="0" noProof="0" normalizeH="0" spc="0" strike="noStrike" sz="1200" u="none">
              <a:ln>
                <a:noFill/>
              </a:ln>
              <a:solidFill>
                <a:prstClr val="black">
                  <a:lumMod val="75000"/>
                  <a:lumOff val="25000"/>
                </a:prstClr>
              </a:solidFill>
              <a:effectLst/>
              <a:uLnTx/>
              <a:uFillTx/>
              <a:latin typeface="Arial"/>
              <a:ea typeface="微软雅黑"/>
              <a:cs typeface="+mn-ea"/>
              <a:sym typeface="+mn-lt"/>
            </a:endParaRPr>
          </a:p>
        </p:txBody>
      </p:sp>
      <p:grpSp>
        <p:nvGrpSpPr>
          <p:cNvPr id="14" name="组合 13"/>
          <p:cNvGrpSpPr/>
          <p:nvPr/>
        </p:nvGrpSpPr>
        <p:grpSpPr>
          <a:xfrm>
            <a:off x="848908" y="1698602"/>
            <a:ext cx="1722326" cy="2647505"/>
            <a:chOff x="719417" y="924080"/>
            <a:chExt cx="2177519" cy="3346179"/>
          </a:xfrm>
        </p:grpSpPr>
        <p:grpSp>
          <p:nvGrpSpPr>
            <p:cNvPr id="15" name="Group 14"/>
            <p:cNvGrpSpPr/>
            <p:nvPr/>
          </p:nvGrpSpPr>
          <p:grpSpPr>
            <a:xfrm flipH="1">
              <a:off x="719417" y="1320154"/>
              <a:ext cx="1517119" cy="2950105"/>
              <a:chOff x="6476" y="614"/>
              <a:chExt cx="559" cy="1087"/>
            </a:xfrm>
            <a:solidFill>
              <a:sysClr lastClr="000000" val="windowText">
                <a:lumMod val="65000"/>
                <a:lumOff val="35000"/>
              </a:sysClr>
            </a:solidFill>
          </p:grpSpPr>
          <p:sp>
            <p:nvSpPr>
              <p:cNvPr id="22" name="Freeform 10"/>
              <p:cNvSpPr/>
              <p:nvPr/>
            </p:nvSpPr>
            <p:spPr bwMode="auto">
              <a:xfrm flipV="1">
                <a:off x="6727" y="614"/>
                <a:ext cx="272" cy="265"/>
              </a:xfrm>
              <a:custGeom>
                <a:gdLst>
                  <a:gd fmla="*/ 546 w 1187" name="T0"/>
                  <a:gd fmla="*/ 1128 h 1165" name="T1"/>
                  <a:gd fmla="*/ 1159 w 1187" name="T2"/>
                  <a:gd fmla="*/ 626 h 1165" name="T3"/>
                  <a:gd fmla="*/ 767 w 1187" name="T4"/>
                  <a:gd fmla="*/ 43 h 1165" name="T5"/>
                  <a:gd fmla="*/ 308 w 1187" name="T6"/>
                  <a:gd fmla="*/ 105 h 1165" name="T7"/>
                  <a:gd fmla="*/ 68 w 1187" name="T8"/>
                  <a:gd fmla="*/ 715 h 1165" name="T9"/>
                  <a:gd fmla="*/ 546 w 1187" name="T10"/>
                  <a:gd fmla="*/ 1128 h 1165" name="T11"/>
                </a:gdLst>
                <a:cxnLst>
                  <a:cxn ang="0">
                    <a:pos x="T0" y="T1"/>
                  </a:cxn>
                  <a:cxn ang="0">
                    <a:pos x="T2" y="T3"/>
                  </a:cxn>
                  <a:cxn ang="0">
                    <a:pos x="T4" y="T5"/>
                  </a:cxn>
                  <a:cxn ang="0">
                    <a:pos x="T6" y="T7"/>
                  </a:cxn>
                  <a:cxn ang="0">
                    <a:pos x="T8" y="T9"/>
                  </a:cxn>
                  <a:cxn ang="0">
                    <a:pos x="T10" y="T11"/>
                  </a:cxn>
                </a:cxnLst>
                <a:rect b="b" l="0" r="r" t="0"/>
                <a:pathLst>
                  <a:path h="1165" w="1187">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a:defRPr/>
                </a:pPr>
                <a:endParaRPr altLang="en-US" kern="0" lang="zh-CN" sz="2000">
                  <a:solidFill>
                    <a:prstClr val="black"/>
                  </a:solidFill>
                  <a:latin typeface="Arial"/>
                  <a:ea typeface="微软雅黑"/>
                  <a:cs typeface="+mn-ea"/>
                  <a:sym typeface="+mn-lt"/>
                </a:endParaRPr>
              </a:p>
            </p:txBody>
          </p:sp>
          <p:sp>
            <p:nvSpPr>
              <p:cNvPr id="23" name="Freeform 12"/>
              <p:cNvSpPr/>
              <p:nvPr/>
            </p:nvSpPr>
            <p:spPr bwMode="auto">
              <a:xfrm flipV="1">
                <a:off x="6476" y="903"/>
                <a:ext cx="485" cy="798"/>
              </a:xfrm>
              <a:custGeom>
                <a:gdLst>
                  <a:gd fmla="*/ 1539 w 2208" name="T0"/>
                  <a:gd fmla="*/ 3515 h 3515" name="T1"/>
                  <a:gd fmla="*/ 2070 w 2208" name="T2"/>
                  <a:gd fmla="*/ 3487 h 3515" name="T3"/>
                  <a:gd fmla="*/ 2131 w 2208" name="T4"/>
                  <a:gd fmla="*/ 2626 h 3515" name="T5"/>
                  <a:gd fmla="*/ 2123 w 2208" name="T6"/>
                  <a:gd fmla="*/ 1758 h 3515" name="T7"/>
                  <a:gd fmla="*/ 1927 w 2208" name="T8"/>
                  <a:gd fmla="*/ 1030 h 3515" name="T9"/>
                  <a:gd fmla="*/ 2056 w 2208" name="T10"/>
                  <a:gd fmla="*/ 837 h 3515" name="T11"/>
                  <a:gd fmla="*/ 1679 w 2208" name="T12"/>
                  <a:gd fmla="*/ 525 h 3515" name="T13"/>
                  <a:gd fmla="*/ 1545 w 2208" name="T14"/>
                  <a:gd fmla="*/ 821 h 3515" name="T15"/>
                  <a:gd fmla="*/ 1487 w 2208" name="T16"/>
                  <a:gd fmla="*/ 1610 h 3515" name="T17"/>
                  <a:gd fmla="*/ 1072 w 2208" name="T18"/>
                  <a:gd fmla="*/ 976 h 3515" name="T19"/>
                  <a:gd fmla="*/ 1216 w 2208" name="T20"/>
                  <a:gd fmla="*/ 73 h 3515" name="T21"/>
                  <a:gd fmla="*/ 789 w 2208" name="T22"/>
                  <a:gd fmla="*/ 49 h 3515" name="T23"/>
                  <a:gd fmla="*/ 616 w 2208" name="T24"/>
                  <a:gd fmla="*/ 1012 h 3515" name="T25"/>
                  <a:gd fmla="*/ 1152 w 2208" name="T26"/>
                  <a:gd fmla="*/ 1926 h 3515" name="T27"/>
                  <a:gd fmla="*/ 1211 w 2208" name="T28"/>
                  <a:gd fmla="*/ 2413 h 3515" name="T29"/>
                  <a:gd fmla="*/ 842 w 2208" name="T30"/>
                  <a:gd fmla="*/ 2303 h 3515" name="T31"/>
                  <a:gd fmla="*/ 56 w 2208" name="T32"/>
                  <a:gd fmla="*/ 2338 h 3515" name="T33"/>
                  <a:gd fmla="*/ 63 w 2208" name="T34"/>
                  <a:gd fmla="*/ 2756 h 3515" name="T35"/>
                  <a:gd fmla="*/ 680 w 2208" name="T36"/>
                  <a:gd fmla="*/ 2748 h 3515" name="T37"/>
                  <a:gd fmla="*/ 694 w 2208" name="T38"/>
                  <a:gd fmla="*/ 2700 h 3515" name="T39"/>
                  <a:gd fmla="*/ 391 w 2208" name="T40"/>
                  <a:gd fmla="*/ 2370 h 3515" name="T41"/>
                  <a:gd fmla="*/ 789 w 2208" name="T42"/>
                  <a:gd fmla="*/ 2742 h 3515" name="T43"/>
                  <a:gd fmla="*/ 1006 w 2208" name="T44"/>
                  <a:gd fmla="*/ 2733 h 3515" name="T45"/>
                  <a:gd fmla="*/ 1539 w 2208" name="T46"/>
                  <a:gd fmla="*/ 3515 h 3515" name="T47"/>
                  <a:gd fmla="*/ 6896 w 9724" name="connsiteX0"/>
                  <a:gd fmla="*/ 9952 h 9952" name="connsiteY0"/>
                  <a:gd fmla="*/ 9301 w 9724" name="connsiteX1"/>
                  <a:gd fmla="*/ 9872 h 9952" name="connsiteY1"/>
                  <a:gd fmla="*/ 9577 w 9724" name="connsiteX2"/>
                  <a:gd fmla="*/ 7423 h 9952" name="connsiteY2"/>
                  <a:gd fmla="*/ 9541 w 9724" name="connsiteX3"/>
                  <a:gd fmla="*/ 4953 h 9952" name="connsiteY3"/>
                  <a:gd fmla="*/ 8653 w 9724" name="connsiteX4"/>
                  <a:gd fmla="*/ 2882 h 9952" name="connsiteY4"/>
                  <a:gd fmla="*/ 9238 w 9724" name="connsiteX5"/>
                  <a:gd fmla="*/ 2333 h 9952" name="connsiteY5"/>
                  <a:gd fmla="*/ 7530 w 9724" name="connsiteX6"/>
                  <a:gd fmla="*/ 1446 h 9952" name="connsiteY6"/>
                  <a:gd fmla="*/ 6923 w 9724" name="connsiteX7"/>
                  <a:gd fmla="*/ 2288 h 9952" name="connsiteY7"/>
                  <a:gd fmla="*/ 6661 w 9724" name="connsiteX8"/>
                  <a:gd fmla="*/ 4532 h 9952" name="connsiteY8"/>
                  <a:gd fmla="*/ 4781 w 9724" name="connsiteX9"/>
                  <a:gd fmla="*/ 2729 h 9952" name="connsiteY9"/>
                  <a:gd fmla="*/ 5433 w 9724" name="connsiteX10"/>
                  <a:gd fmla="*/ 160 h 9952" name="connsiteY10"/>
                  <a:gd fmla="*/ 3499 w 9724" name="connsiteX11"/>
                  <a:gd fmla="*/ 91 h 9952" name="connsiteY11"/>
                  <a:gd fmla="*/ 2716 w 9724" name="connsiteX12"/>
                  <a:gd fmla="*/ 2831 h 9952" name="connsiteY12"/>
                  <a:gd fmla="*/ 5143 w 9724" name="connsiteX13"/>
                  <a:gd fmla="*/ 5431 h 9952" name="connsiteY13"/>
                  <a:gd fmla="*/ 5411 w 9724" name="connsiteX14"/>
                  <a:gd fmla="*/ 6817 h 9952" name="connsiteY14"/>
                  <a:gd fmla="*/ 3739 w 9724" name="connsiteX15"/>
                  <a:gd fmla="*/ 6504 h 9952" name="connsiteY15"/>
                  <a:gd fmla="*/ 180 w 9724" name="connsiteX16"/>
                  <a:gd fmla="*/ 6603 h 9952" name="connsiteY16"/>
                  <a:gd fmla="*/ 211 w 9724" name="connsiteX17"/>
                  <a:gd fmla="*/ 7793 h 9952" name="connsiteY17"/>
                  <a:gd fmla="*/ 3006 w 9724" name="connsiteX18"/>
                  <a:gd fmla="*/ 7770 h 9952" name="connsiteY18"/>
                  <a:gd fmla="*/ 3069 w 9724" name="connsiteX19"/>
                  <a:gd fmla="*/ 7633 h 9952" name="connsiteY19"/>
                  <a:gd fmla="*/ 3499 w 9724" name="connsiteX20"/>
                  <a:gd fmla="*/ 7753 h 9952" name="connsiteY20"/>
                  <a:gd fmla="*/ 4482 w 9724" name="connsiteX21"/>
                  <a:gd fmla="*/ 7727 h 9952" name="connsiteY21"/>
                  <a:gd fmla="*/ 6896 w 9724" name="connsiteX22"/>
                  <a:gd fmla="*/ 9952 h 9952" name="connsiteY22"/>
                  <a:gd fmla="*/ 7092 w 10000" name="connsiteX0-1"/>
                  <a:gd fmla="*/ 10000 h 10000" name="connsiteY0-2"/>
                  <a:gd fmla="*/ 9565 w 10000" name="connsiteX1-3"/>
                  <a:gd fmla="*/ 9920 h 10000" name="connsiteY1-4"/>
                  <a:gd fmla="*/ 9849 w 10000" name="connsiteX2-5"/>
                  <a:gd fmla="*/ 7459 h 10000" name="connsiteY2-6"/>
                  <a:gd fmla="*/ 9812 w 10000" name="connsiteX3-7"/>
                  <a:gd fmla="*/ 4977 h 10000" name="connsiteY3-8"/>
                  <a:gd fmla="*/ 8899 w 10000" name="connsiteX4-9"/>
                  <a:gd fmla="*/ 2896 h 10000" name="connsiteY4-10"/>
                  <a:gd fmla="*/ 9500 w 10000" name="connsiteX5-11"/>
                  <a:gd fmla="*/ 2344 h 10000" name="connsiteY5-12"/>
                  <a:gd fmla="*/ 7744 w 10000" name="connsiteX6-13"/>
                  <a:gd fmla="*/ 1453 h 10000" name="connsiteY6-14"/>
                  <a:gd fmla="*/ 7119 w 10000" name="connsiteX7-15"/>
                  <a:gd fmla="*/ 2299 h 10000" name="connsiteY7-16"/>
                  <a:gd fmla="*/ 6850 w 10000" name="connsiteX8-17"/>
                  <a:gd fmla="*/ 4554 h 10000" name="connsiteY8-18"/>
                  <a:gd fmla="*/ 4917 w 10000" name="connsiteX9-19"/>
                  <a:gd fmla="*/ 2742 h 10000" name="connsiteY9-20"/>
                  <a:gd fmla="*/ 5587 w 10000" name="connsiteX10-21"/>
                  <a:gd fmla="*/ 161 h 10000" name="connsiteY10-22"/>
                  <a:gd fmla="*/ 3598 w 10000" name="connsiteX11-23"/>
                  <a:gd fmla="*/ 91 h 10000" name="connsiteY11-24"/>
                  <a:gd fmla="*/ 2793 w 10000" name="connsiteX12-25"/>
                  <a:gd fmla="*/ 2845 h 10000" name="connsiteY12-26"/>
                  <a:gd fmla="*/ 5289 w 10000" name="connsiteX13-27"/>
                  <a:gd fmla="*/ 5457 h 10000" name="connsiteY13-28"/>
                  <a:gd fmla="*/ 5565 w 10000" name="connsiteX14-29"/>
                  <a:gd fmla="*/ 6850 h 10000" name="connsiteY14-30"/>
                  <a:gd fmla="*/ 3845 w 10000" name="connsiteX15-31"/>
                  <a:gd fmla="*/ 6535 h 10000" name="connsiteY15-32"/>
                  <a:gd fmla="*/ 185 w 10000" name="connsiteX16-33"/>
                  <a:gd fmla="*/ 6635 h 10000" name="connsiteY16-34"/>
                  <a:gd fmla="*/ 217 w 10000" name="connsiteX17-35"/>
                  <a:gd fmla="*/ 7831 h 10000" name="connsiteY17-36"/>
                  <a:gd fmla="*/ 3091 w 10000" name="connsiteX18-37"/>
                  <a:gd fmla="*/ 7807 h 10000" name="connsiteY18-38"/>
                  <a:gd fmla="*/ 3598 w 10000" name="connsiteX19-39"/>
                  <a:gd fmla="*/ 7790 h 10000" name="connsiteY19-40"/>
                  <a:gd fmla="*/ 4609 w 10000" name="connsiteX20-41"/>
                  <a:gd fmla="*/ 7764 h 10000" name="connsiteY20-42"/>
                  <a:gd fmla="*/ 7092 w 10000" name="connsiteX21-43"/>
                  <a:gd fmla="*/ 10000 h 10000" name="connsiteY21-44"/>
                  <a:gd fmla="*/ 7092 w 10000" name="connsiteX0-45"/>
                  <a:gd fmla="*/ 10000 h 10000" name="connsiteY0-46"/>
                  <a:gd fmla="*/ 9565 w 10000" name="connsiteX1-47"/>
                  <a:gd fmla="*/ 9920 h 10000" name="connsiteY1-48"/>
                  <a:gd fmla="*/ 9849 w 10000" name="connsiteX2-49"/>
                  <a:gd fmla="*/ 7459 h 10000" name="connsiteY2-50"/>
                  <a:gd fmla="*/ 9812 w 10000" name="connsiteX3-51"/>
                  <a:gd fmla="*/ 4977 h 10000" name="connsiteY3-52"/>
                  <a:gd fmla="*/ 8899 w 10000" name="connsiteX4-53"/>
                  <a:gd fmla="*/ 2896 h 10000" name="connsiteY4-54"/>
                  <a:gd fmla="*/ 9500 w 10000" name="connsiteX5-55"/>
                  <a:gd fmla="*/ 2344 h 10000" name="connsiteY5-56"/>
                  <a:gd fmla="*/ 7744 w 10000" name="connsiteX6-57"/>
                  <a:gd fmla="*/ 1453 h 10000" name="connsiteY6-58"/>
                  <a:gd fmla="*/ 7119 w 10000" name="connsiteX7-59"/>
                  <a:gd fmla="*/ 2299 h 10000" name="connsiteY7-60"/>
                  <a:gd fmla="*/ 6850 w 10000" name="connsiteX8-61"/>
                  <a:gd fmla="*/ 4554 h 10000" name="connsiteY8-62"/>
                  <a:gd fmla="*/ 4917 w 10000" name="connsiteX9-63"/>
                  <a:gd fmla="*/ 2742 h 10000" name="connsiteY9-64"/>
                  <a:gd fmla="*/ 5587 w 10000" name="connsiteX10-65"/>
                  <a:gd fmla="*/ 161 h 10000" name="connsiteY10-66"/>
                  <a:gd fmla="*/ 3598 w 10000" name="connsiteX11-67"/>
                  <a:gd fmla="*/ 91 h 10000" name="connsiteY11-68"/>
                  <a:gd fmla="*/ 2793 w 10000" name="connsiteX12-69"/>
                  <a:gd fmla="*/ 2845 h 10000" name="connsiteY12-70"/>
                  <a:gd fmla="*/ 5289 w 10000" name="connsiteX13-71"/>
                  <a:gd fmla="*/ 5457 h 10000" name="connsiteY13-72"/>
                  <a:gd fmla="*/ 5565 w 10000" name="connsiteX14-73"/>
                  <a:gd fmla="*/ 6850 h 10000" name="connsiteY14-74"/>
                  <a:gd fmla="*/ 3845 w 10000" name="connsiteX15-75"/>
                  <a:gd fmla="*/ 6535 h 10000" name="connsiteY15-76"/>
                  <a:gd fmla="*/ 185 w 10000" name="connsiteX16-77"/>
                  <a:gd fmla="*/ 6635 h 10000" name="connsiteY16-78"/>
                  <a:gd fmla="*/ 217 w 10000" name="connsiteX17-79"/>
                  <a:gd fmla="*/ 7831 h 10000" name="connsiteY17-80"/>
                  <a:gd fmla="*/ 3598 w 10000" name="connsiteX18-81"/>
                  <a:gd fmla="*/ 7790 h 10000" name="connsiteY18-82"/>
                  <a:gd fmla="*/ 4609 w 10000" name="connsiteX19-83"/>
                  <a:gd fmla="*/ 7764 h 10000" name="connsiteY19-84"/>
                  <a:gd fmla="*/ 7092 w 10000" name="connsiteX20-85"/>
                  <a:gd fmla="*/ 10000 h 10000" name="connsiteY20-86"/>
                  <a:gd fmla="*/ 6965 w 9873" name="connsiteX0-87"/>
                  <a:gd fmla="*/ 10000 h 10000" name="connsiteY0-88"/>
                  <a:gd fmla="*/ 9438 w 9873" name="connsiteX1-89"/>
                  <a:gd fmla="*/ 9920 h 10000" name="connsiteY1-90"/>
                  <a:gd fmla="*/ 9722 w 9873" name="connsiteX2-91"/>
                  <a:gd fmla="*/ 7459 h 10000" name="connsiteY2-92"/>
                  <a:gd fmla="*/ 9685 w 9873" name="connsiteX3-93"/>
                  <a:gd fmla="*/ 4977 h 10000" name="connsiteY3-94"/>
                  <a:gd fmla="*/ 8772 w 9873" name="connsiteX4-95"/>
                  <a:gd fmla="*/ 2896 h 10000" name="connsiteY4-96"/>
                  <a:gd fmla="*/ 9373 w 9873" name="connsiteX5-97"/>
                  <a:gd fmla="*/ 2344 h 10000" name="connsiteY5-98"/>
                  <a:gd fmla="*/ 7617 w 9873" name="connsiteX6-99"/>
                  <a:gd fmla="*/ 1453 h 10000" name="connsiteY6-100"/>
                  <a:gd fmla="*/ 6992 w 9873" name="connsiteX7-101"/>
                  <a:gd fmla="*/ 2299 h 10000" name="connsiteY7-102"/>
                  <a:gd fmla="*/ 6723 w 9873" name="connsiteX8-103"/>
                  <a:gd fmla="*/ 4554 h 10000" name="connsiteY8-104"/>
                  <a:gd fmla="*/ 4790 w 9873" name="connsiteX9-105"/>
                  <a:gd fmla="*/ 2742 h 10000" name="connsiteY9-106"/>
                  <a:gd fmla="*/ 5460 w 9873" name="connsiteX10-107"/>
                  <a:gd fmla="*/ 161 h 10000" name="connsiteY10-108"/>
                  <a:gd fmla="*/ 3471 w 9873" name="connsiteX11-109"/>
                  <a:gd fmla="*/ 91 h 10000" name="connsiteY11-110"/>
                  <a:gd fmla="*/ 2666 w 9873" name="connsiteX12-111"/>
                  <a:gd fmla="*/ 2845 h 10000" name="connsiteY12-112"/>
                  <a:gd fmla="*/ 5162 w 9873" name="connsiteX13-113"/>
                  <a:gd fmla="*/ 5457 h 10000" name="connsiteY13-114"/>
                  <a:gd fmla="*/ 5438 w 9873" name="connsiteX14-115"/>
                  <a:gd fmla="*/ 6850 h 10000" name="connsiteY14-116"/>
                  <a:gd fmla="*/ 3718 w 9873" name="connsiteX15-117"/>
                  <a:gd fmla="*/ 6535 h 10000" name="connsiteY15-118"/>
                  <a:gd fmla="*/ 58 w 9873" name="connsiteX16-119"/>
                  <a:gd fmla="*/ 6635 h 10000" name="connsiteY16-120"/>
                  <a:gd fmla="*/ 692 w 9873" name="connsiteX17-121"/>
                  <a:gd fmla="*/ 7831 h 10000" name="connsiteY17-122"/>
                  <a:gd fmla="*/ 3471 w 9873" name="connsiteX18-123"/>
                  <a:gd fmla="*/ 7790 h 10000" name="connsiteY18-124"/>
                  <a:gd fmla="*/ 4482 w 9873" name="connsiteX19-125"/>
                  <a:gd fmla="*/ 7764 h 10000" name="connsiteY19-126"/>
                  <a:gd fmla="*/ 6965 w 9873" name="connsiteX20-127"/>
                  <a:gd fmla="*/ 10000 h 10000" name="connsiteY20-128"/>
                </a:gdLst>
                <a:cxnLst>
                  <a:cxn ang="0">
                    <a:pos x="connsiteX0-87" y="connsiteY0-88"/>
                  </a:cxn>
                  <a:cxn ang="0">
                    <a:pos x="connsiteX1-89" y="connsiteY1-90"/>
                  </a:cxn>
                  <a:cxn ang="0">
                    <a:pos x="connsiteX2-91" y="connsiteY2-92"/>
                  </a:cxn>
                  <a:cxn ang="0">
                    <a:pos x="connsiteX3-93" y="connsiteY3-94"/>
                  </a:cxn>
                  <a:cxn ang="0">
                    <a:pos x="connsiteX4-95" y="connsiteY4-96"/>
                  </a:cxn>
                  <a:cxn ang="0">
                    <a:pos x="connsiteX5-97" y="connsiteY5-98"/>
                  </a:cxn>
                  <a:cxn ang="0">
                    <a:pos x="connsiteX6-99" y="connsiteY6-100"/>
                  </a:cxn>
                  <a:cxn ang="0">
                    <a:pos x="connsiteX7-101" y="connsiteY7-102"/>
                  </a:cxn>
                  <a:cxn ang="0">
                    <a:pos x="connsiteX8-103" y="connsiteY8-104"/>
                  </a:cxn>
                  <a:cxn ang="0">
                    <a:pos x="connsiteX9-105" y="connsiteY9-106"/>
                  </a:cxn>
                  <a:cxn ang="0">
                    <a:pos x="connsiteX10-107" y="connsiteY10-108"/>
                  </a:cxn>
                  <a:cxn ang="0">
                    <a:pos x="connsiteX11-109" y="connsiteY11-110"/>
                  </a:cxn>
                  <a:cxn ang="0">
                    <a:pos x="connsiteX12-111" y="connsiteY12-112"/>
                  </a:cxn>
                  <a:cxn ang="0">
                    <a:pos x="connsiteX13-113" y="connsiteY13-114"/>
                  </a:cxn>
                  <a:cxn ang="0">
                    <a:pos x="connsiteX14-115" y="connsiteY14-116"/>
                  </a:cxn>
                  <a:cxn ang="0">
                    <a:pos x="connsiteX15-117" y="connsiteY15-118"/>
                  </a:cxn>
                  <a:cxn ang="0">
                    <a:pos x="connsiteX16-119" y="connsiteY16-120"/>
                  </a:cxn>
                  <a:cxn ang="0">
                    <a:pos x="connsiteX17-121" y="connsiteY17-122"/>
                  </a:cxn>
                  <a:cxn ang="0">
                    <a:pos x="connsiteX18-123" y="connsiteY18-124"/>
                  </a:cxn>
                  <a:cxn ang="0">
                    <a:pos x="connsiteX19-125" y="connsiteY19-126"/>
                  </a:cxn>
                  <a:cxn ang="0">
                    <a:pos x="connsiteX20-127" y="connsiteY20-128"/>
                  </a:cxn>
                </a:cxnLst>
                <a:rect b="b" l="l" r="r" t="t"/>
                <a:pathLst>
                  <a:path h="10000" w="9873">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a:defRPr/>
                </a:pPr>
                <a:endParaRPr altLang="en-US" kern="0" lang="zh-CN" sz="2000">
                  <a:solidFill>
                    <a:prstClr val="black"/>
                  </a:solidFill>
                  <a:latin typeface="Arial"/>
                  <a:ea typeface="微软雅黑"/>
                  <a:cs typeface="+mn-ea"/>
                  <a:sym typeface="+mn-lt"/>
                </a:endParaRPr>
              </a:p>
            </p:txBody>
          </p:sp>
          <p:sp>
            <p:nvSpPr>
              <p:cNvPr id="24" name="Freeform 13"/>
              <p:cNvSpPr/>
              <p:nvPr/>
            </p:nvSpPr>
            <p:spPr bwMode="auto">
              <a:xfrm flipV="1">
                <a:off x="6854" y="1507"/>
                <a:ext cx="181" cy="193"/>
              </a:xfrm>
              <a:custGeom>
                <a:gdLst>
                  <a:gd fmla="*/ 0 w 774" name="T0"/>
                  <a:gd fmla="*/ 458 h 861" name="T1"/>
                  <a:gd fmla="*/ 327 w 774" name="T2"/>
                  <a:gd fmla="*/ 861 h 861" name="T3"/>
                  <a:gd fmla="*/ 774 w 774" name="T4"/>
                  <a:gd fmla="*/ 229 h 861" name="T5"/>
                  <a:gd fmla="*/ 362 w 774" name="T6"/>
                  <a:gd fmla="*/ 15 h 861" name="T7"/>
                  <a:gd fmla="*/ 30 w 774" name="T8"/>
                  <a:gd fmla="*/ 475 h 861" name="T9"/>
                  <a:gd fmla="*/ 0 w 774" name="T10"/>
                  <a:gd fmla="*/ 458 h 861" name="T11"/>
                  <a:gd fmla="*/ 0 w 10000" name="connsiteX0"/>
                  <a:gd fmla="*/ 5167 h 9848" name="connsiteY0"/>
                  <a:gd fmla="*/ 4225 w 10000" name="connsiteX1"/>
                  <a:gd fmla="*/ 9848 h 9848" name="connsiteY1"/>
                  <a:gd fmla="*/ 10000 w 10000" name="connsiteX2"/>
                  <a:gd fmla="*/ 2508 h 9848" name="connsiteY2"/>
                  <a:gd fmla="*/ 4677 w 10000" name="connsiteX3"/>
                  <a:gd fmla="*/ 22 h 9848" name="connsiteY3"/>
                  <a:gd fmla="*/ 388 w 10000" name="connsiteX4"/>
                  <a:gd fmla="*/ 5365 h 9848" name="connsiteY4"/>
                  <a:gd fmla="*/ 0 w 10000" name="connsiteX0-1"/>
                  <a:gd fmla="*/ 5247 h 10000" name="connsiteY0-2"/>
                  <a:gd fmla="*/ 4225 w 10000" name="connsiteX1-3"/>
                  <a:gd fmla="*/ 10000 h 10000" name="connsiteY1-4"/>
                  <a:gd fmla="*/ 10000 w 10000" name="connsiteX2-5"/>
                  <a:gd fmla="*/ 2547 h 10000" name="connsiteY2-6"/>
                  <a:gd fmla="*/ 4677 w 10000" name="connsiteX3-7"/>
                  <a:gd fmla="*/ 22 h 10000" name="connsiteY3-8"/>
                  <a:gd fmla="*/ 0 w 10226" name="connsiteX0-9"/>
                  <a:gd fmla="*/ 5972 h 10000" name="connsiteY0-10"/>
                  <a:gd fmla="*/ 4451 w 10226" name="connsiteX1-11"/>
                  <a:gd fmla="*/ 10000 h 10000" name="connsiteY1-12"/>
                  <a:gd fmla="*/ 10226 w 10226" name="connsiteX2-13"/>
                  <a:gd fmla="*/ 2547 h 10000" name="connsiteY2-14"/>
                  <a:gd fmla="*/ 4903 w 10226" name="connsiteX3-15"/>
                  <a:gd fmla="*/ 22 h 10000" name="connsiteY3-16"/>
                </a:gdLst>
                <a:cxnLst>
                  <a:cxn ang="0">
                    <a:pos x="connsiteX0-9" y="connsiteY0-10"/>
                  </a:cxn>
                  <a:cxn ang="0">
                    <a:pos x="connsiteX1-11" y="connsiteY1-12"/>
                  </a:cxn>
                  <a:cxn ang="0">
                    <a:pos x="connsiteX2-13" y="connsiteY2-14"/>
                  </a:cxn>
                  <a:cxn ang="0">
                    <a:pos x="connsiteX3-15" y="connsiteY3-16"/>
                  </a:cxn>
                </a:cxnLst>
                <a:rect b="b" l="l" r="r" t="t"/>
                <a:pathLst>
                  <a:path h="10000" w="10226">
                    <a:moveTo>
                      <a:pt x="0" y="5972"/>
                    </a:moveTo>
                    <a:cubicBezTo>
                      <a:pt x="233" y="8189"/>
                      <a:pt x="2952" y="8514"/>
                      <a:pt x="4451" y="10000"/>
                    </a:cubicBezTo>
                    <a:cubicBezTo>
                      <a:pt x="6234" y="7429"/>
                      <a:pt x="8288" y="5023"/>
                      <a:pt x="10226" y="2547"/>
                    </a:cubicBezTo>
                    <a:cubicBezTo>
                      <a:pt x="9192" y="766"/>
                      <a:pt x="7074" y="-154"/>
                      <a:pt x="4903" y="22"/>
                    </a:cubicBezTo>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a:defRPr/>
                </a:pPr>
                <a:endParaRPr altLang="en-US" kern="0" lang="zh-CN" sz="2000">
                  <a:solidFill>
                    <a:prstClr val="black"/>
                  </a:solidFill>
                  <a:latin typeface="Arial"/>
                  <a:ea typeface="微软雅黑"/>
                  <a:cs typeface="+mn-ea"/>
                  <a:sym typeface="+mn-lt"/>
                </a:endParaRPr>
              </a:p>
            </p:txBody>
          </p:sp>
        </p:grpSp>
        <p:sp>
          <p:nvSpPr>
            <p:cNvPr id="16" name="圆角矩形 15"/>
            <p:cNvSpPr/>
            <p:nvPr/>
          </p:nvSpPr>
          <p:spPr>
            <a:xfrm>
              <a:off x="1690656" y="1579434"/>
              <a:ext cx="1206280" cy="971055"/>
            </a:xfrm>
            <a:prstGeom prst="roundRect">
              <a:avLst>
                <a:gd fmla="val 11077" name="adj"/>
              </a:avLst>
            </a:prstGeom>
            <a:solidFill>
              <a:schemeClr val="accent2"/>
            </a:solidFill>
            <a:ln algn="ctr" cap="flat" cmpd="sng" w="25400">
              <a:noFill/>
              <a:prstDash val="solid"/>
            </a:ln>
            <a:effectLst/>
          </p:spPr>
          <p:txBody>
            <a:bodyPr anchor="ctr" rtlCol="0"/>
            <a:lstStyle/>
            <a:p>
              <a:pPr algn="ctr" defTabSz="914400">
                <a:defRPr/>
              </a:pPr>
              <a:endParaRPr altLang="en-US" kern="0" lang="zh-CN" sz="2000">
                <a:solidFill>
                  <a:prstClr val="white"/>
                </a:solidFill>
                <a:latin typeface="Arial"/>
                <a:ea typeface="微软雅黑"/>
                <a:cs typeface="+mn-ea"/>
                <a:sym typeface="+mn-lt"/>
              </a:endParaRPr>
            </a:p>
          </p:txBody>
        </p:sp>
        <p:sp>
          <p:nvSpPr>
            <p:cNvPr id="17" name="圆角矩形 16"/>
            <p:cNvSpPr/>
            <p:nvPr/>
          </p:nvSpPr>
          <p:spPr>
            <a:xfrm rot="1046250">
              <a:off x="1934125" y="995115"/>
              <a:ext cx="783207" cy="630482"/>
            </a:xfrm>
            <a:prstGeom prst="roundRect">
              <a:avLst>
                <a:gd fmla="val 11077" name="adj"/>
              </a:avLst>
            </a:prstGeom>
            <a:solidFill>
              <a:schemeClr val="accent1"/>
            </a:solidFill>
            <a:ln algn="ctr" cap="flat" cmpd="sng" w="25400">
              <a:noFill/>
              <a:prstDash val="solid"/>
            </a:ln>
            <a:effectLst/>
          </p:spPr>
          <p:txBody>
            <a:bodyPr anchor="ctr" rtlCol="0"/>
            <a:lstStyle/>
            <a:p>
              <a:pPr algn="ctr" defTabSz="914400">
                <a:defRPr/>
              </a:pPr>
              <a:endParaRPr altLang="en-US" kern="0" lang="zh-CN" sz="2000">
                <a:solidFill>
                  <a:prstClr val="white"/>
                </a:solidFill>
                <a:latin typeface="Arial"/>
                <a:ea typeface="微软雅黑"/>
                <a:cs typeface="+mn-ea"/>
                <a:sym typeface="+mn-lt"/>
              </a:endParaRPr>
            </a:p>
          </p:txBody>
        </p:sp>
        <p:sp>
          <p:nvSpPr>
            <p:cNvPr id="18" name="文本框 24"/>
            <p:cNvSpPr txBox="1"/>
            <p:nvPr/>
          </p:nvSpPr>
          <p:spPr>
            <a:xfrm rot="908242">
              <a:off x="2027969" y="921095"/>
              <a:ext cx="574421" cy="731949"/>
            </a:xfrm>
            <a:prstGeom prst="rect">
              <a:avLst/>
            </a:prstGeom>
            <a:noFill/>
          </p:spPr>
          <p:txBody>
            <a:bodyPr rtlCol="0" wrap="none">
              <a:spAutoFit/>
            </a:bodyPr>
            <a:lstStyle/>
            <a:p>
              <a:pPr defTabSz="914400">
                <a:defRPr/>
              </a:pPr>
              <a:r>
                <a:rPr altLang="zh-CN" kern="0" lang="en-US" sz="3200">
                  <a:solidFill>
                    <a:prstClr val="white"/>
                  </a:solidFill>
                  <a:effectLst>
                    <a:outerShdw algn="tl" blurRad="38100" dir="2700000" dist="38100">
                      <a:srgbClr val="000000">
                        <a:alpha val="43137"/>
                      </a:srgbClr>
                    </a:outerShdw>
                  </a:effectLst>
                  <a:latin typeface="Arial"/>
                  <a:ea typeface="微软雅黑"/>
                  <a:cs typeface="+mn-ea"/>
                  <a:sym typeface="+mn-lt"/>
                </a:rPr>
                <a:t>A</a:t>
              </a:r>
            </a:p>
          </p:txBody>
        </p:sp>
        <p:sp>
          <p:nvSpPr>
            <p:cNvPr id="19" name="文本框 25"/>
            <p:cNvSpPr txBox="1"/>
            <p:nvPr/>
          </p:nvSpPr>
          <p:spPr>
            <a:xfrm>
              <a:off x="1920332" y="1577693"/>
              <a:ext cx="810793" cy="1155709"/>
            </a:xfrm>
            <a:prstGeom prst="rect">
              <a:avLst/>
            </a:prstGeom>
            <a:noFill/>
          </p:spPr>
          <p:txBody>
            <a:bodyPr rtlCol="0" wrap="square">
              <a:spAutoFit/>
            </a:bodyPr>
            <a:lstStyle/>
            <a:p>
              <a:pPr defTabSz="914400">
                <a:defRPr/>
              </a:pPr>
              <a:r>
                <a:rPr altLang="zh-CN" kern="0" lang="en-US" sz="5400">
                  <a:solidFill>
                    <a:prstClr val="white"/>
                  </a:solidFill>
                  <a:effectLst>
                    <a:outerShdw algn="tl" blurRad="38100" dir="2700000" dist="38100">
                      <a:srgbClr val="000000">
                        <a:alpha val="43137"/>
                      </a:srgbClr>
                    </a:outerShdw>
                  </a:effectLst>
                  <a:latin typeface="Arial"/>
                  <a:ea typeface="微软雅黑"/>
                  <a:cs typeface="+mn-ea"/>
                  <a:sym typeface="+mn-lt"/>
                </a:rPr>
                <a:t>B</a:t>
              </a:r>
            </a:p>
          </p:txBody>
        </p:sp>
        <p:sp>
          <p:nvSpPr>
            <p:cNvPr id="20" name="圆角矩形 19"/>
            <p:cNvSpPr/>
            <p:nvPr/>
          </p:nvSpPr>
          <p:spPr>
            <a:xfrm rot="20277632">
              <a:off x="1549765" y="1206059"/>
              <a:ext cx="618564" cy="497944"/>
            </a:xfrm>
            <a:prstGeom prst="roundRect">
              <a:avLst>
                <a:gd fmla="val 11077" name="adj"/>
              </a:avLst>
            </a:prstGeom>
            <a:solidFill>
              <a:schemeClr val="accent1"/>
            </a:solidFill>
            <a:ln algn="ctr" cap="flat" cmpd="sng" w="25400">
              <a:noFill/>
              <a:prstDash val="solid"/>
            </a:ln>
            <a:effectLst/>
          </p:spPr>
          <p:txBody>
            <a:bodyPr anchor="ctr" rtlCol="0"/>
            <a:lstStyle/>
            <a:p>
              <a:pPr algn="ctr" defTabSz="914400">
                <a:defRPr/>
              </a:pPr>
              <a:endParaRPr altLang="en-US" kern="0" lang="zh-CN" sz="2000">
                <a:solidFill>
                  <a:prstClr val="white"/>
                </a:solidFill>
                <a:latin typeface="Arial"/>
                <a:ea typeface="微软雅黑"/>
                <a:cs typeface="+mn-ea"/>
                <a:sym typeface="+mn-lt"/>
              </a:endParaRPr>
            </a:p>
          </p:txBody>
        </p:sp>
        <p:sp>
          <p:nvSpPr>
            <p:cNvPr id="21" name="文本框 24"/>
            <p:cNvSpPr txBox="1"/>
            <p:nvPr/>
          </p:nvSpPr>
          <p:spPr>
            <a:xfrm rot="20139624">
              <a:off x="1649946" y="1209392"/>
              <a:ext cx="464032" cy="500807"/>
            </a:xfrm>
            <a:prstGeom prst="rect">
              <a:avLst/>
            </a:prstGeom>
            <a:noFill/>
          </p:spPr>
          <p:txBody>
            <a:bodyPr rtlCol="0" wrap="none">
              <a:spAutoFit/>
            </a:bodyPr>
            <a:lstStyle/>
            <a:p>
              <a:pPr defTabSz="914400">
                <a:defRPr/>
              </a:pPr>
              <a:r>
                <a:rPr altLang="zh-CN" kern="0" lang="en-US" sz="2000">
                  <a:solidFill>
                    <a:prstClr val="white"/>
                  </a:solidFill>
                  <a:effectLst>
                    <a:outerShdw algn="tl" blurRad="38100" dir="2700000" dist="38100">
                      <a:srgbClr val="000000">
                        <a:alpha val="43137"/>
                      </a:srgbClr>
                    </a:outerShdw>
                  </a:effectLst>
                  <a:latin typeface="Arial"/>
                  <a:ea typeface="微软雅黑"/>
                  <a:cs typeface="+mn-ea"/>
                  <a:sym typeface="+mn-lt"/>
                </a:rPr>
                <a:t>C</a:t>
              </a:r>
            </a:p>
          </p:txBody>
        </p:sp>
      </p:grpSp>
      <p:grpSp>
        <p:nvGrpSpPr>
          <p:cNvPr id="25" name="组合 24"/>
          <p:cNvGrpSpPr/>
          <p:nvPr/>
        </p:nvGrpSpPr>
        <p:grpSpPr>
          <a:xfrm>
            <a:off x="3087535" y="1957710"/>
            <a:ext cx="1247186" cy="1247571"/>
            <a:chOff x="3087535" y="2200113"/>
            <a:chExt cx="1247186" cy="1247186"/>
          </a:xfrm>
          <a:solidFill>
            <a:schemeClr val="accent1"/>
          </a:solidFill>
        </p:grpSpPr>
        <p:sp>
          <p:nvSpPr>
            <p:cNvPr id="26" name="Shape 14341"/>
            <p:cNvSpPr/>
            <p:nvPr/>
          </p:nvSpPr>
          <p:spPr>
            <a:xfrm rot="18900000">
              <a:off x="3087535" y="2200113"/>
              <a:ext cx="1247186" cy="1247186"/>
            </a:xfrm>
            <a:custGeom>
              <a:cxnLst>
                <a:cxn ang="0">
                  <a:pos x="wd2" y="hd2"/>
                </a:cxn>
                <a:cxn ang="5400000">
                  <a:pos x="wd2" y="hd2"/>
                </a:cxn>
                <a:cxn ang="10800000">
                  <a:pos x="wd2" y="hd2"/>
                </a:cxn>
                <a:cxn ang="16200000">
                  <a:pos x="wd2" y="hd2"/>
                </a:cxn>
              </a:cxnLst>
              <a:rect b="b" l="0" r="r" t="0"/>
              <a:pathLst>
                <a:path extrusionOk="0" h="21600" w="2160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grpFill/>
            <a:ln cap="flat" w="12700">
              <a:noFill/>
              <a:miter lim="400000"/>
            </a:ln>
            <a:effectLst/>
          </p:spPr>
          <p:txBody>
            <a:bodyPr anchor="t" bIns="0" lIns="0" numCol="1" rIns="0" tIns="0" wrap="square">
              <a:noAutofit/>
            </a:bodyPr>
            <a:lstStyle/>
            <a:p>
              <a:pPr defTabSz="914400">
                <a:defRPr>
                  <a:latin typeface="Roboto condensed"/>
                  <a:ea typeface="Roboto condensed"/>
                  <a:cs typeface="Roboto condensed"/>
                  <a:sym typeface="Roboto condensed"/>
                </a:defRPr>
              </a:pPr>
              <a:endParaRPr kern="0" sz="1400">
                <a:solidFill>
                  <a:prstClr val="black">
                    <a:lumMod val="75000"/>
                    <a:lumOff val="25000"/>
                  </a:prstClr>
                </a:solidFill>
                <a:latin typeface="Roboto condensed"/>
                <a:ea typeface="Roboto condensed"/>
                <a:cs typeface="+mn-ea"/>
                <a:sym typeface="+mn-lt"/>
              </a:endParaRPr>
            </a:p>
          </p:txBody>
        </p:sp>
        <p:sp>
          <p:nvSpPr>
            <p:cNvPr id="27" name="文本框 24"/>
            <p:cNvSpPr txBox="1"/>
            <p:nvPr/>
          </p:nvSpPr>
          <p:spPr>
            <a:xfrm rot="908242">
              <a:off x="3465801" y="2563572"/>
              <a:ext cx="454343" cy="578941"/>
            </a:xfrm>
            <a:prstGeom prst="rect">
              <a:avLst/>
            </a:prstGeom>
            <a:noFill/>
          </p:spPr>
          <p:txBody>
            <a:bodyPr rtlCol="0" wrap="none">
              <a:spAutoFit/>
            </a:bodyPr>
            <a:lstStyle/>
            <a:p>
              <a:pPr defTabSz="914400">
                <a:defRPr/>
              </a:pPr>
              <a:r>
                <a:rPr altLang="zh-CN" kern="0" lang="en-US" sz="3200">
                  <a:solidFill>
                    <a:prstClr val="white"/>
                  </a:solidFill>
                  <a:effectLst>
                    <a:outerShdw algn="tl" blurRad="38100" dir="2700000" dist="38100">
                      <a:srgbClr val="000000">
                        <a:alpha val="43137"/>
                      </a:srgbClr>
                    </a:outerShdw>
                  </a:effectLst>
                  <a:latin typeface="Arial"/>
                  <a:ea typeface="微软雅黑"/>
                  <a:cs typeface="+mn-ea"/>
                  <a:sym typeface="+mn-lt"/>
                </a:rPr>
                <a:t>A</a:t>
              </a:r>
            </a:p>
          </p:txBody>
        </p:sp>
      </p:grpSp>
      <p:grpSp>
        <p:nvGrpSpPr>
          <p:cNvPr id="28" name="组合 27"/>
          <p:cNvGrpSpPr/>
          <p:nvPr/>
        </p:nvGrpSpPr>
        <p:grpSpPr>
          <a:xfrm>
            <a:off x="4294103" y="1223024"/>
            <a:ext cx="1247186" cy="1247571"/>
            <a:chOff x="4294103" y="1465653"/>
            <a:chExt cx="1247186" cy="1247186"/>
          </a:xfrm>
          <a:solidFill>
            <a:schemeClr val="accent2"/>
          </a:solidFill>
        </p:grpSpPr>
        <p:sp>
          <p:nvSpPr>
            <p:cNvPr id="29" name="Shape 14331"/>
            <p:cNvSpPr/>
            <p:nvPr/>
          </p:nvSpPr>
          <p:spPr>
            <a:xfrm rot="18900000">
              <a:off x="4294103" y="1465653"/>
              <a:ext cx="1247186" cy="1247186"/>
            </a:xfrm>
            <a:custGeom>
              <a:cxnLst>
                <a:cxn ang="0">
                  <a:pos x="wd2" y="hd2"/>
                </a:cxn>
                <a:cxn ang="5400000">
                  <a:pos x="wd2" y="hd2"/>
                </a:cxn>
                <a:cxn ang="10800000">
                  <a:pos x="wd2" y="hd2"/>
                </a:cxn>
                <a:cxn ang="16200000">
                  <a:pos x="wd2" y="hd2"/>
                </a:cxn>
              </a:cxnLst>
              <a:rect b="b" l="0" r="r" t="0"/>
              <a:pathLst>
                <a:path extrusionOk="0" h="21600" w="2160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grpFill/>
            <a:ln cap="flat" w="12700">
              <a:noFill/>
              <a:miter lim="400000"/>
            </a:ln>
            <a:effectLst/>
          </p:spPr>
          <p:txBody>
            <a:bodyPr anchor="t" bIns="0" lIns="0" numCol="1" rIns="0" tIns="0" wrap="square">
              <a:noAutofit/>
            </a:bodyPr>
            <a:lstStyle/>
            <a:p>
              <a:pPr defTabSz="914400">
                <a:defRPr>
                  <a:latin typeface="Roboto condensed"/>
                  <a:ea typeface="Roboto condensed"/>
                  <a:cs typeface="Roboto condensed"/>
                  <a:sym typeface="Roboto condensed"/>
                </a:defRPr>
              </a:pPr>
              <a:endParaRPr kern="0" sz="1400">
                <a:solidFill>
                  <a:prstClr val="black">
                    <a:lumMod val="75000"/>
                    <a:lumOff val="25000"/>
                  </a:prstClr>
                </a:solidFill>
                <a:latin typeface="Roboto condensed"/>
                <a:ea typeface="Roboto condensed"/>
                <a:cs typeface="+mn-ea"/>
                <a:sym typeface="+mn-lt"/>
              </a:endParaRPr>
            </a:p>
          </p:txBody>
        </p:sp>
        <p:sp>
          <p:nvSpPr>
            <p:cNvPr id="30" name="文本框 24"/>
            <p:cNvSpPr txBox="1"/>
            <p:nvPr/>
          </p:nvSpPr>
          <p:spPr>
            <a:xfrm rot="908242">
              <a:off x="4612856" y="1737441"/>
              <a:ext cx="454343" cy="578941"/>
            </a:xfrm>
            <a:prstGeom prst="rect">
              <a:avLst/>
            </a:prstGeom>
            <a:grpFill/>
          </p:spPr>
          <p:txBody>
            <a:bodyPr rtlCol="0" wrap="none">
              <a:spAutoFit/>
            </a:bodyPr>
            <a:lstStyle/>
            <a:p>
              <a:pPr defTabSz="914400">
                <a:defRPr/>
              </a:pPr>
              <a:r>
                <a:rPr altLang="zh-CN" kern="0" lang="en-US" sz="3200">
                  <a:solidFill>
                    <a:prstClr val="white"/>
                  </a:solidFill>
                  <a:effectLst>
                    <a:outerShdw algn="tl" blurRad="38100" dir="2700000" dist="38100">
                      <a:srgbClr val="000000">
                        <a:alpha val="43137"/>
                      </a:srgbClr>
                    </a:outerShdw>
                  </a:effectLst>
                  <a:latin typeface="Arial"/>
                  <a:ea typeface="微软雅黑"/>
                  <a:cs typeface="+mn-ea"/>
                  <a:sym typeface="+mn-lt"/>
                </a:rPr>
                <a:t>B</a:t>
              </a:r>
            </a:p>
          </p:txBody>
        </p:sp>
      </p:grpSp>
      <p:grpSp>
        <p:nvGrpSpPr>
          <p:cNvPr id="31" name="组合 30"/>
          <p:cNvGrpSpPr/>
          <p:nvPr/>
        </p:nvGrpSpPr>
        <p:grpSpPr>
          <a:xfrm>
            <a:off x="5074423" y="2444009"/>
            <a:ext cx="1249409" cy="1247571"/>
            <a:chOff x="5074422" y="2686262"/>
            <a:chExt cx="1249409" cy="1247186"/>
          </a:xfrm>
        </p:grpSpPr>
        <p:sp>
          <p:nvSpPr>
            <p:cNvPr id="32" name="Shape 14336"/>
            <p:cNvSpPr/>
            <p:nvPr/>
          </p:nvSpPr>
          <p:spPr>
            <a:xfrm rot="18900000">
              <a:off x="5074422" y="2686262"/>
              <a:ext cx="1249409" cy="1247186"/>
            </a:xfrm>
            <a:custGeom>
              <a:cxnLst>
                <a:cxn ang="0">
                  <a:pos x="wd2" y="hd2"/>
                </a:cxn>
                <a:cxn ang="5400000">
                  <a:pos x="wd2" y="hd2"/>
                </a:cxn>
                <a:cxn ang="10800000">
                  <a:pos x="wd2" y="hd2"/>
                </a:cxn>
                <a:cxn ang="16200000">
                  <a:pos x="wd2" y="hd2"/>
                </a:cxn>
              </a:cxnLst>
              <a:rect b="b" l="0" r="r" t="0"/>
              <a:pathLst>
                <a:path extrusionOk="0" h="21600" w="2160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solidFill>
              <a:schemeClr val="accent3"/>
            </a:solidFill>
            <a:ln cap="flat" w="12700">
              <a:noFill/>
              <a:miter lim="400000"/>
            </a:ln>
            <a:effectLst/>
          </p:spPr>
          <p:txBody>
            <a:bodyPr anchor="t" bIns="0" lIns="0" numCol="1" rIns="0" tIns="0" wrap="square">
              <a:noAutofit/>
            </a:bodyPr>
            <a:lstStyle/>
            <a:p>
              <a:pPr defTabSz="914400">
                <a:defRPr>
                  <a:latin typeface="Roboto condensed"/>
                  <a:ea typeface="Roboto condensed"/>
                  <a:cs typeface="Roboto condensed"/>
                  <a:sym typeface="Roboto condensed"/>
                </a:defRPr>
              </a:pPr>
              <a:endParaRPr kern="0" sz="1400">
                <a:solidFill>
                  <a:prstClr val="black">
                    <a:lumMod val="75000"/>
                    <a:lumOff val="25000"/>
                  </a:prstClr>
                </a:solidFill>
                <a:latin typeface="Roboto condensed"/>
                <a:ea typeface="Roboto condensed"/>
                <a:cs typeface="+mn-ea"/>
                <a:sym typeface="+mn-lt"/>
              </a:endParaRPr>
            </a:p>
          </p:txBody>
        </p:sp>
        <p:sp>
          <p:nvSpPr>
            <p:cNvPr id="33" name="文本框 24"/>
            <p:cNvSpPr txBox="1"/>
            <p:nvPr/>
          </p:nvSpPr>
          <p:spPr>
            <a:xfrm rot="908242">
              <a:off x="5459359" y="2941489"/>
              <a:ext cx="476568" cy="578941"/>
            </a:xfrm>
            <a:prstGeom prst="rect">
              <a:avLst/>
            </a:prstGeom>
            <a:noFill/>
          </p:spPr>
          <p:txBody>
            <a:bodyPr rtlCol="0" wrap="none">
              <a:spAutoFit/>
            </a:bodyPr>
            <a:lstStyle/>
            <a:p>
              <a:pPr defTabSz="914400">
                <a:defRPr/>
              </a:pPr>
              <a:r>
                <a:rPr altLang="zh-CN" kern="0" lang="en-US" sz="3200">
                  <a:solidFill>
                    <a:prstClr val="white"/>
                  </a:solidFill>
                  <a:effectLst>
                    <a:outerShdw algn="tl" blurRad="38100" dir="2700000" dist="38100">
                      <a:srgbClr val="000000">
                        <a:alpha val="43137"/>
                      </a:srgbClr>
                    </a:outerShdw>
                  </a:effectLst>
                  <a:latin typeface="Arial"/>
                  <a:ea typeface="微软雅黑"/>
                  <a:cs typeface="+mn-ea"/>
                  <a:sym typeface="+mn-lt"/>
                </a:rPr>
                <a:t>C</a:t>
              </a:r>
            </a:p>
          </p:txBody>
        </p:sp>
      </p:grpSp>
    </p:spTree>
    <p:extLst>
      <p:ext uri="{BB962C8B-B14F-4D97-AF65-F5344CB8AC3E}">
        <p14:creationId val="38271723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45" presetSubtype="0">
                                  <p:stCondLst>
                                    <p:cond delay="0"/>
                                  </p:stCondLst>
                                  <p:childTnLst>
                                    <p:set>
                                      <p:cBhvr>
                                        <p:cTn dur="1" fill="hold" id="12">
                                          <p:stCondLst>
                                            <p:cond delay="0"/>
                                          </p:stCondLst>
                                        </p:cTn>
                                        <p:tgtEl>
                                          <p:spTgt spid="25"/>
                                        </p:tgtEl>
                                        <p:attrNameLst>
                                          <p:attrName>style.visibility</p:attrName>
                                        </p:attrNameLst>
                                      </p:cBhvr>
                                      <p:to>
                                        <p:strVal val="visible"/>
                                      </p:to>
                                    </p:set>
                                    <p:animEffect filter="fade" transition="in">
                                      <p:cBhvr>
                                        <p:cTn dur="2000" id="13"/>
                                        <p:tgtEl>
                                          <p:spTgt spid="25"/>
                                        </p:tgtEl>
                                      </p:cBhvr>
                                    </p:animEffect>
                                    <p:anim calcmode="lin" valueType="num">
                                      <p:cBhvr>
                                        <p:cTn dur="2000" fill="hold" id="14"/>
                                        <p:tgtEl>
                                          <p:spTgt spid="25"/>
                                        </p:tgtEl>
                                        <p:attrNameLst>
                                          <p:attrName>ppt_w</p:attrName>
                                        </p:attrNameLst>
                                      </p:cBhvr>
                                      <p:tavLst>
                                        <p:tav fmla="#ppt_w*sin(2.5*pi*$)" tm="0">
                                          <p:val>
                                            <p:fltVal val="0"/>
                                          </p:val>
                                        </p:tav>
                                        <p:tav tm="100000">
                                          <p:val>
                                            <p:fltVal val="1"/>
                                          </p:val>
                                        </p:tav>
                                      </p:tavLst>
                                    </p:anim>
                                    <p:anim calcmode="lin" valueType="num">
                                      <p:cBhvr>
                                        <p:cTn dur="2000" fill="hold" id="15"/>
                                        <p:tgtEl>
                                          <p:spTgt spid="25"/>
                                        </p:tgtEl>
                                        <p:attrNameLst>
                                          <p:attrName>ppt_h</p:attrName>
                                        </p:attrNameLst>
                                      </p:cBhvr>
                                      <p:tavLst>
                                        <p:tav tm="0">
                                          <p:val>
                                            <p:strVal val="#ppt_h"/>
                                          </p:val>
                                        </p:tav>
                                        <p:tav tm="100000">
                                          <p:val>
                                            <p:strVal val="#ppt_h"/>
                                          </p:val>
                                        </p:tav>
                                      </p:tavLst>
                                    </p:anim>
                                  </p:childTnLst>
                                </p:cTn>
                              </p:par>
                              <p:par>
                                <p:cTn fill="hold" id="16" nodeType="withEffect" presetClass="entr" presetID="45" presetSubtype="0">
                                  <p:stCondLst>
                                    <p:cond delay="0"/>
                                  </p:stCondLst>
                                  <p:childTnLst>
                                    <p:set>
                                      <p:cBhvr>
                                        <p:cTn dur="1" fill="hold" id="17">
                                          <p:stCondLst>
                                            <p:cond delay="0"/>
                                          </p:stCondLst>
                                        </p:cTn>
                                        <p:tgtEl>
                                          <p:spTgt spid="28"/>
                                        </p:tgtEl>
                                        <p:attrNameLst>
                                          <p:attrName>style.visibility</p:attrName>
                                        </p:attrNameLst>
                                      </p:cBhvr>
                                      <p:to>
                                        <p:strVal val="visible"/>
                                      </p:to>
                                    </p:set>
                                    <p:animEffect filter="fade" transition="in">
                                      <p:cBhvr>
                                        <p:cTn dur="2000" id="18"/>
                                        <p:tgtEl>
                                          <p:spTgt spid="28"/>
                                        </p:tgtEl>
                                      </p:cBhvr>
                                    </p:animEffect>
                                    <p:anim calcmode="lin" valueType="num">
                                      <p:cBhvr>
                                        <p:cTn dur="2000" fill="hold" id="19"/>
                                        <p:tgtEl>
                                          <p:spTgt spid="28"/>
                                        </p:tgtEl>
                                        <p:attrNameLst>
                                          <p:attrName>ppt_w</p:attrName>
                                        </p:attrNameLst>
                                      </p:cBhvr>
                                      <p:tavLst>
                                        <p:tav fmla="#ppt_w*sin(2.5*pi*$)" tm="0">
                                          <p:val>
                                            <p:fltVal val="0"/>
                                          </p:val>
                                        </p:tav>
                                        <p:tav tm="100000">
                                          <p:val>
                                            <p:fltVal val="1"/>
                                          </p:val>
                                        </p:tav>
                                      </p:tavLst>
                                    </p:anim>
                                    <p:anim calcmode="lin" valueType="num">
                                      <p:cBhvr>
                                        <p:cTn dur="2000" fill="hold" id="20"/>
                                        <p:tgtEl>
                                          <p:spTgt spid="28"/>
                                        </p:tgtEl>
                                        <p:attrNameLst>
                                          <p:attrName>ppt_h</p:attrName>
                                        </p:attrNameLst>
                                      </p:cBhvr>
                                      <p:tavLst>
                                        <p:tav tm="0">
                                          <p:val>
                                            <p:strVal val="#ppt_h"/>
                                          </p:val>
                                        </p:tav>
                                        <p:tav tm="100000">
                                          <p:val>
                                            <p:strVal val="#ppt_h"/>
                                          </p:val>
                                        </p:tav>
                                      </p:tavLst>
                                    </p:anim>
                                  </p:childTnLst>
                                </p:cTn>
                              </p:par>
                              <p:par>
                                <p:cTn fill="hold" id="21" nodeType="withEffect" presetClass="entr" presetID="45" presetSubtype="0">
                                  <p:stCondLst>
                                    <p:cond delay="0"/>
                                  </p:stCondLst>
                                  <p:childTnLst>
                                    <p:set>
                                      <p:cBhvr>
                                        <p:cTn dur="1" fill="hold" id="22">
                                          <p:stCondLst>
                                            <p:cond delay="0"/>
                                          </p:stCondLst>
                                        </p:cTn>
                                        <p:tgtEl>
                                          <p:spTgt spid="31"/>
                                        </p:tgtEl>
                                        <p:attrNameLst>
                                          <p:attrName>style.visibility</p:attrName>
                                        </p:attrNameLst>
                                      </p:cBhvr>
                                      <p:to>
                                        <p:strVal val="visible"/>
                                      </p:to>
                                    </p:set>
                                    <p:animEffect filter="fade" transition="in">
                                      <p:cBhvr>
                                        <p:cTn dur="2000" id="23"/>
                                        <p:tgtEl>
                                          <p:spTgt spid="31"/>
                                        </p:tgtEl>
                                      </p:cBhvr>
                                    </p:animEffect>
                                    <p:anim calcmode="lin" valueType="num">
                                      <p:cBhvr>
                                        <p:cTn dur="2000" fill="hold" id="24"/>
                                        <p:tgtEl>
                                          <p:spTgt spid="31"/>
                                        </p:tgtEl>
                                        <p:attrNameLst>
                                          <p:attrName>ppt_w</p:attrName>
                                        </p:attrNameLst>
                                      </p:cBhvr>
                                      <p:tavLst>
                                        <p:tav fmla="#ppt_w*sin(2.5*pi*$)" tm="0">
                                          <p:val>
                                            <p:fltVal val="0"/>
                                          </p:val>
                                        </p:tav>
                                        <p:tav tm="100000">
                                          <p:val>
                                            <p:fltVal val="1"/>
                                          </p:val>
                                        </p:tav>
                                      </p:tavLst>
                                    </p:anim>
                                    <p:anim calcmode="lin" valueType="num">
                                      <p:cBhvr>
                                        <p:cTn dur="2000" fill="hold" id="25"/>
                                        <p:tgtEl>
                                          <p:spTgt spid="31"/>
                                        </p:tgtEl>
                                        <p:attrNameLst>
                                          <p:attrName>ppt_h</p:attrName>
                                        </p:attrNameLst>
                                      </p:cBhvr>
                                      <p:tavLst>
                                        <p:tav tm="0">
                                          <p:val>
                                            <p:strVal val="#ppt_h"/>
                                          </p:val>
                                        </p:tav>
                                        <p:tav tm="100000">
                                          <p:val>
                                            <p:strVal val="#ppt_h"/>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500" id="30"/>
                                        <p:tgtEl>
                                          <p:spTgt spid="12"/>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10"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500" id="35"/>
                                        <p:tgtEl>
                                          <p:spTgt spid="11"/>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500" id="38"/>
                                        <p:tgtEl>
                                          <p:spTgt spid="13"/>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10" presetSubtype="0">
                                  <p:stCondLst>
                                    <p:cond delay="0"/>
                                  </p:stCondLst>
                                  <p:childTnLst>
                                    <p:set>
                                      <p:cBhvr>
                                        <p:cTn dur="1" fill="hold" id="42">
                                          <p:stCondLst>
                                            <p:cond delay="0"/>
                                          </p:stCondLst>
                                        </p:cTn>
                                        <p:tgtEl>
                                          <p:spTgt spid="5"/>
                                        </p:tgtEl>
                                        <p:attrNameLst>
                                          <p:attrName>style.visibility</p:attrName>
                                        </p:attrNameLst>
                                      </p:cBhvr>
                                      <p:to>
                                        <p:strVal val="visible"/>
                                      </p:to>
                                    </p:set>
                                    <p:animEffect filter="fade" transition="in">
                                      <p:cBhvr>
                                        <p:cTn dur="500" id="43"/>
                                        <p:tgtEl>
                                          <p:spTgt spid="5"/>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6"/>
                                        </p:tgtEl>
                                        <p:attrNameLst>
                                          <p:attrName>style.visibility</p:attrName>
                                        </p:attrNameLst>
                                      </p:cBhvr>
                                      <p:to>
                                        <p:strVal val="visible"/>
                                      </p:to>
                                    </p:set>
                                    <p:animEffect filter="fade" transition="in">
                                      <p:cBhvr>
                                        <p:cTn dur="500" id="46"/>
                                        <p:tgtEl>
                                          <p:spTgt spid="6"/>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7"/>
                                        </p:tgtEl>
                                        <p:attrNameLst>
                                          <p:attrName>style.visibility</p:attrName>
                                        </p:attrNameLst>
                                      </p:cBhvr>
                                      <p:to>
                                        <p:strVal val="visible"/>
                                      </p:to>
                                    </p:set>
                                    <p:animEffect filter="fade" transition="in">
                                      <p:cBhvr>
                                        <p:cTn dur="500" id="49"/>
                                        <p:tgtEl>
                                          <p:spTgt spid="7"/>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10" presetSubtype="0">
                                  <p:stCondLst>
                                    <p:cond delay="0"/>
                                  </p:stCondLst>
                                  <p:childTnLst>
                                    <p:set>
                                      <p:cBhvr>
                                        <p:cTn dur="1" fill="hold" id="53">
                                          <p:stCondLst>
                                            <p:cond delay="0"/>
                                          </p:stCondLst>
                                        </p:cTn>
                                        <p:tgtEl>
                                          <p:spTgt spid="8"/>
                                        </p:tgtEl>
                                        <p:attrNameLst>
                                          <p:attrName>style.visibility</p:attrName>
                                        </p:attrNameLst>
                                      </p:cBhvr>
                                      <p:to>
                                        <p:strVal val="visible"/>
                                      </p:to>
                                    </p:set>
                                    <p:animEffect filter="fade" transition="in">
                                      <p:cBhvr>
                                        <p:cTn dur="500" id="54"/>
                                        <p:tgtEl>
                                          <p:spTgt spid="8"/>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9"/>
                                        </p:tgtEl>
                                        <p:attrNameLst>
                                          <p:attrName>style.visibility</p:attrName>
                                        </p:attrNameLst>
                                      </p:cBhvr>
                                      <p:to>
                                        <p:strVal val="visible"/>
                                      </p:to>
                                    </p:set>
                                    <p:animEffect filter="fade" transition="in">
                                      <p:cBhvr>
                                        <p:cTn dur="500" id="57"/>
                                        <p:tgtEl>
                                          <p:spTgt spid="9"/>
                                        </p:tgtEl>
                                      </p:cBhvr>
                                    </p:animEffect>
                                  </p:childTnLst>
                                </p:cTn>
                              </p:par>
                              <p:par>
                                <p:cTn fill="hold" grpId="0" id="58" nodeType="withEffect" presetClass="entr" presetID="10" presetSubtype="0">
                                  <p:stCondLst>
                                    <p:cond delay="0"/>
                                  </p:stCondLst>
                                  <p:childTnLst>
                                    <p:set>
                                      <p:cBhvr>
                                        <p:cTn dur="1" fill="hold" id="59">
                                          <p:stCondLst>
                                            <p:cond delay="0"/>
                                          </p:stCondLst>
                                        </p:cTn>
                                        <p:tgtEl>
                                          <p:spTgt spid="10"/>
                                        </p:tgtEl>
                                        <p:attrNameLst>
                                          <p:attrName>style.visibility</p:attrName>
                                        </p:attrNameLst>
                                      </p:cBhvr>
                                      <p:to>
                                        <p:strVal val="visible"/>
                                      </p:to>
                                    </p:set>
                                    <p:animEffect filter="fade" transition="in">
                                      <p:cBhvr>
                                        <p:cTn dur="500" id="6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22DAF666-D6F8-4A15-AD26-E113170F2588}"/>
              </a:ext>
            </a:extLst>
          </p:cNvPr>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6" lIns="65032" rIns="65032" rtlCol="0" tIns="32516"/>
          <a:lstStyle/>
          <a:p>
            <a:pPr algn="ctr"/>
            <a:endParaRPr altLang="en-US" lang="zh-CN"/>
          </a:p>
        </p:txBody>
      </p:sp>
      <p:pic>
        <p:nvPicPr>
          <p:cNvPr descr="D:\1\83d4f57063662d5418d99f54b2010dd1.png" id="4" name="Picture 2">
            <a:extLst>
              <a:ext uri="{FF2B5EF4-FFF2-40B4-BE49-F238E27FC236}">
                <a16:creationId xmlns:a16="http://schemas.microsoft.com/office/drawing/2014/main" id="{8E2BB2C9-AAEA-4F34-92EC-7D2937FEB946}"/>
              </a:ext>
            </a:extLst>
          </p:cNvPr>
          <p:cNvPicPr>
            <a:picLocks noChangeArrowheads="1" noChangeAspect="1"/>
          </p:cNvPicPr>
          <p:nvPr/>
        </p:nvPicPr>
        <p:blipFill>
          <a:blip r:embed="rId2"/>
          <a:stretch>
            <a:fillRect/>
          </a:stretch>
        </p:blipFill>
        <p:spPr bwMode="auto">
          <a:xfrm>
            <a:off x="0" y="1126156"/>
            <a:ext cx="4549791" cy="2849078"/>
          </a:xfrm>
          <a:prstGeom prst="rect">
            <a:avLst/>
          </a:prstGeom>
          <a:noFill/>
        </p:spPr>
      </p:pic>
      <p:sp>
        <p:nvSpPr>
          <p:cNvPr id="6" name="矩形 34">
            <a:extLst>
              <a:ext uri="{FF2B5EF4-FFF2-40B4-BE49-F238E27FC236}">
                <a16:creationId xmlns:a16="http://schemas.microsoft.com/office/drawing/2014/main" id="{B6DAE5A8-267B-4BBF-A736-D46F13C2DCD1}"/>
              </a:ext>
            </a:extLst>
          </p:cNvPr>
          <p:cNvSpPr>
            <a:spLocks noChangeArrowheads="1"/>
          </p:cNvSpPr>
          <p:nvPr/>
        </p:nvSpPr>
        <p:spPr bwMode="auto">
          <a:xfrm>
            <a:off x="5022382" y="2736425"/>
            <a:ext cx="3596325" cy="480060"/>
          </a:xfrm>
          <a:prstGeom prst="rect">
            <a:avLst/>
          </a:prstGeom>
          <a:noFill/>
          <a:ln w="9525">
            <a:noFill/>
            <a:miter lim="800000"/>
          </a:ln>
        </p:spPr>
        <p:txBody>
          <a:bodyPr bIns="34290" lIns="68580" rIns="68580" tIns="34290" wrap="square">
            <a:spAutoFit/>
          </a:bodyPr>
          <a:lstStyle/>
          <a:p>
            <a:pPr>
              <a:lnSpc>
                <a:spcPct val="150000"/>
              </a:lnSpc>
            </a:pPr>
            <a:r>
              <a:rPr altLang="en-US" lang="zh-CN"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这里输入简单的文字概述这里输入简单的文字概述这里输入简单的文字概述这里输入简单的文字概述</a:t>
            </a:r>
          </a:p>
        </p:txBody>
      </p:sp>
      <p:sp>
        <p:nvSpPr>
          <p:cNvPr id="7" name="TextBox 4">
            <a:extLst>
              <a:ext uri="{FF2B5EF4-FFF2-40B4-BE49-F238E27FC236}">
                <a16:creationId xmlns:a16="http://schemas.microsoft.com/office/drawing/2014/main" id="{5ACE9B8B-5384-4040-BB2A-D1DFB3A726FD}"/>
              </a:ext>
            </a:extLst>
          </p:cNvPr>
          <p:cNvSpPr>
            <a:spLocks noChangeArrowheads="1"/>
          </p:cNvSpPr>
          <p:nvPr/>
        </p:nvSpPr>
        <p:spPr bwMode="auto">
          <a:xfrm>
            <a:off x="4549791" y="2130373"/>
            <a:ext cx="2788756" cy="617220"/>
          </a:xfrm>
          <a:prstGeom prst="rect">
            <a:avLst/>
          </a:prstGeom>
          <a:noFill/>
          <a:ln w="9525">
            <a:noFill/>
            <a:bevel/>
          </a:ln>
        </p:spPr>
        <p:txBody>
          <a:bodyPr bIns="34290" lIns="68580" rIns="68580" tIns="34290" wrap="square">
            <a:spAutoFit/>
          </a:bodyPr>
          <a:lstStyle/>
          <a:p>
            <a:pPr algn="ctr" eaLnBrk="1" hangingPunct="1">
              <a:lnSpc>
                <a:spcPct val="150000"/>
              </a:lnSpc>
              <a:buFont charset="0" panose="020b0604020202020204" pitchFamily="34" typeface="Arial"/>
              <a:buNone/>
            </a:pPr>
            <a:r>
              <a:rPr altLang="en-US" b="1" lang="zh-CN" sz="2400">
                <a:solidFill>
                  <a:schemeClr val="bg1"/>
                </a:solidFill>
                <a:latin charset="0" pitchFamily="34" typeface="Franklin Gothic Book"/>
                <a:ea charset="-122" panose="020b0503020204020204" pitchFamily="34" typeface="微软雅黑"/>
                <a:sym charset="0" pitchFamily="34" typeface="Franklin Gothic Book"/>
              </a:rPr>
              <a:t>点击添加标题</a:t>
            </a:r>
          </a:p>
        </p:txBody>
      </p:sp>
    </p:spTree>
    <p:extLst>
      <p:ext uri="{BB962C8B-B14F-4D97-AF65-F5344CB8AC3E}">
        <p14:creationId val="13493504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randombar(horizontal)" transition="in">
                                      <p:cBhvr>
                                        <p:cTn dur="500" id="13"/>
                                        <p:tgtEl>
                                          <p:spTgt spid="5"/>
                                        </p:tgtEl>
                                      </p:cBhvr>
                                    </p:animEffect>
                                  </p:childTnLst>
                                </p:cTn>
                              </p:par>
                            </p:childTnLst>
                          </p:cTn>
                        </p:par>
                        <p:par>
                          <p:cTn fill="hold" id="14" nodeType="afterGroup">
                            <p:stCondLst>
                              <p:cond delay="1500"/>
                            </p:stCondLst>
                            <p:childTnLst>
                              <p:par>
                                <p:cTn fill="hold" grpId="0" id="15" nodeType="after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fill="hold" id="21"/>
                                        <p:tgtEl>
                                          <p:spTgt spid="6"/>
                                        </p:tgtEl>
                                        <p:attrNameLst>
                                          <p:attrName>ppt_x</p:attrName>
                                        </p:attrNameLst>
                                      </p:cBhvr>
                                      <p:tavLst>
                                        <p:tav tm="0">
                                          <p:val>
                                            <p:strVal val="1+#ppt_w/2"/>
                                          </p:val>
                                        </p:tav>
                                        <p:tav tm="100000">
                                          <p:val>
                                            <p:strVal val="#ppt_x"/>
                                          </p:val>
                                        </p:tav>
                                      </p:tavLst>
                                    </p:anim>
                                    <p:anim calcmode="lin" valueType="num">
                                      <p:cBhvr additive="base">
                                        <p:cTn dur="500" fill="hold" id="22"/>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79 Forma libre"/>
          <p:cNvSpPr/>
          <p:nvPr/>
        </p:nvSpPr>
        <p:spPr bwMode="auto">
          <a:xfrm>
            <a:off x="2866374" y="1846555"/>
            <a:ext cx="752165" cy="466338"/>
          </a:xfrm>
          <a:custGeom>
            <a:gdLst>
              <a:gd fmla="*/ 1135857 w 1135857" name="connsiteX0"/>
              <a:gd fmla="*/ 511969 h 511969" name="connsiteY0"/>
              <a:gd fmla="*/ 678657 w 1135857" name="connsiteX1"/>
              <a:gd fmla="*/ 0 h 511969" name="connsiteY1"/>
              <a:gd fmla="*/ 0 w 1135857" name="connsiteX2"/>
              <a:gd fmla="*/ 0 h 511969" name="connsiteY2"/>
              <a:gd fmla="*/ 0 w 1212057" name="connsiteX3"/>
              <a:gd fmla="*/ 0 h 623888" name="connsiteY3"/>
            </a:gdLst>
            <a:cxnLst>
              <a:cxn ang="0">
                <a:pos x="connsiteX0" y="connsiteY0"/>
              </a:cxn>
              <a:cxn ang="0">
                <a:pos x="connsiteX1" y="connsiteY1"/>
              </a:cxn>
              <a:cxn ang="0">
                <a:pos x="connsiteX2" y="connsiteY2"/>
              </a:cxn>
            </a:cxnLst>
            <a:rect b="b" l="l" r="r" t="t"/>
            <a:pathLst>
              <a:path h="511969" w="1135857">
                <a:moveTo>
                  <a:pt x="1135857" y="511969"/>
                </a:moveTo>
                <a:lnTo>
                  <a:pt x="678657" y="0"/>
                </a:lnTo>
                <a:lnTo>
                  <a:pt x="0" y="0"/>
                </a:lnTo>
              </a:path>
            </a:pathLst>
          </a:custGeom>
          <a:noFill/>
          <a:ln cap="rnd" w="9525">
            <a:solidFill>
              <a:schemeClr val="accent5"/>
            </a:solidFill>
            <a:bevel/>
            <a:tailEnd len="med" type="oval" w="med"/>
          </a:ln>
          <a:extLst/>
        </p:spPr>
        <p:txBody>
          <a:bodyPr anchor="ctr" bIns="44540" lIns="89126" rIns="89126" rtlCol="0" tIns="44540"/>
          <a:lstStyle/>
          <a:p>
            <a:pPr algn="ctr" defTabSz="890984"/>
            <a:endParaRPr lang="es-SV" sz="700">
              <a:solidFill>
                <a:srgbClr val="000000"/>
              </a:solidFill>
              <a:latin charset="0" panose="020b0603020202020204" pitchFamily="34" typeface="Trebuchet MS"/>
            </a:endParaRPr>
          </a:p>
        </p:txBody>
      </p:sp>
      <p:sp>
        <p:nvSpPr>
          <p:cNvPr id="26" name="79 Forma libre"/>
          <p:cNvSpPr/>
          <p:nvPr/>
        </p:nvSpPr>
        <p:spPr bwMode="auto">
          <a:xfrm>
            <a:off x="3645362" y="1517924"/>
            <a:ext cx="752165" cy="466338"/>
          </a:xfrm>
          <a:custGeom>
            <a:gdLst>
              <a:gd fmla="*/ 1135857 w 1135857" name="connsiteX0"/>
              <a:gd fmla="*/ 511969 h 511969" name="connsiteY0"/>
              <a:gd fmla="*/ 678657 w 1135857" name="connsiteX1"/>
              <a:gd fmla="*/ 0 h 511969" name="connsiteY1"/>
              <a:gd fmla="*/ 0 w 1135857" name="connsiteX2"/>
              <a:gd fmla="*/ 0 h 511969" name="connsiteY2"/>
              <a:gd fmla="*/ 0 w 1212057" name="connsiteX3"/>
              <a:gd fmla="*/ 0 h 623888" name="connsiteY3"/>
            </a:gdLst>
            <a:cxnLst>
              <a:cxn ang="0">
                <a:pos x="connsiteX0" y="connsiteY0"/>
              </a:cxn>
              <a:cxn ang="0">
                <a:pos x="connsiteX1" y="connsiteY1"/>
              </a:cxn>
              <a:cxn ang="0">
                <a:pos x="connsiteX2" y="connsiteY2"/>
              </a:cxn>
            </a:cxnLst>
            <a:rect b="b" l="l" r="r" t="t"/>
            <a:pathLst>
              <a:path h="511969" w="1135857">
                <a:moveTo>
                  <a:pt x="1135857" y="511969"/>
                </a:moveTo>
                <a:lnTo>
                  <a:pt x="678657" y="0"/>
                </a:lnTo>
                <a:lnTo>
                  <a:pt x="0" y="0"/>
                </a:lnTo>
              </a:path>
            </a:pathLst>
          </a:custGeom>
          <a:noFill/>
          <a:ln cap="rnd" w="9525">
            <a:solidFill>
              <a:schemeClr val="accent5"/>
            </a:solidFill>
            <a:bevel/>
            <a:tailEnd len="med" type="oval" w="med"/>
          </a:ln>
          <a:extLst/>
        </p:spPr>
        <p:txBody>
          <a:bodyPr anchor="ctr" bIns="44540" lIns="89126" rIns="89126" rtlCol="0" tIns="44540"/>
          <a:lstStyle/>
          <a:p>
            <a:pPr algn="ctr" defTabSz="890984"/>
            <a:endParaRPr lang="es-SV" sz="700">
              <a:solidFill>
                <a:srgbClr val="000000"/>
              </a:solidFill>
              <a:latin charset="0" panose="020b0603020202020204" pitchFamily="34" typeface="Trebuchet MS"/>
            </a:endParaRPr>
          </a:p>
        </p:txBody>
      </p:sp>
      <p:sp>
        <p:nvSpPr>
          <p:cNvPr id="27" name="79 Forma libre"/>
          <p:cNvSpPr/>
          <p:nvPr/>
        </p:nvSpPr>
        <p:spPr bwMode="auto">
          <a:xfrm>
            <a:off x="4424351" y="1235060"/>
            <a:ext cx="752165" cy="466338"/>
          </a:xfrm>
          <a:custGeom>
            <a:gdLst>
              <a:gd fmla="*/ 1135857 w 1135857" name="connsiteX0"/>
              <a:gd fmla="*/ 511969 h 511969" name="connsiteY0"/>
              <a:gd fmla="*/ 678657 w 1135857" name="connsiteX1"/>
              <a:gd fmla="*/ 0 h 511969" name="connsiteY1"/>
              <a:gd fmla="*/ 0 w 1135857" name="connsiteX2"/>
              <a:gd fmla="*/ 0 h 511969" name="connsiteY2"/>
              <a:gd fmla="*/ 0 w 1212057" name="connsiteX3"/>
              <a:gd fmla="*/ 0 h 623888" name="connsiteY3"/>
            </a:gdLst>
            <a:cxnLst>
              <a:cxn ang="0">
                <a:pos x="connsiteX0" y="connsiteY0"/>
              </a:cxn>
              <a:cxn ang="0">
                <a:pos x="connsiteX1" y="connsiteY1"/>
              </a:cxn>
              <a:cxn ang="0">
                <a:pos x="connsiteX2" y="connsiteY2"/>
              </a:cxn>
            </a:cxnLst>
            <a:rect b="b" l="l" r="r" t="t"/>
            <a:pathLst>
              <a:path h="511969" w="1135857">
                <a:moveTo>
                  <a:pt x="1135857" y="511969"/>
                </a:moveTo>
                <a:lnTo>
                  <a:pt x="678657" y="0"/>
                </a:lnTo>
                <a:lnTo>
                  <a:pt x="0" y="0"/>
                </a:lnTo>
              </a:path>
            </a:pathLst>
          </a:custGeom>
          <a:noFill/>
          <a:ln cap="rnd" w="9525">
            <a:solidFill>
              <a:schemeClr val="accent5"/>
            </a:solidFill>
            <a:bevel/>
            <a:tailEnd len="med" type="oval" w="med"/>
          </a:ln>
          <a:extLst/>
        </p:spPr>
        <p:txBody>
          <a:bodyPr anchor="ctr" bIns="44540" lIns="89126" rIns="89126" rtlCol="0" tIns="44540"/>
          <a:lstStyle/>
          <a:p>
            <a:pPr algn="ctr" defTabSz="890984"/>
            <a:endParaRPr lang="es-SV" sz="700">
              <a:solidFill>
                <a:srgbClr val="000000"/>
              </a:solidFill>
              <a:latin charset="0" panose="020b0603020202020204" pitchFamily="34" typeface="Trebuchet MS"/>
            </a:endParaRPr>
          </a:p>
        </p:txBody>
      </p:sp>
      <p:sp>
        <p:nvSpPr>
          <p:cNvPr id="28" name="79 Forma libre"/>
          <p:cNvSpPr/>
          <p:nvPr/>
        </p:nvSpPr>
        <p:spPr bwMode="auto">
          <a:xfrm>
            <a:off x="5203338" y="946997"/>
            <a:ext cx="752165" cy="466338"/>
          </a:xfrm>
          <a:custGeom>
            <a:gdLst>
              <a:gd fmla="*/ 1135857 w 1135857" name="connsiteX0"/>
              <a:gd fmla="*/ 511969 h 511969" name="connsiteY0"/>
              <a:gd fmla="*/ 678657 w 1135857" name="connsiteX1"/>
              <a:gd fmla="*/ 0 h 511969" name="connsiteY1"/>
              <a:gd fmla="*/ 0 w 1135857" name="connsiteX2"/>
              <a:gd fmla="*/ 0 h 511969" name="connsiteY2"/>
              <a:gd fmla="*/ 0 w 1212057" name="connsiteX3"/>
              <a:gd fmla="*/ 0 h 623888" name="connsiteY3"/>
            </a:gdLst>
            <a:cxnLst>
              <a:cxn ang="0">
                <a:pos x="connsiteX0" y="connsiteY0"/>
              </a:cxn>
              <a:cxn ang="0">
                <a:pos x="connsiteX1" y="connsiteY1"/>
              </a:cxn>
              <a:cxn ang="0">
                <a:pos x="connsiteX2" y="connsiteY2"/>
              </a:cxn>
            </a:cxnLst>
            <a:rect b="b" l="l" r="r" t="t"/>
            <a:pathLst>
              <a:path h="511969" w="1135857">
                <a:moveTo>
                  <a:pt x="1135857" y="511969"/>
                </a:moveTo>
                <a:lnTo>
                  <a:pt x="678657" y="0"/>
                </a:lnTo>
                <a:lnTo>
                  <a:pt x="0" y="0"/>
                </a:lnTo>
              </a:path>
            </a:pathLst>
          </a:custGeom>
          <a:noFill/>
          <a:ln cap="rnd" w="9525">
            <a:solidFill>
              <a:schemeClr val="accent5"/>
            </a:solidFill>
            <a:bevel/>
            <a:tailEnd len="med" type="oval" w="med"/>
          </a:ln>
          <a:extLst/>
        </p:spPr>
        <p:txBody>
          <a:bodyPr anchor="ctr" bIns="44540" lIns="89126" rIns="89126" rtlCol="0" tIns="44540"/>
          <a:lstStyle/>
          <a:p>
            <a:pPr algn="ctr" defTabSz="890984"/>
            <a:endParaRPr lang="es-SV" sz="700">
              <a:solidFill>
                <a:srgbClr val="000000"/>
              </a:solidFill>
              <a:latin charset="0" panose="020b0603020202020204" pitchFamily="34" typeface="Trebuchet MS"/>
            </a:endParaRPr>
          </a:p>
        </p:txBody>
      </p:sp>
      <p:sp>
        <p:nvSpPr>
          <p:cNvPr id="29" name="79 Forma libre"/>
          <p:cNvSpPr/>
          <p:nvPr/>
        </p:nvSpPr>
        <p:spPr bwMode="auto">
          <a:xfrm>
            <a:off x="2114209" y="2166197"/>
            <a:ext cx="752165" cy="466338"/>
          </a:xfrm>
          <a:custGeom>
            <a:gdLst>
              <a:gd fmla="*/ 1135857 w 1135857" name="connsiteX0"/>
              <a:gd fmla="*/ 511969 h 511969" name="connsiteY0"/>
              <a:gd fmla="*/ 678657 w 1135857" name="connsiteX1"/>
              <a:gd fmla="*/ 0 h 511969" name="connsiteY1"/>
              <a:gd fmla="*/ 0 w 1135857" name="connsiteX2"/>
              <a:gd fmla="*/ 0 h 511969" name="connsiteY2"/>
              <a:gd fmla="*/ 0 w 1212057" name="connsiteX3"/>
              <a:gd fmla="*/ 0 h 623888" name="connsiteY3"/>
            </a:gdLst>
            <a:cxnLst>
              <a:cxn ang="0">
                <a:pos x="connsiteX0" y="connsiteY0"/>
              </a:cxn>
              <a:cxn ang="0">
                <a:pos x="connsiteX1" y="connsiteY1"/>
              </a:cxn>
              <a:cxn ang="0">
                <a:pos x="connsiteX2" y="connsiteY2"/>
              </a:cxn>
            </a:cxnLst>
            <a:rect b="b" l="l" r="r" t="t"/>
            <a:pathLst>
              <a:path h="511969" w="1135857">
                <a:moveTo>
                  <a:pt x="1135857" y="511969"/>
                </a:moveTo>
                <a:lnTo>
                  <a:pt x="678657" y="0"/>
                </a:lnTo>
                <a:lnTo>
                  <a:pt x="0" y="0"/>
                </a:lnTo>
              </a:path>
            </a:pathLst>
          </a:custGeom>
          <a:noFill/>
          <a:ln cap="rnd" w="9525">
            <a:solidFill>
              <a:schemeClr val="accent5"/>
            </a:solidFill>
            <a:bevel/>
            <a:tailEnd len="med" type="oval" w="med"/>
          </a:ln>
          <a:extLst/>
        </p:spPr>
        <p:txBody>
          <a:bodyPr anchor="ctr" bIns="44540" lIns="89126" rIns="89126" rtlCol="0" tIns="44540"/>
          <a:lstStyle/>
          <a:p>
            <a:pPr algn="ctr" defTabSz="890984"/>
            <a:endParaRPr lang="es-SV" sz="700">
              <a:solidFill>
                <a:srgbClr val="000000"/>
              </a:solidFill>
              <a:latin charset="0" panose="020b0603020202020204" pitchFamily="34" typeface="Trebuchet MS"/>
            </a:endParaRPr>
          </a:p>
        </p:txBody>
      </p:sp>
      <p:sp>
        <p:nvSpPr>
          <p:cNvPr id="30" name="Textbox 1"/>
          <p:cNvSpPr/>
          <p:nvPr/>
        </p:nvSpPr>
        <p:spPr>
          <a:xfrm>
            <a:off x="1617629" y="1868613"/>
            <a:ext cx="850445" cy="297563"/>
          </a:xfrm>
          <a:prstGeom prst="rect">
            <a:avLst/>
          </a:prstGeom>
        </p:spPr>
        <p:txBody>
          <a:bodyPr bIns="44540" lIns="89126" rIns="89126" tIns="44540" wrap="square">
            <a:spAutoFit/>
          </a:bodyPr>
          <a:lstStyle/>
          <a:p>
            <a:pPr algn="ctr" defTabSz="890984">
              <a:lnSpc>
                <a:spcPct val="114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1" name="Textbox 1"/>
          <p:cNvSpPr/>
          <p:nvPr/>
        </p:nvSpPr>
        <p:spPr>
          <a:xfrm>
            <a:off x="2391623" y="1546202"/>
            <a:ext cx="850445" cy="297563"/>
          </a:xfrm>
          <a:prstGeom prst="rect">
            <a:avLst/>
          </a:prstGeom>
        </p:spPr>
        <p:txBody>
          <a:bodyPr bIns="44540" lIns="89126" rIns="89126" tIns="44540" wrap="square">
            <a:spAutoFit/>
          </a:bodyPr>
          <a:lstStyle/>
          <a:p>
            <a:pPr algn="ctr" defTabSz="890984">
              <a:lnSpc>
                <a:spcPct val="114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2" name="Textbox 1"/>
          <p:cNvSpPr/>
          <p:nvPr/>
        </p:nvSpPr>
        <p:spPr>
          <a:xfrm>
            <a:off x="3174564" y="1217076"/>
            <a:ext cx="850445" cy="297563"/>
          </a:xfrm>
          <a:prstGeom prst="rect">
            <a:avLst/>
          </a:prstGeom>
        </p:spPr>
        <p:txBody>
          <a:bodyPr bIns="44540" lIns="89126" rIns="89126" tIns="44540" wrap="square">
            <a:spAutoFit/>
          </a:bodyPr>
          <a:lstStyle/>
          <a:p>
            <a:pPr algn="ctr" defTabSz="890984">
              <a:lnSpc>
                <a:spcPct val="114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3" name="Textbox 1"/>
          <p:cNvSpPr/>
          <p:nvPr/>
        </p:nvSpPr>
        <p:spPr>
          <a:xfrm>
            <a:off x="3950850" y="937510"/>
            <a:ext cx="850445" cy="297563"/>
          </a:xfrm>
          <a:prstGeom prst="rect">
            <a:avLst/>
          </a:prstGeom>
        </p:spPr>
        <p:txBody>
          <a:bodyPr bIns="44540" lIns="89126" rIns="89126" tIns="44540" wrap="square">
            <a:spAutoFit/>
          </a:bodyPr>
          <a:lstStyle/>
          <a:p>
            <a:pPr algn="ctr" defTabSz="890984">
              <a:lnSpc>
                <a:spcPct val="114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4" name="Textbox 1"/>
          <p:cNvSpPr/>
          <p:nvPr/>
        </p:nvSpPr>
        <p:spPr>
          <a:xfrm>
            <a:off x="4736919" y="648211"/>
            <a:ext cx="850445" cy="297563"/>
          </a:xfrm>
          <a:prstGeom prst="rect">
            <a:avLst/>
          </a:prstGeom>
        </p:spPr>
        <p:txBody>
          <a:bodyPr bIns="44540" lIns="89126" rIns="89126" tIns="44540" wrap="square">
            <a:spAutoFit/>
          </a:bodyPr>
          <a:lstStyle/>
          <a:p>
            <a:pPr algn="ctr" defTabSz="890984">
              <a:lnSpc>
                <a:spcPct val="114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76" name="7 Paralelogramo"/>
          <p:cNvSpPr/>
          <p:nvPr/>
        </p:nvSpPr>
        <p:spPr bwMode="auto">
          <a:xfrm>
            <a:off x="2157640" y="2573228"/>
            <a:ext cx="1095927" cy="973486"/>
          </a:xfrm>
          <a:custGeom>
            <a:rect b="b" l="l" r="r" t="t"/>
            <a:pathLst>
              <a:path h="2595463" w="2922661">
                <a:moveTo>
                  <a:pt x="1556371" y="0"/>
                </a:moveTo>
                <a:lnTo>
                  <a:pt x="2922661" y="247650"/>
                </a:lnTo>
                <a:lnTo>
                  <a:pt x="1520331" y="2595463"/>
                </a:lnTo>
                <a:lnTo>
                  <a:pt x="0" y="2595463"/>
                </a:lnTo>
                <a:close/>
              </a:path>
            </a:pathLst>
          </a:custGeom>
          <a:solidFill>
            <a:schemeClr val="accent1"/>
          </a:solidFill>
          <a:ln>
            <a:noFill/>
          </a:ln>
          <a:effectLst/>
          <a:extLst/>
        </p:spPr>
        <p:txBody>
          <a:bodyPr anchor="ctr" bIns="0" lIns="0" rIns="0" rtlCol="0" tIns="0"/>
          <a:lstStyle/>
          <a:p>
            <a:pPr algn="ctr" defTabSz="890984"/>
            <a:endParaRPr lang="es-SV" sz="700">
              <a:solidFill>
                <a:srgbClr val="000000"/>
              </a:solidFill>
            </a:endParaRPr>
          </a:p>
        </p:txBody>
      </p:sp>
      <p:sp>
        <p:nvSpPr>
          <p:cNvPr id="13" name="12 Paralelogramo"/>
          <p:cNvSpPr/>
          <p:nvPr/>
        </p:nvSpPr>
        <p:spPr bwMode="auto">
          <a:xfrm>
            <a:off x="5904148" y="950717"/>
            <a:ext cx="1327740" cy="2590152"/>
          </a:xfrm>
          <a:custGeom>
            <a:rect b="b" l="l" r="r" t="t"/>
            <a:pathLst>
              <a:path h="6905743" w="3540869">
                <a:moveTo>
                  <a:pt x="3207396" y="0"/>
                </a:moveTo>
                <a:lnTo>
                  <a:pt x="3540870" y="1029640"/>
                </a:lnTo>
                <a:lnTo>
                  <a:pt x="1387398" y="6905743"/>
                </a:lnTo>
                <a:lnTo>
                  <a:pt x="0" y="6741437"/>
                </a:lnTo>
                <a:lnTo>
                  <a:pt x="2093940" y="1029640"/>
                </a:lnTo>
                <a:lnTo>
                  <a:pt x="2094023" y="1029640"/>
                </a:lnTo>
                <a:lnTo>
                  <a:pt x="2259018" y="587692"/>
                </a:lnTo>
                <a:close/>
              </a:path>
            </a:pathLst>
          </a:custGeom>
          <a:solidFill>
            <a:schemeClr val="accent2"/>
          </a:solidFill>
          <a:ln>
            <a:noFill/>
          </a:ln>
          <a:effectLst/>
          <a:extLst/>
        </p:spPr>
        <p:txBody>
          <a:bodyPr anchor="ctr" bIns="0" lIns="0" rIns="0" rtlCol="0" tIns="0"/>
          <a:lstStyle/>
          <a:p>
            <a:pPr algn="ctr" defTabSz="890984"/>
            <a:endParaRPr lang="es-SV" sz="600">
              <a:solidFill>
                <a:srgbClr val="000000"/>
              </a:solidFill>
            </a:endParaRPr>
          </a:p>
        </p:txBody>
      </p:sp>
      <p:sp>
        <p:nvSpPr>
          <p:cNvPr id="12" name="11 Paralelogramo"/>
          <p:cNvSpPr/>
          <p:nvPr/>
        </p:nvSpPr>
        <p:spPr bwMode="auto">
          <a:xfrm>
            <a:off x="5121539" y="1336828"/>
            <a:ext cx="1286665" cy="2203964"/>
          </a:xfrm>
          <a:custGeom>
            <a:gdLst>
              <a:gd fmla="*/ 0 w 3431330" name="connsiteX0"/>
              <a:gd fmla="*/ 5645122 h 5876103" name="connsiteY0"/>
              <a:gd fmla="*/ 1994396 w 3431330" name="connsiteX1"/>
              <a:gd fmla="*/ 0 h 5876103" name="connsiteY1"/>
              <a:gd fmla="*/ 3431330 w 3431330" name="connsiteX2"/>
              <a:gd fmla="*/ 245269 h 5876103" name="connsiteY2"/>
              <a:gd fmla="*/ 1434553 w 3431330" name="connsiteX3"/>
              <a:gd fmla="*/ 5876103 h 5876103" name="connsiteY3"/>
              <a:gd fmla="*/ 0 w 3431330" name="connsiteX4"/>
              <a:gd fmla="*/ 5645122 h 587610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76103" w="3431330">
                <a:moveTo>
                  <a:pt x="0" y="5645122"/>
                </a:moveTo>
                <a:lnTo>
                  <a:pt x="1994396" y="0"/>
                </a:lnTo>
                <a:lnTo>
                  <a:pt x="3431330" y="245269"/>
                </a:lnTo>
                <a:lnTo>
                  <a:pt x="1434553" y="5876103"/>
                </a:lnTo>
                <a:lnTo>
                  <a:pt x="0" y="5645122"/>
                </a:lnTo>
                <a:close/>
              </a:path>
            </a:pathLst>
          </a:custGeom>
          <a:solidFill>
            <a:schemeClr val="accent1"/>
          </a:solidFill>
          <a:ln>
            <a:noFill/>
          </a:ln>
          <a:effectLst/>
          <a:extLst/>
        </p:spPr>
        <p:txBody>
          <a:bodyPr anchor="ctr" bIns="0" lIns="0" rIns="0" rtlCol="0" tIns="0"/>
          <a:lstStyle/>
          <a:p>
            <a:pPr algn="ctr" defTabSz="890984"/>
            <a:endParaRPr lang="es-SV" sz="700">
              <a:solidFill>
                <a:srgbClr val="000000"/>
              </a:solidFill>
            </a:endParaRPr>
          </a:p>
        </p:txBody>
      </p:sp>
      <p:sp>
        <p:nvSpPr>
          <p:cNvPr id="10" name="9 Paralelogramo"/>
          <p:cNvSpPr/>
          <p:nvPr/>
        </p:nvSpPr>
        <p:spPr bwMode="auto">
          <a:xfrm>
            <a:off x="4319972" y="1628544"/>
            <a:ext cx="1282201" cy="1916108"/>
          </a:xfrm>
          <a:custGeom>
            <a:gdLst>
              <a:gd fmla="*/ 0 w 3419425" name="connsiteX0"/>
              <a:gd fmla="*/ 4891943 h 5108637" name="connsiteY0"/>
              <a:gd fmla="*/ 1989635 w 3419425" name="connsiteX1"/>
              <a:gd fmla="*/ 0 h 5108637" name="connsiteY1"/>
              <a:gd fmla="*/ 3419425 w 3419425" name="connsiteX2"/>
              <a:gd fmla="*/ 226219 h 5108637" name="connsiteY2"/>
              <a:gd fmla="*/ 1427410 w 3419425" name="connsiteX3"/>
              <a:gd fmla="*/ 5108637 h 5108637" name="connsiteY3"/>
              <a:gd fmla="*/ 0 w 3419425" name="connsiteX4"/>
              <a:gd fmla="*/ 4891943 h 51086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08637" w="3419425">
                <a:moveTo>
                  <a:pt x="0" y="4891943"/>
                </a:moveTo>
                <a:lnTo>
                  <a:pt x="1989635" y="0"/>
                </a:lnTo>
                <a:lnTo>
                  <a:pt x="3419425" y="226219"/>
                </a:lnTo>
                <a:lnTo>
                  <a:pt x="1427410" y="5108637"/>
                </a:lnTo>
                <a:lnTo>
                  <a:pt x="0" y="4891943"/>
                </a:lnTo>
                <a:close/>
              </a:path>
            </a:pathLst>
          </a:custGeom>
          <a:solidFill>
            <a:schemeClr val="accent4"/>
          </a:solidFill>
          <a:ln>
            <a:noFill/>
          </a:ln>
          <a:effectLst/>
          <a:extLst/>
        </p:spPr>
        <p:txBody>
          <a:bodyPr anchor="ctr" bIns="0" lIns="0" rIns="0" rtlCol="0" tIns="0"/>
          <a:lstStyle/>
          <a:p>
            <a:pPr algn="ctr" defTabSz="890984"/>
            <a:endParaRPr lang="es-SV" sz="700">
              <a:solidFill>
                <a:srgbClr val="000000"/>
              </a:solidFill>
            </a:endParaRPr>
          </a:p>
        </p:txBody>
      </p:sp>
      <p:sp>
        <p:nvSpPr>
          <p:cNvPr id="9" name="8 Paralelogramo"/>
          <p:cNvSpPr/>
          <p:nvPr/>
        </p:nvSpPr>
        <p:spPr bwMode="auto">
          <a:xfrm>
            <a:off x="3548404" y="1910752"/>
            <a:ext cx="1271336" cy="1629969"/>
          </a:xfrm>
          <a:custGeom>
            <a:gdLst>
              <a:gd fmla="*/ 0 w 3390450" name="connsiteX0"/>
              <a:gd fmla="*/ 4138577 h 4345746" name="connsiteY0"/>
              <a:gd fmla="*/ 1984634 w 3390450" name="connsiteX1"/>
              <a:gd fmla="*/ 0 h 4345746" name="connsiteY1"/>
              <a:gd fmla="*/ 3390450 w 3390450" name="connsiteX2"/>
              <a:gd fmla="*/ 223838 h 4345746" name="connsiteY2"/>
              <a:gd fmla="*/ 1396292 w 3390450" name="connsiteX3"/>
              <a:gd fmla="*/ 4345746 h 4345746" name="connsiteY3"/>
              <a:gd fmla="*/ 0 w 3390450" name="connsiteX4"/>
              <a:gd fmla="*/ 4138577 h 43457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45746" w="3390450">
                <a:moveTo>
                  <a:pt x="0" y="4138577"/>
                </a:moveTo>
                <a:lnTo>
                  <a:pt x="1984634" y="0"/>
                </a:lnTo>
                <a:lnTo>
                  <a:pt x="3390450" y="223838"/>
                </a:lnTo>
                <a:lnTo>
                  <a:pt x="1396292" y="4345746"/>
                </a:lnTo>
                <a:lnTo>
                  <a:pt x="0" y="4138577"/>
                </a:lnTo>
                <a:close/>
              </a:path>
            </a:pathLst>
          </a:custGeom>
          <a:solidFill>
            <a:schemeClr val="accent3"/>
          </a:solidFill>
          <a:ln>
            <a:noFill/>
          </a:ln>
          <a:effectLst/>
          <a:extLst/>
        </p:spPr>
        <p:txBody>
          <a:bodyPr anchor="ctr" bIns="0" lIns="0" rIns="0" rtlCol="0" tIns="0"/>
          <a:lstStyle/>
          <a:p>
            <a:pPr algn="ctr" defTabSz="890984"/>
            <a:endParaRPr lang="es-SV" sz="700">
              <a:solidFill>
                <a:srgbClr val="000000"/>
              </a:solidFill>
            </a:endParaRPr>
          </a:p>
        </p:txBody>
      </p:sp>
      <p:sp>
        <p:nvSpPr>
          <p:cNvPr id="8" name="7 Paralelogramo"/>
          <p:cNvSpPr/>
          <p:nvPr/>
        </p:nvSpPr>
        <p:spPr bwMode="auto">
          <a:xfrm>
            <a:off x="2786145" y="2236388"/>
            <a:ext cx="1237556" cy="1304406"/>
          </a:xfrm>
          <a:custGeom>
            <a:gdLst>
              <a:gd fmla="*/ 0 w 3300362" name="connsiteX0"/>
              <a:gd fmla="*/ 3225331 h 3477743" name="connsiteY0"/>
              <a:gd fmla="*/ 1934072 w 3300362" name="connsiteX1"/>
              <a:gd fmla="*/ 0 h 3477743" name="connsiteY1"/>
              <a:gd fmla="*/ 3300362 w 3300362" name="connsiteX2"/>
              <a:gd fmla="*/ 247650 h 3477743" name="connsiteY2"/>
              <a:gd fmla="*/ 1371053 w 3300362" name="connsiteX3"/>
              <a:gd fmla="*/ 3477743 h 3477743" name="connsiteY3"/>
              <a:gd fmla="*/ 0 w 3300362" name="connsiteX4"/>
              <a:gd fmla="*/ 3225331 h 347774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77742" w="3300362">
                <a:moveTo>
                  <a:pt x="0" y="3225331"/>
                </a:moveTo>
                <a:lnTo>
                  <a:pt x="1934072" y="0"/>
                </a:lnTo>
                <a:lnTo>
                  <a:pt x="3300362" y="247650"/>
                </a:lnTo>
                <a:lnTo>
                  <a:pt x="1371053" y="3477743"/>
                </a:lnTo>
                <a:lnTo>
                  <a:pt x="0" y="3225331"/>
                </a:lnTo>
                <a:close/>
              </a:path>
            </a:pathLst>
          </a:custGeom>
          <a:solidFill>
            <a:schemeClr val="accent2"/>
          </a:solidFill>
          <a:ln>
            <a:noFill/>
          </a:ln>
          <a:effectLst/>
          <a:extLst/>
        </p:spPr>
        <p:txBody>
          <a:bodyPr anchor="ctr" bIns="0" lIns="0" rIns="0" rtlCol="0" tIns="0"/>
          <a:lstStyle/>
          <a:p>
            <a:pPr algn="ctr" defTabSz="890984"/>
            <a:endParaRPr lang="es-SV" sz="700">
              <a:solidFill>
                <a:srgbClr val="000000"/>
              </a:solidFill>
            </a:endParaRPr>
          </a:p>
        </p:txBody>
      </p:sp>
      <p:sp>
        <p:nvSpPr>
          <p:cNvPr id="4" name="3 Redondear rectángulo de esquina diagonal"/>
          <p:cNvSpPr/>
          <p:nvPr/>
        </p:nvSpPr>
        <p:spPr bwMode="auto">
          <a:xfrm flipH="1">
            <a:off x="3509438" y="2236388"/>
            <a:ext cx="573776" cy="1304406"/>
          </a:xfrm>
          <a:prstGeom prst="round2DiagRect">
            <a:avLst>
              <a:gd fmla="val 32602" name="adj1"/>
              <a:gd fmla="val 0" name="adj2"/>
            </a:avLst>
          </a:prstGeom>
          <a:solidFill>
            <a:schemeClr val="accent2"/>
          </a:solidFill>
          <a:ln cap="rnd" cmpd="sng" w="3175">
            <a:noFill/>
            <a:bevel/>
          </a:ln>
          <a:effectLst>
            <a:outerShdw algn="ctr" blurRad="1270000" rotWithShape="0" sx="96000" sy="96000">
              <a:prstClr val="black">
                <a:alpha val="40000"/>
              </a:prstClr>
            </a:outerShdw>
          </a:effectLst>
          <a:scene3d>
            <a:camera prst="orthographicFront"/>
            <a:lightRig dir="t" rig="threePt"/>
          </a:scene3d>
          <a:extLst/>
        </p:spPr>
        <p:style>
          <a:lnRef idx="2">
            <a:schemeClr val="accent1">
              <a:shade val="50000"/>
            </a:schemeClr>
          </a:lnRef>
          <a:fillRef idx="1">
            <a:schemeClr val="accent1"/>
          </a:fillRef>
          <a:effectRef idx="0">
            <a:schemeClr val="accent1"/>
          </a:effectRef>
          <a:fontRef idx="minor">
            <a:schemeClr val="lt1"/>
          </a:fontRef>
        </p:style>
        <p:txBody>
          <a:bodyPr anchor="b" bIns="12615" lIns="25230" rIns="25230" rtlCol="0" tIns="12615"/>
          <a:lstStyle/>
          <a:p>
            <a:pPr algn="ctr" defTabSz="890984"/>
            <a:r>
              <a:rPr lang="es-MX" sz="2000">
                <a:solidFill>
                  <a:srgbClr val="FFFFFF"/>
                </a:solidFill>
                <a:effectLst>
                  <a:outerShdw algn="tl" blurRad="38100" dir="2700000" dist="38100">
                    <a:srgbClr val="000000">
                      <a:alpha val="43137"/>
                    </a:srgbClr>
                  </a:outerShdw>
                </a:effectLst>
                <a:latin charset="0" panose="020b0906030804020204" pitchFamily="34" typeface="Open Sans Extrabold"/>
                <a:ea charset="0" panose="020b0906030804020204" pitchFamily="34" typeface="Open Sans Extrabold"/>
                <a:cs charset="0" panose="020b0906030804020204" pitchFamily="34" typeface="Open Sans Extrabold"/>
              </a:rPr>
              <a:t>02</a:t>
            </a:r>
          </a:p>
        </p:txBody>
      </p:sp>
      <p:sp>
        <p:nvSpPr>
          <p:cNvPr id="5" name="4 Redondear rectángulo de esquina diagonal"/>
          <p:cNvSpPr/>
          <p:nvPr/>
        </p:nvSpPr>
        <p:spPr bwMode="auto">
          <a:xfrm flipH="1">
            <a:off x="4289874" y="1910752"/>
            <a:ext cx="573776" cy="1630039"/>
          </a:xfrm>
          <a:prstGeom prst="round2DiagRect">
            <a:avLst>
              <a:gd fmla="val 32602" name="adj1"/>
              <a:gd fmla="val 0" name="adj2"/>
            </a:avLst>
          </a:prstGeom>
          <a:solidFill>
            <a:schemeClr val="accent3"/>
          </a:solidFill>
          <a:ln cap="rnd" cmpd="sng" w="3175">
            <a:noFill/>
            <a:bevel/>
          </a:ln>
          <a:effectLst>
            <a:outerShdw algn="ctr" blurRad="1270000" rotWithShape="0" sx="96000" sy="96000">
              <a:prstClr val="black">
                <a:alpha val="40000"/>
              </a:prstClr>
            </a:outerShdw>
          </a:effectLst>
          <a:scene3d>
            <a:camera prst="orthographicFront"/>
            <a:lightRig dir="t" rig="threePt"/>
          </a:scene3d>
          <a:extLst/>
        </p:spPr>
        <p:style>
          <a:lnRef idx="2">
            <a:schemeClr val="accent1">
              <a:shade val="50000"/>
            </a:schemeClr>
          </a:lnRef>
          <a:fillRef idx="1">
            <a:schemeClr val="accent1"/>
          </a:fillRef>
          <a:effectRef idx="0">
            <a:schemeClr val="accent1"/>
          </a:effectRef>
          <a:fontRef idx="minor">
            <a:schemeClr val="lt1"/>
          </a:fontRef>
        </p:style>
        <p:txBody>
          <a:bodyPr anchor="b" bIns="12615" lIns="25230" rIns="25230" rtlCol="0" tIns="12615"/>
          <a:lstStyle/>
          <a:p>
            <a:pPr algn="ctr" defTabSz="890984"/>
            <a:r>
              <a:rPr lang="es-MX" sz="2000">
                <a:solidFill>
                  <a:srgbClr val="FFFFFF"/>
                </a:solidFill>
                <a:effectLst>
                  <a:outerShdw algn="tl" blurRad="38100" dir="2700000" dist="38100">
                    <a:srgbClr val="000000">
                      <a:alpha val="43137"/>
                    </a:srgbClr>
                  </a:outerShdw>
                </a:effectLst>
                <a:latin charset="0" panose="020b0906030804020204" pitchFamily="34" typeface="Open Sans Extrabold"/>
                <a:ea charset="0" panose="020b0906030804020204" pitchFamily="34" typeface="Open Sans Extrabold"/>
                <a:cs charset="0" panose="020b0906030804020204" pitchFamily="34" typeface="Open Sans Extrabold"/>
              </a:rPr>
              <a:t>03</a:t>
            </a:r>
          </a:p>
        </p:txBody>
      </p:sp>
      <p:sp>
        <p:nvSpPr>
          <p:cNvPr id="6" name="5 Redondear rectángulo de esquina diagonal"/>
          <p:cNvSpPr/>
          <p:nvPr/>
        </p:nvSpPr>
        <p:spPr bwMode="auto">
          <a:xfrm flipH="1">
            <a:off x="5070312" y="1623789"/>
            <a:ext cx="573776" cy="1917002"/>
          </a:xfrm>
          <a:prstGeom prst="round2DiagRect">
            <a:avLst>
              <a:gd fmla="val 32602" name="adj1"/>
              <a:gd fmla="val 0" name="adj2"/>
            </a:avLst>
          </a:prstGeom>
          <a:solidFill>
            <a:schemeClr val="accent4"/>
          </a:solidFill>
          <a:ln cap="rnd" cmpd="sng" w="3175">
            <a:noFill/>
            <a:bevel/>
          </a:ln>
          <a:effectLst>
            <a:outerShdw algn="ctr" blurRad="1270000" rotWithShape="0" sx="96000" sy="96000">
              <a:prstClr val="black">
                <a:alpha val="40000"/>
              </a:prstClr>
            </a:outerShdw>
          </a:effectLst>
          <a:scene3d>
            <a:camera prst="orthographicFront"/>
            <a:lightRig dir="t" rig="threePt"/>
          </a:scene3d>
          <a:extLst/>
        </p:spPr>
        <p:style>
          <a:lnRef idx="2">
            <a:schemeClr val="accent1">
              <a:shade val="50000"/>
            </a:schemeClr>
          </a:lnRef>
          <a:fillRef idx="1">
            <a:schemeClr val="accent1"/>
          </a:fillRef>
          <a:effectRef idx="0">
            <a:schemeClr val="accent1"/>
          </a:effectRef>
          <a:fontRef idx="minor">
            <a:schemeClr val="lt1"/>
          </a:fontRef>
        </p:style>
        <p:txBody>
          <a:bodyPr anchor="b" bIns="12615" lIns="25230" rIns="25230" rtlCol="0" tIns="12615"/>
          <a:lstStyle/>
          <a:p>
            <a:pPr algn="ctr" defTabSz="890984"/>
            <a:r>
              <a:rPr lang="es-MX" sz="2000">
                <a:solidFill>
                  <a:srgbClr val="FFFFFF"/>
                </a:solidFill>
                <a:effectLst>
                  <a:outerShdw algn="tl" blurRad="38100" dir="2700000" dist="38100">
                    <a:srgbClr val="000000">
                      <a:alpha val="43137"/>
                    </a:srgbClr>
                  </a:outerShdw>
                </a:effectLst>
                <a:latin charset="0" panose="020b0906030804020204" pitchFamily="34" typeface="Open Sans Extrabold"/>
                <a:ea charset="0" panose="020b0906030804020204" pitchFamily="34" typeface="Open Sans Extrabold"/>
                <a:cs charset="0" panose="020b0906030804020204" pitchFamily="34" typeface="Open Sans Extrabold"/>
              </a:rPr>
              <a:t>04</a:t>
            </a:r>
          </a:p>
        </p:txBody>
      </p:sp>
      <p:sp>
        <p:nvSpPr>
          <p:cNvPr id="7" name="6 Redondear rectángulo de esquina diagonal"/>
          <p:cNvSpPr/>
          <p:nvPr/>
        </p:nvSpPr>
        <p:spPr bwMode="auto">
          <a:xfrm flipH="1">
            <a:off x="5850749" y="1336828"/>
            <a:ext cx="573776" cy="2203964"/>
          </a:xfrm>
          <a:prstGeom prst="round2DiagRect">
            <a:avLst>
              <a:gd fmla="val 32602" name="adj1"/>
              <a:gd fmla="val 0" name="adj2"/>
            </a:avLst>
          </a:prstGeom>
          <a:solidFill>
            <a:schemeClr val="accent1"/>
          </a:solidFill>
          <a:ln cap="rnd" cmpd="sng" w="3175">
            <a:noFill/>
            <a:bevel/>
          </a:ln>
          <a:effectLst>
            <a:outerShdw algn="ctr" blurRad="1270000" rotWithShape="0" sx="96000" sy="96000">
              <a:prstClr val="black">
                <a:alpha val="40000"/>
              </a:prstClr>
            </a:outerShdw>
          </a:effectLst>
          <a:scene3d>
            <a:camera prst="orthographicFront"/>
            <a:lightRig dir="t" rig="threePt"/>
          </a:scene3d>
          <a:extLst/>
        </p:spPr>
        <p:style>
          <a:lnRef idx="2">
            <a:schemeClr val="accent1">
              <a:shade val="50000"/>
            </a:schemeClr>
          </a:lnRef>
          <a:fillRef idx="1">
            <a:schemeClr val="accent1"/>
          </a:fillRef>
          <a:effectRef idx="0">
            <a:schemeClr val="accent1"/>
          </a:effectRef>
          <a:fontRef idx="minor">
            <a:schemeClr val="lt1"/>
          </a:fontRef>
        </p:style>
        <p:txBody>
          <a:bodyPr anchor="b" bIns="12615" lIns="25230" rIns="25230" rtlCol="0" tIns="12615"/>
          <a:lstStyle/>
          <a:p>
            <a:pPr algn="ctr" defTabSz="890984"/>
            <a:r>
              <a:rPr lang="es-MX" sz="2000">
                <a:solidFill>
                  <a:srgbClr val="FFFFFF"/>
                </a:solidFill>
                <a:effectLst>
                  <a:outerShdw algn="tl" blurRad="38100" dir="2700000" dist="38100">
                    <a:srgbClr val="000000">
                      <a:alpha val="43137"/>
                    </a:srgbClr>
                  </a:outerShdw>
                </a:effectLst>
                <a:latin charset="0" panose="020b0906030804020204" pitchFamily="34" typeface="Open Sans Extrabold"/>
                <a:ea charset="0" panose="020b0906030804020204" pitchFamily="34" typeface="Open Sans Extrabold"/>
                <a:cs charset="0" panose="020b0906030804020204" pitchFamily="34" typeface="Open Sans Extrabold"/>
              </a:rPr>
              <a:t>05</a:t>
            </a:r>
          </a:p>
        </p:txBody>
      </p:sp>
      <p:sp>
        <p:nvSpPr>
          <p:cNvPr id="11" name="10 Redondear rectángulo de esquina diagonal"/>
          <p:cNvSpPr/>
          <p:nvPr/>
        </p:nvSpPr>
        <p:spPr bwMode="auto">
          <a:xfrm flipH="1">
            <a:off x="2728998" y="2562098"/>
            <a:ext cx="573776" cy="978703"/>
          </a:xfrm>
          <a:prstGeom prst="round2DiagRect">
            <a:avLst>
              <a:gd fmla="val 32602" name="adj1"/>
              <a:gd fmla="val 0" name="adj2"/>
            </a:avLst>
          </a:prstGeom>
          <a:solidFill>
            <a:schemeClr val="accent1"/>
          </a:solidFill>
          <a:ln cap="rnd" cmpd="sng" w="3175">
            <a:noFill/>
            <a:bevel/>
          </a:ln>
          <a:effectLst>
            <a:outerShdw algn="ctr" blurRad="1270000" rotWithShape="0" sx="96000" sy="96000">
              <a:prstClr val="black">
                <a:alpha val="40000"/>
              </a:prstClr>
            </a:outerShdw>
          </a:effectLst>
          <a:scene3d>
            <a:camera prst="orthographicFront"/>
            <a:lightRig dir="t" rig="threePt"/>
          </a:scene3d>
          <a:extLst/>
        </p:spPr>
        <p:style>
          <a:lnRef idx="2">
            <a:schemeClr val="accent1">
              <a:shade val="50000"/>
            </a:schemeClr>
          </a:lnRef>
          <a:fillRef idx="1">
            <a:schemeClr val="accent1"/>
          </a:fillRef>
          <a:effectRef idx="0">
            <a:schemeClr val="accent1"/>
          </a:effectRef>
          <a:fontRef idx="minor">
            <a:schemeClr val="lt1"/>
          </a:fontRef>
        </p:style>
        <p:txBody>
          <a:bodyPr anchor="b" bIns="12615" lIns="25230" rIns="25230" rtlCol="0" tIns="12615"/>
          <a:lstStyle/>
          <a:p>
            <a:pPr algn="ctr" defTabSz="890984"/>
            <a:r>
              <a:rPr lang="es-MX" sz="2000">
                <a:solidFill>
                  <a:srgbClr val="FFFFFF"/>
                </a:solidFill>
                <a:effectLst>
                  <a:outerShdw algn="tl" blurRad="38100" dir="2700000" dist="38100">
                    <a:srgbClr val="000000">
                      <a:alpha val="43137"/>
                    </a:srgbClr>
                  </a:outerShdw>
                </a:effectLst>
                <a:latin charset="0" panose="020b0906030804020204" pitchFamily="34" typeface="Open Sans Extrabold"/>
                <a:ea charset="0" panose="020b0906030804020204" pitchFamily="34" typeface="Open Sans Extrabold"/>
                <a:cs charset="0" panose="020b0906030804020204" pitchFamily="34" typeface="Open Sans Extrabold"/>
              </a:rPr>
              <a:t>01</a:t>
            </a:r>
          </a:p>
        </p:txBody>
      </p:sp>
      <p:sp>
        <p:nvSpPr>
          <p:cNvPr id="20" name="2 Rectángulo"/>
          <p:cNvSpPr/>
          <p:nvPr/>
        </p:nvSpPr>
        <p:spPr bwMode="auto">
          <a:xfrm>
            <a:off x="1180047" y="3546717"/>
            <a:ext cx="6729891" cy="44902"/>
          </a:xfrm>
          <a:prstGeom prst="rect">
            <a:avLst/>
          </a:prstGeom>
          <a:solidFill>
            <a:schemeClr val="accent1"/>
          </a:solidFill>
          <a:ln>
            <a:noFill/>
          </a:ln>
          <a:extLst/>
        </p:spPr>
        <p:txBody>
          <a:bodyPr anchor="ctr" bIns="0" lIns="0" rIns="0" rtlCol="0" tIns="0"/>
          <a:lstStyle/>
          <a:p>
            <a:pPr algn="ctr" defTabSz="890984"/>
            <a:endParaRPr lang="es-SV">
              <a:solidFill>
                <a:srgbClr val="000000"/>
              </a:solidFill>
            </a:endParaRPr>
          </a:p>
        </p:txBody>
      </p:sp>
      <p:sp>
        <p:nvSpPr>
          <p:cNvPr id="15" name="Textbox 1"/>
          <p:cNvSpPr/>
          <p:nvPr/>
        </p:nvSpPr>
        <p:spPr>
          <a:xfrm>
            <a:off x="2519772" y="3624320"/>
            <a:ext cx="987887" cy="1186360"/>
          </a:xfrm>
          <a:prstGeom prst="rect">
            <a:avLst/>
          </a:prstGeom>
        </p:spPr>
        <p:txBody>
          <a:bodyPr bIns="44540" lIns="89126" rIns="89126" tIns="4454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a:p>
            <a:pPr algn="ctr" defTabSz="890984" lvl="0"/>
            <a:endPar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endParaRP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a:t>
            </a:r>
          </a:p>
        </p:txBody>
      </p:sp>
      <p:sp>
        <p:nvSpPr>
          <p:cNvPr id="16" name="Textbox 1"/>
          <p:cNvSpPr/>
          <p:nvPr/>
        </p:nvSpPr>
        <p:spPr>
          <a:xfrm>
            <a:off x="3368491" y="3624318"/>
            <a:ext cx="895447" cy="1369240"/>
          </a:xfrm>
          <a:prstGeom prst="rect">
            <a:avLst/>
          </a:prstGeom>
        </p:spPr>
        <p:txBody>
          <a:bodyPr bIns="44540" lIns="89126" rIns="89126" tIns="4454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a:p>
            <a:pPr algn="ctr" defTabSz="890984" lvl="0"/>
            <a:endPar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endParaRP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a:t>
            </a:r>
          </a:p>
        </p:txBody>
      </p:sp>
      <p:sp>
        <p:nvSpPr>
          <p:cNvPr id="17" name="Textbox 1"/>
          <p:cNvSpPr/>
          <p:nvPr/>
        </p:nvSpPr>
        <p:spPr>
          <a:xfrm>
            <a:off x="4126309" y="3624320"/>
            <a:ext cx="912739" cy="1552120"/>
          </a:xfrm>
          <a:prstGeom prst="rect">
            <a:avLst/>
          </a:prstGeom>
        </p:spPr>
        <p:txBody>
          <a:bodyPr bIns="44540" lIns="89126" rIns="89126" tIns="4454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a:p>
            <a:pPr algn="ctr" defTabSz="890984" lvl="0"/>
            <a:endPar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endParaRP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a:t>
            </a: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18" name="Textbox 1"/>
          <p:cNvSpPr/>
          <p:nvPr/>
        </p:nvSpPr>
        <p:spPr>
          <a:xfrm>
            <a:off x="4932458" y="3580656"/>
            <a:ext cx="971690" cy="1735000"/>
          </a:xfrm>
          <a:prstGeom prst="rect">
            <a:avLst/>
          </a:prstGeom>
        </p:spPr>
        <p:txBody>
          <a:bodyPr bIns="44540" lIns="89126" rIns="89126" tIns="44540" wrap="square">
            <a:spAutoFit/>
          </a:bodyPr>
          <a:lstStyle/>
          <a:p>
            <a:pPr algn="just" lvl="0">
              <a:lnSpc>
                <a:spcPct val="15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a:p>
            <a:pPr algn="just" lvl="0">
              <a:lnSpc>
                <a:spcPct val="150000"/>
              </a:lnSpc>
              <a:defRPr/>
            </a:pPr>
            <a:endPar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endParaRPr>
          </a:p>
          <a:p>
            <a:pPr algn="just" lvl="0">
              <a:lnSpc>
                <a:spcPct val="150000"/>
              </a:lnSpc>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a:t>
            </a:r>
          </a:p>
        </p:txBody>
      </p:sp>
      <p:sp>
        <p:nvSpPr>
          <p:cNvPr id="19" name="Textbox 1"/>
          <p:cNvSpPr/>
          <p:nvPr/>
        </p:nvSpPr>
        <p:spPr>
          <a:xfrm>
            <a:off x="5726658" y="3624320"/>
            <a:ext cx="971690" cy="1186360"/>
          </a:xfrm>
          <a:prstGeom prst="rect">
            <a:avLst/>
          </a:prstGeom>
        </p:spPr>
        <p:txBody>
          <a:bodyPr bIns="44540" lIns="89126" rIns="89126" tIns="44540" wrap="square">
            <a:spAutoFit/>
          </a:bodyPr>
          <a:lstStyle/>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a:p>
            <a:pPr algn="ctr" defTabSz="890984" lvl="0"/>
            <a:endPar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endParaRPr>
          </a:p>
          <a:p>
            <a:pPr algn="ctr" defTabSz="890984" lvl="0"/>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此处添加详细文本描述，建议与标题相关</a:t>
            </a:r>
          </a:p>
        </p:txBody>
      </p:sp>
      <p:grpSp>
        <p:nvGrpSpPr>
          <p:cNvPr id="14" name="Group 4"/>
          <p:cNvGrpSpPr>
            <a:grpSpLocks noChangeAspect="1"/>
          </p:cNvGrpSpPr>
          <p:nvPr/>
        </p:nvGrpSpPr>
        <p:grpSpPr>
          <a:xfrm>
            <a:off x="4501735" y="4478126"/>
            <a:ext cx="175092" cy="254658"/>
            <a:chOff x="14052" y="2464"/>
            <a:chExt cx="1099" cy="1598"/>
          </a:xfrm>
          <a:solidFill>
            <a:schemeClr val="accent3"/>
          </a:solidFill>
        </p:grpSpPr>
        <p:sp>
          <p:nvSpPr>
            <p:cNvPr id="42" name="Freeform 6"/>
            <p:cNvSpPr>
              <a:spLocks noEditPoints="1"/>
            </p:cNvSpPr>
            <p:nvPr/>
          </p:nvSpPr>
          <p:spPr bwMode="auto">
            <a:xfrm>
              <a:off x="14052" y="2464"/>
              <a:ext cx="1099" cy="1598"/>
            </a:xfrm>
            <a:custGeom>
              <a:gdLst>
                <a:gd fmla="*/ 934 w 2198" name="T0"/>
                <a:gd fmla="*/ 2932 h 3195" name="T1"/>
                <a:gd fmla="*/ 1014 w 2198" name="T2"/>
                <a:gd fmla="*/ 2988 h 3195" name="T3"/>
                <a:gd fmla="*/ 1127 w 2198" name="T4"/>
                <a:gd fmla="*/ 2995 h 3195" name="T5"/>
                <a:gd fmla="*/ 1215 w 2198" name="T6"/>
                <a:gd fmla="*/ 2979 h 3195" name="T7"/>
                <a:gd fmla="*/ 1278 w 2198" name="T8"/>
                <a:gd fmla="*/ 2915 h 3195" name="T9"/>
                <a:gd fmla="*/ 1420 w 2198" name="T10"/>
                <a:gd fmla="*/ 2506 h 3195" name="T11"/>
                <a:gd fmla="*/ 816 w 2198" name="T12"/>
                <a:gd fmla="*/ 2631 h 3195" name="T13"/>
                <a:gd fmla="*/ 862 w 2198" name="T14"/>
                <a:gd fmla="*/ 2775 h 3195" name="T15"/>
                <a:gd fmla="*/ 1394 w 2198" name="T16"/>
                <a:gd fmla="*/ 2594 h 3195" name="T17"/>
                <a:gd fmla="*/ 734 w 2198" name="T18"/>
                <a:gd fmla="*/ 2362 h 3195" name="T19"/>
                <a:gd fmla="*/ 1469 w 2198" name="T20"/>
                <a:gd fmla="*/ 2350 h 3195" name="T21"/>
                <a:gd fmla="*/ 1026 w 2198" name="T22"/>
                <a:gd fmla="*/ 203 h 3195" name="T23"/>
                <a:gd fmla="*/ 749 w 2198" name="T24"/>
                <a:gd fmla="*/ 271 h 3195" name="T25"/>
                <a:gd fmla="*/ 514 w 2198" name="T26"/>
                <a:gd fmla="*/ 417 h 3195" name="T27"/>
                <a:gd fmla="*/ 335 w 2198" name="T28"/>
                <a:gd fmla="*/ 625 h 3195" name="T29"/>
                <a:gd fmla="*/ 226 w 2198" name="T30"/>
                <a:gd fmla="*/ 882 h 3195" name="T31"/>
                <a:gd fmla="*/ 202 w 2198" name="T32"/>
                <a:gd fmla="*/ 1150 h 3195" name="T33"/>
                <a:gd fmla="*/ 261 w 2198" name="T34"/>
                <a:gd fmla="*/ 1368 h 3195" name="T35"/>
                <a:gd fmla="*/ 369 w 2198" name="T36"/>
                <a:gd fmla="*/ 1600 h 3195" name="T37"/>
                <a:gd fmla="*/ 524 w 2198" name="T38"/>
                <a:gd fmla="*/ 1882 h 3195" name="T39"/>
                <a:gd fmla="*/ 1619 w 2198" name="T40"/>
                <a:gd fmla="*/ 1989 h 3195" name="T41"/>
                <a:gd fmla="*/ 1798 w 2198" name="T42"/>
                <a:gd fmla="*/ 1658 h 3195" name="T43"/>
                <a:gd fmla="*/ 1915 w 2198" name="T44"/>
                <a:gd fmla="*/ 1425 h 3195" name="T45"/>
                <a:gd fmla="*/ 1987 w 2198" name="T46"/>
                <a:gd fmla="*/ 1202 h 3195" name="T47"/>
                <a:gd fmla="*/ 1986 w 2198" name="T48"/>
                <a:gd fmla="*/ 953 h 3195" name="T49"/>
                <a:gd fmla="*/ 1898 w 2198" name="T50"/>
                <a:gd fmla="*/ 685 h 3195" name="T51"/>
                <a:gd fmla="*/ 1735 w 2198" name="T52"/>
                <a:gd fmla="*/ 464 h 3195" name="T53"/>
                <a:gd fmla="*/ 1512 w 2198" name="T54"/>
                <a:gd fmla="*/ 300 h 3195" name="T55"/>
                <a:gd fmla="*/ 1245 w 2198" name="T56"/>
                <a:gd fmla="*/ 211 h 3195" name="T57"/>
                <a:gd fmla="*/ 1181 w 2198" name="T58"/>
                <a:gd fmla="*/ 3 h 3195" name="T59"/>
                <a:gd fmla="*/ 1491 w 2198" name="T60"/>
                <a:gd fmla="*/ 72 h 3195" name="T61"/>
                <a:gd fmla="*/ 1761 w 2198" name="T62"/>
                <a:gd fmla="*/ 221 h 3195" name="T63"/>
                <a:gd fmla="*/ 1977 w 2198" name="T64"/>
                <a:gd fmla="*/ 437 h 3195" name="T65"/>
                <a:gd fmla="*/ 2126 w 2198" name="T66"/>
                <a:gd fmla="*/ 707 h 3195" name="T67"/>
                <a:gd fmla="*/ 2195 w 2198" name="T68"/>
                <a:gd fmla="*/ 1016 h 3195" name="T69"/>
                <a:gd fmla="*/ 2170 w 2198" name="T70"/>
                <a:gd fmla="*/ 1300 h 3195" name="T71"/>
                <a:gd fmla="*/ 2066 w 2198" name="T72"/>
                <a:gd fmla="*/ 1574 h 3195" name="T73"/>
                <a:gd fmla="*/ 1923 w 2198" name="T74"/>
                <a:gd fmla="*/ 1846 h 3195" name="T75"/>
                <a:gd fmla="*/ 1779 w 2198" name="T76"/>
                <a:gd fmla="*/ 2112 h 3195" name="T77"/>
                <a:gd fmla="*/ 1673 w 2198" name="T78"/>
                <a:gd fmla="*/ 2370 h 3195" name="T79"/>
                <a:gd fmla="*/ 1597 w 2198" name="T80"/>
                <a:gd fmla="*/ 2611 h 3195" name="T81"/>
                <a:gd fmla="*/ 1536 w 2198" name="T82"/>
                <a:gd fmla="*/ 2815 h 3195" name="T83"/>
                <a:gd fmla="*/ 1472 w 2198" name="T84"/>
                <a:gd fmla="*/ 2977 h 3195" name="T85"/>
                <a:gd fmla="*/ 1390 w 2198" name="T86"/>
                <a:gd fmla="*/ 3096 h 3195" name="T87"/>
                <a:gd fmla="*/ 1271 w 2198" name="T88"/>
                <a:gd fmla="*/ 3170 h 3195" name="T89"/>
                <a:gd fmla="*/ 1099 w 2198" name="T90"/>
                <a:gd fmla="*/ 3195 h 3195" name="T91"/>
                <a:gd fmla="*/ 924 w 2198" name="T92"/>
                <a:gd fmla="*/ 3168 h 3195" name="T93"/>
                <a:gd fmla="*/ 803 w 2198" name="T94"/>
                <a:gd fmla="*/ 3088 h 3195" name="T95"/>
                <a:gd fmla="*/ 719 w 2198" name="T96"/>
                <a:gd fmla="*/ 2958 h 3195" name="T97"/>
                <a:gd fmla="*/ 653 w 2198" name="T98"/>
                <a:gd fmla="*/ 2782 h 3195" name="T99"/>
                <a:gd fmla="*/ 588 w 2198" name="T100"/>
                <a:gd fmla="*/ 2562 h 3195" name="T101"/>
                <a:gd fmla="*/ 503 w 2198" name="T102"/>
                <a:gd fmla="*/ 2302 h 3195" name="T103"/>
                <a:gd fmla="*/ 377 w 2198" name="T104"/>
                <a:gd fmla="*/ 2030 h 3195" name="T105"/>
                <a:gd fmla="*/ 221 w 2198" name="T106"/>
                <a:gd fmla="*/ 1746 h 3195" name="T107"/>
                <a:gd fmla="*/ 81 w 2198" name="T108"/>
                <a:gd fmla="*/ 1457 h 3195" name="T109"/>
                <a:gd fmla="*/ 4 w 2198" name="T110"/>
                <a:gd fmla="*/ 1169 h 3195" name="T111"/>
                <a:gd fmla="*/ 27 w 2198" name="T112"/>
                <a:gd fmla="*/ 858 h 3195" name="T113"/>
                <a:gd fmla="*/ 137 w 2198" name="T114"/>
                <a:gd fmla="*/ 566 h 3195" name="T115"/>
                <a:gd fmla="*/ 322 w 2198" name="T116"/>
                <a:gd fmla="*/ 322 h 3195" name="T117"/>
                <a:gd fmla="*/ 567 w 2198" name="T118"/>
                <a:gd fmla="*/ 137 h 3195" name="T119"/>
                <a:gd fmla="*/ 858 w 2198" name="T120"/>
                <a:gd fmla="*/ 27 h 319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95" w="2198">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anchor="t" anchorCtr="0" bIns="45721" compatLnSpc="1" lIns="91440" numCol="1" rIns="91440" tIns="45721" vert="horz" wrap="square">
              <a:prstTxWarp prst="textNoShape">
                <a:avLst/>
              </a:prstTxWarp>
            </a:bodyPr>
            <a:lstStyle/>
            <a:p>
              <a:pPr defTabSz="890984"/>
              <a:endParaRPr lang="es-ES" sz="700">
                <a:solidFill>
                  <a:srgbClr val="000000"/>
                </a:solidFill>
              </a:endParaRPr>
            </a:p>
          </p:txBody>
        </p:sp>
        <p:sp>
          <p:nvSpPr>
            <p:cNvPr id="43" name="Freeform 7"/>
            <p:cNvSpPr/>
            <p:nvPr/>
          </p:nvSpPr>
          <p:spPr bwMode="auto">
            <a:xfrm>
              <a:off x="14302" y="2714"/>
              <a:ext cx="324" cy="324"/>
            </a:xfrm>
            <a:custGeom>
              <a:gdLst>
                <a:gd fmla="*/ 599 w 649" name="T0"/>
                <a:gd fmla="*/ 0 h 649" name="T1"/>
                <a:gd fmla="*/ 615 w 649" name="T2"/>
                <a:gd fmla="*/ 2 h 649" name="T3"/>
                <a:gd fmla="*/ 628 w 649" name="T4"/>
                <a:gd fmla="*/ 10 h 649" name="T5"/>
                <a:gd fmla="*/ 639 w 649" name="T6"/>
                <a:gd fmla="*/ 21 h 649" name="T7"/>
                <a:gd fmla="*/ 646 w 649" name="T8"/>
                <a:gd fmla="*/ 34 h 649" name="T9"/>
                <a:gd fmla="*/ 649 w 649" name="T10"/>
                <a:gd fmla="*/ 49 h 649" name="T11"/>
                <a:gd fmla="*/ 646 w 649" name="T12"/>
                <a:gd fmla="*/ 66 h 649" name="T13"/>
                <a:gd fmla="*/ 639 w 649" name="T14"/>
                <a:gd fmla="*/ 80 h 649" name="T15"/>
                <a:gd fmla="*/ 628 w 649" name="T16"/>
                <a:gd fmla="*/ 90 h 649" name="T17"/>
                <a:gd fmla="*/ 615 w 649" name="T18"/>
                <a:gd fmla="*/ 97 h 649" name="T19"/>
                <a:gd fmla="*/ 599 w 649" name="T20"/>
                <a:gd fmla="*/ 100 h 649" name="T21"/>
                <a:gd fmla="*/ 544 w 649" name="T22"/>
                <a:gd fmla="*/ 104 h 649" name="T23"/>
                <a:gd fmla="*/ 492 w 649" name="T24"/>
                <a:gd fmla="*/ 112 h 649" name="T25"/>
                <a:gd fmla="*/ 441 w 649" name="T26"/>
                <a:gd fmla="*/ 126 h 649" name="T27"/>
                <a:gd fmla="*/ 393 w 649" name="T28"/>
                <a:gd fmla="*/ 144 h 649" name="T29"/>
                <a:gd fmla="*/ 347 w 649" name="T30"/>
                <a:gd fmla="*/ 168 h 649" name="T31"/>
                <a:gd fmla="*/ 304 w 649" name="T32"/>
                <a:gd fmla="*/ 196 h 649" name="T33"/>
                <a:gd fmla="*/ 264 w 649" name="T34"/>
                <a:gd fmla="*/ 229 h 649" name="T35"/>
                <a:gd fmla="*/ 229 w 649" name="T36"/>
                <a:gd fmla="*/ 265 h 649" name="T37"/>
                <a:gd fmla="*/ 196 w 649" name="T38"/>
                <a:gd fmla="*/ 305 h 649" name="T39"/>
                <a:gd fmla="*/ 168 w 649" name="T40"/>
                <a:gd fmla="*/ 348 h 649" name="T41"/>
                <a:gd fmla="*/ 144 w 649" name="T42"/>
                <a:gd fmla="*/ 394 h 649" name="T43"/>
                <a:gd fmla="*/ 125 w 649" name="T44"/>
                <a:gd fmla="*/ 442 h 649" name="T45"/>
                <a:gd fmla="*/ 111 w 649" name="T46"/>
                <a:gd fmla="*/ 493 h 649" name="T47"/>
                <a:gd fmla="*/ 103 w 649" name="T48"/>
                <a:gd fmla="*/ 545 h 649" name="T49"/>
                <a:gd fmla="*/ 100 w 649" name="T50"/>
                <a:gd fmla="*/ 600 h 649" name="T51"/>
                <a:gd fmla="*/ 97 w 649" name="T52"/>
                <a:gd fmla="*/ 615 h 649" name="T53"/>
                <a:gd fmla="*/ 90 w 649" name="T54"/>
                <a:gd fmla="*/ 628 h 649" name="T55"/>
                <a:gd fmla="*/ 79 w 649" name="T56"/>
                <a:gd fmla="*/ 640 h 649" name="T57"/>
                <a:gd fmla="*/ 65 w 649" name="T58"/>
                <a:gd fmla="*/ 647 h 649" name="T59"/>
                <a:gd fmla="*/ 50 w 649" name="T60"/>
                <a:gd fmla="*/ 649 h 649" name="T61"/>
                <a:gd fmla="*/ 33 w 649" name="T62"/>
                <a:gd fmla="*/ 647 h 649" name="T63"/>
                <a:gd fmla="*/ 20 w 649" name="T64"/>
                <a:gd fmla="*/ 640 h 649" name="T65"/>
                <a:gd fmla="*/ 9 w 649" name="T66"/>
                <a:gd fmla="*/ 628 h 649" name="T67"/>
                <a:gd fmla="*/ 2 w 649" name="T68"/>
                <a:gd fmla="*/ 615 h 649" name="T69"/>
                <a:gd fmla="*/ 0 w 649" name="T70"/>
                <a:gd fmla="*/ 600 h 649" name="T71"/>
                <a:gd fmla="*/ 3 w 649" name="T72"/>
                <a:gd fmla="*/ 539 h 649" name="T73"/>
                <a:gd fmla="*/ 12 w 649" name="T74"/>
                <a:gd fmla="*/ 478 h 649" name="T75"/>
                <a:gd fmla="*/ 26 w 649" name="T76"/>
                <a:gd fmla="*/ 421 h 649" name="T77"/>
                <a:gd fmla="*/ 47 w 649" name="T78"/>
                <a:gd fmla="*/ 366 h 649" name="T79"/>
                <a:gd fmla="*/ 72 w 649" name="T80"/>
                <a:gd fmla="*/ 314 h 649" name="T81"/>
                <a:gd fmla="*/ 102 w 649" name="T82"/>
                <a:gd fmla="*/ 265 h 649" name="T83"/>
                <a:gd fmla="*/ 137 w 649" name="T84"/>
                <a:gd fmla="*/ 218 h 649" name="T85"/>
                <a:gd fmla="*/ 175 w 649" name="T86"/>
                <a:gd fmla="*/ 176 h 649" name="T87"/>
                <a:gd fmla="*/ 218 w 649" name="T88"/>
                <a:gd fmla="*/ 137 h 649" name="T89"/>
                <a:gd fmla="*/ 264 w 649" name="T90"/>
                <a:gd fmla="*/ 103 h 649" name="T91"/>
                <a:gd fmla="*/ 313 w 649" name="T92"/>
                <a:gd fmla="*/ 73 h 649" name="T93"/>
                <a:gd fmla="*/ 365 w 649" name="T94"/>
                <a:gd fmla="*/ 47 h 649" name="T95"/>
                <a:gd fmla="*/ 421 w 649" name="T96"/>
                <a:gd fmla="*/ 27 h 649" name="T97"/>
                <a:gd fmla="*/ 479 w 649" name="T98"/>
                <a:gd fmla="*/ 13 h 649" name="T99"/>
                <a:gd fmla="*/ 538 w 649" name="T100"/>
                <a:gd fmla="*/ 3 h 649" name="T101"/>
                <a:gd fmla="*/ 599 w 649" name="T102"/>
                <a:gd fmla="*/ 0 h 64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49" w="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anchor="t" anchorCtr="0" bIns="45721" compatLnSpc="1" lIns="91440" numCol="1" rIns="91440" tIns="45721" vert="horz" wrap="square">
              <a:prstTxWarp prst="textNoShape">
                <a:avLst/>
              </a:prstTxWarp>
            </a:bodyPr>
            <a:lstStyle/>
            <a:p>
              <a:pPr defTabSz="890984"/>
              <a:endParaRPr lang="es-ES" sz="700">
                <a:solidFill>
                  <a:srgbClr val="000000"/>
                </a:solidFill>
              </a:endParaRPr>
            </a:p>
          </p:txBody>
        </p:sp>
      </p:grpSp>
      <p:sp>
        <p:nvSpPr>
          <p:cNvPr id="47" name="Freeform 12"/>
          <p:cNvSpPr>
            <a:spLocks noChangeAspect="1" noEditPoints="1"/>
          </p:cNvSpPr>
          <p:nvPr/>
        </p:nvSpPr>
        <p:spPr bwMode="auto">
          <a:xfrm>
            <a:off x="3691852" y="4478123"/>
            <a:ext cx="257301" cy="254659"/>
          </a:xfrm>
          <a:custGeom>
            <a:gdLst>
              <a:gd fmla="*/ 1210 w 3228" name="T0"/>
              <a:gd fmla="*/ 2995 h 3195" name="T1"/>
              <a:gd fmla="*/ 1118 w 3228" name="T2"/>
              <a:gd fmla="*/ 2762 h 3195" name="T3"/>
              <a:gd fmla="*/ 822 w 3228" name="T4"/>
              <a:gd fmla="*/ 1897 h 3195" name="T5"/>
              <a:gd fmla="*/ 2035 w 3228" name="T6"/>
              <a:gd fmla="*/ 1697 h 3195" name="T7"/>
              <a:gd fmla="*/ 2490 w 3228" name="T8"/>
              <a:gd fmla="*/ 1561 h 3195" name="T9"/>
              <a:gd fmla="*/ 2490 w 3228" name="T10"/>
              <a:gd fmla="*/ 1235 h 3195" name="T11"/>
              <a:gd fmla="*/ 2035 w 3228" name="T12"/>
              <a:gd fmla="*/ 1099 h 3195" name="T13"/>
              <a:gd fmla="*/ 234 w 3228" name="T14"/>
              <a:gd fmla="*/ 1235 h 3195" name="T15"/>
              <a:gd fmla="*/ 234 w 3228" name="T16"/>
              <a:gd fmla="*/ 1561 h 3195" name="T17"/>
              <a:gd fmla="*/ 1111 w 3228" name="T18"/>
              <a:gd fmla="*/ 1697 h 3195" name="T19"/>
              <a:gd fmla="*/ 1011 w 3228" name="T20"/>
              <a:gd fmla="*/ 1347 h 3195" name="T21"/>
              <a:gd fmla="*/ 1859 w 3228" name="T22"/>
              <a:gd fmla="*/ 897 h 3195" name="T23"/>
              <a:gd fmla="*/ 1334 w 3228" name="T24"/>
              <a:gd fmla="*/ 1099 h 3195" name="T25"/>
              <a:gd fmla="*/ 1142 w 3228" name="T26"/>
              <a:gd fmla="*/ 1235 h 3195" name="T27"/>
              <a:gd fmla="*/ 1142 w 3228" name="T28"/>
              <a:gd fmla="*/ 1561 h 3195" name="T29"/>
              <a:gd fmla="*/ 1311 w 3228" name="T30"/>
              <a:gd fmla="*/ 1698 h 3195" name="T31"/>
              <a:gd fmla="*/ 1800 w 3228" name="T32"/>
              <a:gd fmla="*/ 1856 h 3195" name="T33"/>
              <a:gd fmla="*/ 1823 w 3228" name="T34"/>
              <a:gd fmla="*/ 1194 h 3195" name="T35"/>
              <a:gd fmla="*/ 2376 w 3228" name="T36"/>
              <a:gd fmla="*/ 251 h 3195" name="T37"/>
              <a:gd fmla="*/ 2141 w 3228" name="T38"/>
              <a:gd fmla="*/ 616 h 3195" name="T39"/>
              <a:gd fmla="*/ 2449 w 3228" name="T40"/>
              <a:gd fmla="*/ 923 h 3195" name="T41"/>
              <a:gd fmla="*/ 2689 w 3228" name="T42"/>
              <a:gd fmla="*/ 1190 h 3195" name="T43"/>
              <a:gd fmla="*/ 2689 w 3228" name="T44"/>
              <a:gd fmla="*/ 1606 h 3195" name="T45"/>
              <a:gd fmla="*/ 2449 w 3228" name="T46"/>
              <a:gd fmla="*/ 1872 h 3195" name="T47"/>
              <a:gd fmla="*/ 2141 w 3228" name="T48"/>
              <a:gd fmla="*/ 2180 h 3195" name="T49"/>
              <a:gd fmla="*/ 2376 w 3228" name="T50"/>
              <a:gd fmla="*/ 2545 h 3195" name="T51"/>
              <a:gd fmla="*/ 2674 w 3228" name="T52"/>
              <a:gd fmla="*/ 2541 h 3195" name="T53"/>
              <a:gd fmla="*/ 2916 w 3228" name="T54"/>
              <a:gd fmla="*/ 2148 h 3195" name="T55"/>
              <a:gd fmla="*/ 3025 w 3228" name="T56"/>
              <a:gd fmla="*/ 1491 h 3195" name="T57"/>
              <a:gd fmla="*/ 2958 w 3228" name="T58"/>
              <a:gd fmla="*/ 794 h 3195" name="T59"/>
              <a:gd fmla="*/ 2745 w 3228" name="T60"/>
              <a:gd fmla="*/ 322 h 3195" name="T61"/>
              <a:gd fmla="*/ 2573 w 3228" name="T62"/>
              <a:gd fmla="*/ 3 h 3195" name="T63"/>
              <a:gd fmla="*/ 2912 w 3228" name="T64"/>
              <a:gd fmla="*/ 208 h 3195" name="T65"/>
              <a:gd fmla="*/ 3129 w 3228" name="T66"/>
              <a:gd fmla="*/ 659 h 3195" name="T67"/>
              <a:gd fmla="*/ 3224 w 3228" name="T68"/>
              <a:gd fmla="*/ 1244 h 3195" name="T69"/>
              <a:gd fmla="*/ 3193 w 3228" name="T70"/>
              <a:gd fmla="*/ 1855 h 3195" name="T71"/>
              <a:gd fmla="*/ 3035 w 3228" name="T72"/>
              <a:gd fmla="*/ 2386 h 3195" name="T73"/>
              <a:gd fmla="*/ 2757 w 3228" name="T74"/>
              <a:gd fmla="*/ 2728 h 3195" name="T75"/>
              <a:gd fmla="*/ 2375 w 3228" name="T76"/>
              <a:gd fmla="*/ 2771 h 3195" name="T77"/>
              <a:gd fmla="*/ 2067 w 3228" name="T78"/>
              <a:gd fmla="*/ 2491 h 3195" name="T79"/>
              <a:gd fmla="*/ 1773 w 3228" name="T80"/>
              <a:gd fmla="*/ 2088 h 3195" name="T81"/>
              <a:gd fmla="*/ 1382 w 3228" name="T82"/>
              <a:gd fmla="*/ 1906 h 3195" name="T83"/>
              <a:gd fmla="*/ 1343 w 3228" name="T84"/>
              <a:gd fmla="*/ 1926 h 3195" name="T85"/>
              <a:gd fmla="*/ 1311 w 3228" name="T86"/>
              <a:gd fmla="*/ 2696 h 3195" name="T87"/>
              <a:gd fmla="*/ 1394 w 3228" name="T88"/>
              <a:gd fmla="*/ 2825 h 3195" name="T89"/>
              <a:gd fmla="*/ 1373 w 3228" name="T90"/>
              <a:gd fmla="*/ 3114 h 3195" name="T91"/>
              <a:gd fmla="*/ 774 w 3228" name="T92"/>
              <a:gd fmla="*/ 3192 h 3195" name="T93"/>
              <a:gd fmla="*/ 608 w 3228" name="T94"/>
              <a:gd fmla="*/ 3028 h 3195" name="T95"/>
              <a:gd fmla="*/ 506 w 3228" name="T96"/>
              <a:gd fmla="*/ 1925 h 3195" name="T97"/>
              <a:gd fmla="*/ 198 w 3228" name="T98"/>
              <a:gd fmla="*/ 1830 h 3195" name="T99"/>
              <a:gd fmla="*/ 9 w 3228" name="T100"/>
              <a:gd fmla="*/ 1506 h 3195" name="T101"/>
              <a:gd fmla="*/ 77 w 3228" name="T102"/>
              <a:gd fmla="*/ 1101 h 3195" name="T103"/>
              <a:gd fmla="*/ 359 w 3228" name="T104"/>
              <a:gd fmla="*/ 902 h 3195" name="T105"/>
              <a:gd fmla="*/ 1673 w 3228" name="T106"/>
              <a:gd fmla="*/ 788 h 3195" name="T107"/>
              <a:gd fmla="*/ 2034 w 3228" name="T108"/>
              <a:gd fmla="*/ 356 h 3195" name="T109"/>
              <a:gd fmla="*/ 2286 w 3228" name="T110"/>
              <a:gd fmla="*/ 68 h 319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195" w="3227">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accent2"/>
          </a:solidFill>
          <a:ln w="0">
            <a:noFill/>
            <a:prstDash val="solid"/>
            <a:round/>
          </a:ln>
        </p:spPr>
        <p:txBody>
          <a:bodyPr anchor="t" anchorCtr="0" bIns="16841" compatLnSpc="1" lIns="33738" numCol="1" rIns="33738" tIns="16841" vert="horz" wrap="square">
            <a:prstTxWarp prst="textNoShape">
              <a:avLst/>
            </a:prstTxWarp>
          </a:bodyPr>
          <a:lstStyle/>
          <a:p>
            <a:pPr defTabSz="890984"/>
            <a:endParaRPr lang="es-ES" sz="700">
              <a:solidFill>
                <a:srgbClr val="000000"/>
              </a:solidFill>
            </a:endParaRPr>
          </a:p>
        </p:txBody>
      </p:sp>
      <p:grpSp>
        <p:nvGrpSpPr>
          <p:cNvPr id="23" name="Group 15"/>
          <p:cNvGrpSpPr>
            <a:grpSpLocks noChangeAspect="1"/>
          </p:cNvGrpSpPr>
          <p:nvPr/>
        </p:nvGrpSpPr>
        <p:grpSpPr>
          <a:xfrm>
            <a:off x="2881890" y="4478123"/>
            <a:ext cx="257301" cy="254659"/>
            <a:chOff x="12172" y="2923"/>
            <a:chExt cx="1615" cy="1598"/>
          </a:xfrm>
          <a:solidFill>
            <a:schemeClr val="accent1"/>
          </a:solidFill>
        </p:grpSpPr>
        <p:sp>
          <p:nvSpPr>
            <p:cNvPr id="51" name="Freeform 17"/>
            <p:cNvSpPr>
              <a:spLocks noEditPoints="1"/>
            </p:cNvSpPr>
            <p:nvPr/>
          </p:nvSpPr>
          <p:spPr bwMode="auto">
            <a:xfrm>
              <a:off x="12172" y="2923"/>
              <a:ext cx="1615" cy="1598"/>
            </a:xfrm>
            <a:custGeom>
              <a:gdLst>
                <a:gd fmla="*/ 214 w 3228" name="T0"/>
                <a:gd fmla="*/ 2737 h 3195" name="T1"/>
                <a:gd fmla="*/ 177 w 3228" name="T2"/>
                <a:gd fmla="*/ 2843 h 3195" name="T3"/>
                <a:gd fmla="*/ 220 w 3228" name="T4"/>
                <a:gd fmla="*/ 2956 h 3195" name="T5"/>
                <a:gd fmla="*/ 324 w 3228" name="T6"/>
                <a:gd fmla="*/ 3016 h 3195" name="T7"/>
                <a:gd fmla="*/ 440 w 3228" name="T8"/>
                <a:gd fmla="*/ 2998 h 3195" name="T9"/>
                <a:gd fmla="*/ 1241 w 3228" name="T10"/>
                <a:gd fmla="*/ 2116 h 3195" name="T11"/>
                <a:gd fmla="*/ 1046 w 3228" name="T12"/>
                <a:gd fmla="*/ 1910 h 3195" name="T13"/>
                <a:gd fmla="*/ 1786 w 3228" name="T14"/>
                <a:gd fmla="*/ 226 h 3195" name="T15"/>
                <a:gd fmla="*/ 1508 w 3228" name="T16"/>
                <a:gd fmla="*/ 336 h 3195" name="T17"/>
                <a:gd fmla="*/ 1278 w 3228" name="T18"/>
                <a:gd fmla="*/ 519 h 3195" name="T19"/>
                <a:gd fmla="*/ 1111 w 3228" name="T20"/>
                <a:gd fmla="*/ 759 h 3195" name="T21"/>
                <a:gd fmla="*/ 1021 w 3228" name="T22"/>
                <a:gd fmla="*/ 1044 h 3195" name="T23"/>
                <a:gd fmla="*/ 1021 w 3228" name="T24"/>
                <a:gd fmla="*/ 1353 h 3195" name="T25"/>
                <a:gd fmla="*/ 1111 w 3228" name="T26"/>
                <a:gd fmla="*/ 1637 h 3195" name="T27"/>
                <a:gd fmla="*/ 1278 w 3228" name="T28"/>
                <a:gd fmla="*/ 1878 h 3195" name="T29"/>
                <a:gd fmla="*/ 1508 w 3228" name="T30"/>
                <a:gd fmla="*/ 2061 h 3195" name="T31"/>
                <a:gd fmla="*/ 1786 w 3228" name="T32"/>
                <a:gd fmla="*/ 2170 h 3195" name="T33"/>
                <a:gd fmla="*/ 2097 w 3228" name="T34"/>
                <a:gd fmla="*/ 2194 h 3195" name="T35"/>
                <a:gd fmla="*/ 2393 w 3228" name="T36"/>
                <a:gd fmla="*/ 2125 h 3195" name="T37"/>
                <a:gd fmla="*/ 2649 w 3228" name="T38"/>
                <a:gd fmla="*/ 1977 h 3195" name="T39"/>
                <a:gd fmla="*/ 2849 w 3228" name="T40"/>
                <a:gd fmla="*/ 1764 h 3195" name="T41"/>
                <a:gd fmla="*/ 2980 w 3228" name="T42"/>
                <a:gd fmla="*/ 1499 h 3195" name="T43"/>
                <a:gd fmla="*/ 3026 w 3228" name="T44"/>
                <a:gd fmla="*/ 1198 h 3195" name="T45"/>
                <a:gd fmla="*/ 2980 w 3228" name="T46"/>
                <a:gd fmla="*/ 897 h 3195" name="T47"/>
                <a:gd fmla="*/ 2849 w 3228" name="T48"/>
                <a:gd fmla="*/ 632 h 3195" name="T49"/>
                <a:gd fmla="*/ 2649 w 3228" name="T50"/>
                <a:gd fmla="*/ 419 h 3195" name="T51"/>
                <a:gd fmla="*/ 2393 w 3228" name="T52"/>
                <a:gd fmla="*/ 271 h 3195" name="T53"/>
                <a:gd fmla="*/ 2097 w 3228" name="T54"/>
                <a:gd fmla="*/ 203 h 3195" name="T55"/>
                <a:gd fmla="*/ 2104 w 3228" name="T56"/>
                <a:gd fmla="*/ 3 h 3195" name="T57"/>
                <a:gd fmla="*/ 2432 w 3228" name="T58"/>
                <a:gd fmla="*/ 72 h 3195" name="T59"/>
                <a:gd fmla="*/ 2720 w 3228" name="T60"/>
                <a:gd fmla="*/ 222 h 3195" name="T61"/>
                <a:gd fmla="*/ 2955 w 3228" name="T62"/>
                <a:gd fmla="*/ 440 h 3195" name="T63"/>
                <a:gd fmla="*/ 3125 w 3228" name="T64"/>
                <a:gd fmla="*/ 713 h 3195" name="T65"/>
                <a:gd fmla="*/ 3217 w 3228" name="T66"/>
                <a:gd fmla="*/ 1028 h 3195" name="T67"/>
                <a:gd fmla="*/ 3217 w 3228" name="T68"/>
                <a:gd fmla="*/ 1367 h 3195" name="T69"/>
                <a:gd fmla="*/ 3125 w 3228" name="T70"/>
                <a:gd fmla="*/ 1683 h 3195" name="T71"/>
                <a:gd fmla="*/ 2955 w 3228" name="T72"/>
                <a:gd fmla="*/ 1957 h 3195" name="T73"/>
                <a:gd fmla="*/ 2720 w 3228" name="T74"/>
                <a:gd fmla="*/ 2174 h 3195" name="T75"/>
                <a:gd fmla="*/ 2432 w 3228" name="T76"/>
                <a:gd fmla="*/ 2324 h 3195" name="T77"/>
                <a:gd fmla="*/ 2104 w 3228" name="T78"/>
                <a:gd fmla="*/ 2393 h 3195" name="T79"/>
                <a:gd fmla="*/ 1762 w 3228" name="T80"/>
                <a:gd fmla="*/ 2369 h 3195" name="T81"/>
                <a:gd fmla="*/ 1452 w 3228" name="T82"/>
                <a:gd fmla="*/ 2256 h 3195" name="T83"/>
                <a:gd fmla="*/ 549 w 3228" name="T84"/>
                <a:gd fmla="*/ 3139 h 3195" name="T85"/>
                <a:gd fmla="*/ 398 w 3228" name="T86"/>
                <a:gd fmla="*/ 3193 h 3195" name="T87"/>
                <a:gd fmla="*/ 218 w 3228" name="T88"/>
                <a:gd fmla="*/ 3168 h 3195" name="T89"/>
                <a:gd fmla="*/ 74 w 3228" name="T90"/>
                <a:gd fmla="*/ 3059 h 3195" name="T91"/>
                <a:gd fmla="*/ 3 w 3228" name="T92"/>
                <a:gd fmla="*/ 2891 h 3195" name="T93"/>
                <a:gd fmla="*/ 22 w 3228" name="T94"/>
                <a:gd fmla="*/ 2723 h 3195" name="T95"/>
                <a:gd fmla="*/ 107 w 3228" name="T96"/>
                <a:gd fmla="*/ 2592 h 3195" name="T97"/>
                <a:gd fmla="*/ 881 w 3228" name="T98"/>
                <a:gd fmla="*/ 1609 h 3195" name="T99"/>
                <a:gd fmla="*/ 810 w 3228" name="T100"/>
                <a:gd fmla="*/ 1284 h 3195" name="T101"/>
                <a:gd fmla="*/ 834 w 3228" name="T102"/>
                <a:gd fmla="*/ 947 h 3195" name="T103"/>
                <a:gd fmla="*/ 946 w 3228" name="T104"/>
                <a:gd fmla="*/ 640 h 3195" name="T105"/>
                <a:gd fmla="*/ 1134 w 3228" name="T106"/>
                <a:gd fmla="*/ 380 h 3195" name="T107"/>
                <a:gd fmla="*/ 1384 w 3228" name="T108"/>
                <a:gd fmla="*/ 177 h 3195" name="T109"/>
                <a:gd fmla="*/ 1683 w 3228" name="T110"/>
                <a:gd fmla="*/ 46 h 3195" name="T111"/>
                <a:gd fmla="*/ 2018 w 3228" name="T112"/>
                <a:gd fmla="*/ 0 h 31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195" w="3227">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anchor="t" anchorCtr="0" bIns="45721" compatLnSpc="1" lIns="91440" numCol="1" rIns="91440" tIns="45721" vert="horz" wrap="square">
              <a:prstTxWarp prst="textNoShape">
                <a:avLst/>
              </a:prstTxWarp>
            </a:bodyPr>
            <a:lstStyle/>
            <a:p>
              <a:pPr defTabSz="890984"/>
              <a:endParaRPr lang="es-ES" sz="700">
                <a:solidFill>
                  <a:srgbClr val="000000"/>
                </a:solidFill>
              </a:endParaRPr>
            </a:p>
          </p:txBody>
        </p:sp>
        <p:sp>
          <p:nvSpPr>
            <p:cNvPr id="52" name="Freeform 18"/>
            <p:cNvSpPr/>
            <p:nvPr/>
          </p:nvSpPr>
          <p:spPr bwMode="auto">
            <a:xfrm>
              <a:off x="12828" y="3173"/>
              <a:ext cx="378" cy="374"/>
            </a:xfrm>
            <a:custGeom>
              <a:gdLst>
                <a:gd fmla="*/ 707 w 757" name="T0"/>
                <a:gd fmla="*/ 0 h 749" name="T1"/>
                <a:gd fmla="*/ 723 w 757" name="T2"/>
                <a:gd fmla="*/ 2 h 749" name="T3"/>
                <a:gd fmla="*/ 736 w 757" name="T4"/>
                <a:gd fmla="*/ 10 h 749" name="T5"/>
                <a:gd fmla="*/ 747 w 757" name="T6"/>
                <a:gd fmla="*/ 21 h 749" name="T7"/>
                <a:gd fmla="*/ 755 w 757" name="T8"/>
                <a:gd fmla="*/ 34 h 749" name="T9"/>
                <a:gd fmla="*/ 757 w 757" name="T10"/>
                <a:gd fmla="*/ 49 h 749" name="T11"/>
                <a:gd fmla="*/ 755 w 757" name="T12"/>
                <a:gd fmla="*/ 66 h 749" name="T13"/>
                <a:gd fmla="*/ 747 w 757" name="T14"/>
                <a:gd fmla="*/ 79 h 749" name="T15"/>
                <a:gd fmla="*/ 736 w 757" name="T16"/>
                <a:gd fmla="*/ 90 h 749" name="T17"/>
                <a:gd fmla="*/ 723 w 757" name="T18"/>
                <a:gd fmla="*/ 97 h 749" name="T19"/>
                <a:gd fmla="*/ 707 w 757" name="T20"/>
                <a:gd fmla="*/ 100 h 749" name="T21"/>
                <a:gd fmla="*/ 645 w 757" name="T22"/>
                <a:gd fmla="*/ 104 h 749" name="T23"/>
                <a:gd fmla="*/ 584 w 757" name="T24"/>
                <a:gd fmla="*/ 112 h 749" name="T25"/>
                <a:gd fmla="*/ 527 w 757" name="T26"/>
                <a:gd fmla="*/ 127 h 749" name="T27"/>
                <a:gd fmla="*/ 471 w 757" name="T28"/>
                <a:gd fmla="*/ 147 h 749" name="T29"/>
                <a:gd fmla="*/ 418 w 757" name="T30"/>
                <a:gd fmla="*/ 172 h 749" name="T31"/>
                <a:gd fmla="*/ 369 w 757" name="T32"/>
                <a:gd fmla="*/ 203 h 749" name="T33"/>
                <a:gd fmla="*/ 321 w 757" name="T34"/>
                <a:gd fmla="*/ 236 h 749" name="T35"/>
                <a:gd fmla="*/ 279 w 757" name="T36"/>
                <a:gd fmla="*/ 275 h 749" name="T37"/>
                <a:gd fmla="*/ 240 w 757" name="T38"/>
                <a:gd fmla="*/ 318 h 749" name="T39"/>
                <a:gd fmla="*/ 205 w 757" name="T40"/>
                <a:gd fmla="*/ 364 h 749" name="T41"/>
                <a:gd fmla="*/ 175 w 757" name="T42"/>
                <a:gd fmla="*/ 414 h 749" name="T43"/>
                <a:gd fmla="*/ 149 w 757" name="T44"/>
                <a:gd fmla="*/ 466 h 749" name="T45"/>
                <a:gd fmla="*/ 128 w 757" name="T46"/>
                <a:gd fmla="*/ 521 h 749" name="T47"/>
                <a:gd fmla="*/ 114 w 757" name="T48"/>
                <a:gd fmla="*/ 578 h 749" name="T49"/>
                <a:gd fmla="*/ 105 w 757" name="T50"/>
                <a:gd fmla="*/ 638 h 749" name="T51"/>
                <a:gd fmla="*/ 101 w 757" name="T52"/>
                <a:gd fmla="*/ 699 h 749" name="T53"/>
                <a:gd fmla="*/ 98 w 757" name="T54"/>
                <a:gd fmla="*/ 715 h 749" name="T55"/>
                <a:gd fmla="*/ 91 w 757" name="T56"/>
                <a:gd fmla="*/ 729 h 749" name="T57"/>
                <a:gd fmla="*/ 81 w 757" name="T58"/>
                <a:gd fmla="*/ 740 h 749" name="T59"/>
                <a:gd fmla="*/ 67 w 757" name="T60"/>
                <a:gd fmla="*/ 746 h 749" name="T61"/>
                <a:gd fmla="*/ 51 w 757" name="T62"/>
                <a:gd fmla="*/ 749 h 749" name="T63"/>
                <a:gd fmla="*/ 35 w 757" name="T64"/>
                <a:gd fmla="*/ 746 h 749" name="T65"/>
                <a:gd fmla="*/ 21 w 757" name="T66"/>
                <a:gd fmla="*/ 740 h 749" name="T67"/>
                <a:gd fmla="*/ 10 w 757" name="T68"/>
                <a:gd fmla="*/ 729 h 749" name="T69"/>
                <a:gd fmla="*/ 2 w 757" name="T70"/>
                <a:gd fmla="*/ 715 h 749" name="T71"/>
                <a:gd fmla="*/ 0 w 757" name="T72"/>
                <a:gd fmla="*/ 699 h 749" name="T73"/>
                <a:gd fmla="*/ 3 w 757" name="T74"/>
                <a:gd fmla="*/ 632 h 749" name="T75"/>
                <a:gd fmla="*/ 13 w 757" name="T76"/>
                <a:gd fmla="*/ 566 h 749" name="T77"/>
                <a:gd fmla="*/ 28 w 757" name="T78"/>
                <a:gd fmla="*/ 503 h 749" name="T79"/>
                <a:gd fmla="*/ 50 w 757" name="T80"/>
                <a:gd fmla="*/ 442 h 749" name="T81"/>
                <a:gd fmla="*/ 77 w 757" name="T82"/>
                <a:gd fmla="*/ 383 h 749" name="T83"/>
                <a:gd fmla="*/ 108 w 757" name="T84"/>
                <a:gd fmla="*/ 328 h 749" name="T85"/>
                <a:gd fmla="*/ 144 w 757" name="T86"/>
                <a:gd fmla="*/ 276 h 749" name="T87"/>
                <a:gd fmla="*/ 185 w 757" name="T88"/>
                <a:gd fmla="*/ 228 h 749" name="T89"/>
                <a:gd fmla="*/ 230 w 757" name="T90"/>
                <a:gd fmla="*/ 183 h 749" name="T91"/>
                <a:gd fmla="*/ 279 w 757" name="T92"/>
                <a:gd fmla="*/ 142 h 749" name="T93"/>
                <a:gd fmla="*/ 332 w 757" name="T94"/>
                <a:gd fmla="*/ 107 h 749" name="T95"/>
                <a:gd fmla="*/ 388 w 757" name="T96"/>
                <a:gd fmla="*/ 75 h 749" name="T97"/>
                <a:gd fmla="*/ 447 w 757" name="T98"/>
                <a:gd fmla="*/ 49 h 749" name="T99"/>
                <a:gd fmla="*/ 508 w 757" name="T100"/>
                <a:gd fmla="*/ 28 h 749" name="T101"/>
                <a:gd fmla="*/ 573 w 757" name="T102"/>
                <a:gd fmla="*/ 13 h 749" name="T103"/>
                <a:gd fmla="*/ 639 w 757" name="T104"/>
                <a:gd fmla="*/ 3 h 749" name="T105"/>
                <a:gd fmla="*/ 707 w 757" name="T106"/>
                <a:gd fmla="*/ 0 h 7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49" w="757">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anchor="t" anchorCtr="0" bIns="45721" compatLnSpc="1" lIns="91440" numCol="1" rIns="91440" tIns="45721" vert="horz" wrap="square">
              <a:prstTxWarp prst="textNoShape">
                <a:avLst/>
              </a:prstTxWarp>
            </a:bodyPr>
            <a:lstStyle/>
            <a:p>
              <a:pPr defTabSz="890984"/>
              <a:endParaRPr lang="es-ES" sz="700">
                <a:solidFill>
                  <a:srgbClr val="000000"/>
                </a:solidFill>
              </a:endParaRPr>
            </a:p>
          </p:txBody>
        </p:sp>
      </p:grpSp>
      <p:grpSp>
        <p:nvGrpSpPr>
          <p:cNvPr id="24" name="Group 21"/>
          <p:cNvGrpSpPr>
            <a:grpSpLocks noChangeAspect="1"/>
          </p:cNvGrpSpPr>
          <p:nvPr/>
        </p:nvGrpSpPr>
        <p:grpSpPr>
          <a:xfrm>
            <a:off x="6039294" y="4503222"/>
            <a:ext cx="257141" cy="204618"/>
            <a:chOff x="12486" y="4334"/>
            <a:chExt cx="1614" cy="1284"/>
          </a:xfrm>
          <a:solidFill>
            <a:schemeClr val="accent1"/>
          </a:solidFill>
        </p:grpSpPr>
        <p:sp>
          <p:nvSpPr>
            <p:cNvPr id="56" name="Freeform 23"/>
            <p:cNvSpPr>
              <a:spLocks noEditPoints="1"/>
            </p:cNvSpPr>
            <p:nvPr/>
          </p:nvSpPr>
          <p:spPr bwMode="auto">
            <a:xfrm>
              <a:off x="13596" y="4729"/>
              <a:ext cx="302" cy="396"/>
            </a:xfrm>
            <a:custGeom>
              <a:gdLst>
                <a:gd fmla="*/ 150 w 907" name="T0"/>
                <a:gd fmla="*/ 149 h 1187" name="T1"/>
                <a:gd fmla="*/ 150 w 907" name="T2"/>
                <a:gd fmla="*/ 1038 h 1187" name="T3"/>
                <a:gd fmla="*/ 757 w 907" name="T4"/>
                <a:gd fmla="*/ 1038 h 1187" name="T5"/>
                <a:gd fmla="*/ 757 w 907" name="T6"/>
                <a:gd fmla="*/ 816 h 1187" name="T7"/>
                <a:gd fmla="*/ 302 w 907" name="T8"/>
                <a:gd fmla="*/ 149 h 1187" name="T9"/>
                <a:gd fmla="*/ 150 w 907" name="T10"/>
                <a:gd fmla="*/ 149 h 1187" name="T11"/>
                <a:gd fmla="*/ 150 w 907" name="T12"/>
                <a:gd fmla="*/ 0 h 1187" name="T13"/>
                <a:gd fmla="*/ 302 w 907" name="T14"/>
                <a:gd fmla="*/ 0 h 1187" name="T15"/>
                <a:gd fmla="*/ 332 w 907" name="T16"/>
                <a:gd fmla="*/ 3 h 1187" name="T17"/>
                <a:gd fmla="*/ 360 w 907" name="T18"/>
                <a:gd fmla="*/ 12 h 1187" name="T19"/>
                <a:gd fmla="*/ 386 w 907" name="T20"/>
                <a:gd fmla="*/ 27 h 1187" name="T21"/>
                <a:gd fmla="*/ 409 w 907" name="T22"/>
                <a:gd fmla="*/ 44 h 1187" name="T23"/>
                <a:gd fmla="*/ 429 w 907" name="T24"/>
                <a:gd fmla="*/ 67 h 1187" name="T25"/>
                <a:gd fmla="*/ 882 w 907" name="T26"/>
                <a:gd fmla="*/ 734 h 1187" name="T27"/>
                <a:gd fmla="*/ 895 w 907" name="T28"/>
                <a:gd fmla="*/ 759 h 1187" name="T29"/>
                <a:gd fmla="*/ 904 w 907" name="T30"/>
                <a:gd fmla="*/ 787 h 1187" name="T31"/>
                <a:gd fmla="*/ 907 w 907" name="T32"/>
                <a:gd fmla="*/ 816 h 1187" name="T33"/>
                <a:gd fmla="*/ 907 w 907" name="T34"/>
                <a:gd fmla="*/ 1038 h 1187" name="T35"/>
                <a:gd fmla="*/ 903 w 907" name="T36"/>
                <a:gd fmla="*/ 1073 h 1187" name="T37"/>
                <a:gd fmla="*/ 892 w 907" name="T38"/>
                <a:gd fmla="*/ 1103 h 1187" name="T39"/>
                <a:gd fmla="*/ 874 w 907" name="T40"/>
                <a:gd fmla="*/ 1131 h 1187" name="T41"/>
                <a:gd fmla="*/ 850 w 907" name="T42"/>
                <a:gd fmla="*/ 1155 h 1187" name="T43"/>
                <a:gd fmla="*/ 822 w 907" name="T44"/>
                <a:gd fmla="*/ 1172 h 1187" name="T45"/>
                <a:gd fmla="*/ 791 w 907" name="T46"/>
                <a:gd fmla="*/ 1182 h 1187" name="T47"/>
                <a:gd fmla="*/ 757 w 907" name="T48"/>
                <a:gd fmla="*/ 1187 h 1187" name="T49"/>
                <a:gd fmla="*/ 150 w 907" name="T50"/>
                <a:gd fmla="*/ 1187 h 1187" name="T51"/>
                <a:gd fmla="*/ 116 w 907" name="T52"/>
                <a:gd fmla="*/ 1182 h 1187" name="T53"/>
                <a:gd fmla="*/ 85 w 907" name="T54"/>
                <a:gd fmla="*/ 1172 h 1187" name="T55"/>
                <a:gd fmla="*/ 56 w 907" name="T56"/>
                <a:gd fmla="*/ 1155 h 1187" name="T57"/>
                <a:gd fmla="*/ 32 w 907" name="T58"/>
                <a:gd fmla="*/ 1131 h 1187" name="T59"/>
                <a:gd fmla="*/ 15 w 907" name="T60"/>
                <a:gd fmla="*/ 1103 h 1187" name="T61"/>
                <a:gd fmla="*/ 4 w 907" name="T62"/>
                <a:gd fmla="*/ 1073 h 1187" name="T63"/>
                <a:gd fmla="*/ 0 w 907" name="T64"/>
                <a:gd fmla="*/ 1038 h 1187" name="T65"/>
                <a:gd fmla="*/ 0 w 907" name="T66"/>
                <a:gd fmla="*/ 149 h 1187" name="T67"/>
                <a:gd fmla="*/ 4 w 907" name="T68"/>
                <a:gd fmla="*/ 116 h 1187" name="T69"/>
                <a:gd fmla="*/ 15 w 907" name="T70"/>
                <a:gd fmla="*/ 83 h 1187" name="T71"/>
                <a:gd fmla="*/ 32 w 907" name="T72"/>
                <a:gd fmla="*/ 56 h 1187" name="T73"/>
                <a:gd fmla="*/ 56 w 907" name="T74"/>
                <a:gd fmla="*/ 34 h 1187" name="T75"/>
                <a:gd fmla="*/ 85 w 907" name="T76"/>
                <a:gd fmla="*/ 16 h 1187" name="T77"/>
                <a:gd fmla="*/ 116 w 907" name="T78"/>
                <a:gd fmla="*/ 5 h 1187" name="T79"/>
                <a:gd fmla="*/ 150 w 907" name="T80"/>
                <a:gd fmla="*/ 0 h 118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87" w="905">
                  <a:moveTo>
                    <a:pt x="150" y="149"/>
                  </a:moveTo>
                  <a:lnTo>
                    <a:pt x="150" y="1038"/>
                  </a:lnTo>
                  <a:lnTo>
                    <a:pt x="757" y="1038"/>
                  </a:lnTo>
                  <a:lnTo>
                    <a:pt x="757" y="816"/>
                  </a:lnTo>
                  <a:lnTo>
                    <a:pt x="302" y="149"/>
                  </a:lnTo>
                  <a:lnTo>
                    <a:pt x="150" y="149"/>
                  </a:lnTo>
                  <a:close/>
                  <a:moveTo>
                    <a:pt x="150" y="0"/>
                  </a:moveTo>
                  <a:lnTo>
                    <a:pt x="302" y="0"/>
                  </a:lnTo>
                  <a:lnTo>
                    <a:pt x="332" y="3"/>
                  </a:lnTo>
                  <a:lnTo>
                    <a:pt x="360" y="12"/>
                  </a:lnTo>
                  <a:lnTo>
                    <a:pt x="386" y="27"/>
                  </a:lnTo>
                  <a:lnTo>
                    <a:pt x="409" y="44"/>
                  </a:lnTo>
                  <a:lnTo>
                    <a:pt x="429" y="67"/>
                  </a:lnTo>
                  <a:lnTo>
                    <a:pt x="882" y="734"/>
                  </a:lnTo>
                  <a:lnTo>
                    <a:pt x="895" y="759"/>
                  </a:lnTo>
                  <a:lnTo>
                    <a:pt x="904" y="787"/>
                  </a:lnTo>
                  <a:lnTo>
                    <a:pt x="907" y="816"/>
                  </a:lnTo>
                  <a:lnTo>
                    <a:pt x="907" y="1038"/>
                  </a:lnTo>
                  <a:lnTo>
                    <a:pt x="903" y="1073"/>
                  </a:lnTo>
                  <a:lnTo>
                    <a:pt x="892" y="1103"/>
                  </a:lnTo>
                  <a:lnTo>
                    <a:pt x="874" y="1131"/>
                  </a:lnTo>
                  <a:lnTo>
                    <a:pt x="850" y="1155"/>
                  </a:lnTo>
                  <a:lnTo>
                    <a:pt x="822" y="1172"/>
                  </a:lnTo>
                  <a:lnTo>
                    <a:pt x="791" y="1182"/>
                  </a:lnTo>
                  <a:lnTo>
                    <a:pt x="757"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w="0">
              <a:noFill/>
              <a:prstDash val="solid"/>
              <a:round/>
            </a:ln>
          </p:spPr>
          <p:txBody>
            <a:bodyPr anchor="t" anchorCtr="0" bIns="45721" compatLnSpc="1" lIns="91440" numCol="1" rIns="91440" tIns="45721" vert="horz" wrap="square">
              <a:prstTxWarp prst="textNoShape">
                <a:avLst/>
              </a:prstTxWarp>
            </a:bodyPr>
            <a:lstStyle/>
            <a:p>
              <a:pPr defTabSz="890984"/>
              <a:endParaRPr lang="es-ES" sz="700">
                <a:solidFill>
                  <a:srgbClr val="000000"/>
                </a:solidFill>
              </a:endParaRPr>
            </a:p>
          </p:txBody>
        </p:sp>
        <p:sp>
          <p:nvSpPr>
            <p:cNvPr id="57" name="Freeform 24"/>
            <p:cNvSpPr>
              <a:spLocks noEditPoints="1"/>
            </p:cNvSpPr>
            <p:nvPr/>
          </p:nvSpPr>
          <p:spPr bwMode="auto">
            <a:xfrm>
              <a:off x="12486" y="4334"/>
              <a:ext cx="1614" cy="1284"/>
            </a:xfrm>
            <a:custGeom>
              <a:gdLst>
                <a:gd fmla="*/ 3417 w 4841" name="T0"/>
                <a:gd fmla="*/ 3052 h 3853" name="T1"/>
                <a:gd fmla="*/ 3333 w 4841" name="T2"/>
                <a:gd fmla="*/ 3308 h 3853" name="T3"/>
                <a:gd fmla="*/ 3493 w 4841" name="T4"/>
                <a:gd fmla="*/ 3523 h 3853" name="T5"/>
                <a:gd fmla="*/ 3770 w 4841" name="T6"/>
                <a:gd fmla="*/ 3523 h 3853" name="T7"/>
                <a:gd fmla="*/ 3929 w 4841" name="T8"/>
                <a:gd fmla="*/ 3308 h 3853" name="T9"/>
                <a:gd fmla="*/ 3844 w 4841" name="T10"/>
                <a:gd fmla="*/ 3052 h 3853" name="T11"/>
                <a:gd fmla="*/ 1664 w 4841" name="T12"/>
                <a:gd fmla="*/ 2964 h 3853" name="T13"/>
                <a:gd fmla="*/ 1420 w 4841" name="T14"/>
                <a:gd fmla="*/ 3085 h 3853" name="T15"/>
                <a:gd fmla="*/ 1377 w 4841" name="T16"/>
                <a:gd fmla="*/ 3354 h 3853" name="T17"/>
                <a:gd fmla="*/ 1569 w 4841" name="T18"/>
                <a:gd fmla="*/ 3542 h 3853" name="T19"/>
                <a:gd fmla="*/ 1843 w 4841" name="T20"/>
                <a:gd fmla="*/ 3500 h 3853" name="T21"/>
                <a:gd fmla="*/ 1967 w 4841" name="T22"/>
                <a:gd fmla="*/ 3260 h 3853" name="T23"/>
                <a:gd fmla="*/ 1843 w 4841" name="T24"/>
                <a:gd fmla="*/ 3021 h 3853" name="T25"/>
                <a:gd fmla="*/ 3177 w 4841" name="T26"/>
                <a:gd fmla="*/ 2075 h 3853" name="T27"/>
                <a:gd fmla="*/ 3044 w 4841" name="T28"/>
                <a:gd fmla="*/ 2389 h 3853" name="T29"/>
                <a:gd fmla="*/ 2722 w 4841" name="T30"/>
                <a:gd fmla="*/ 2520 h 3853" name="T31"/>
                <a:gd fmla="*/ 814 w 4841" name="T32"/>
                <a:gd fmla="*/ 3079 h 3853" name="T33"/>
                <a:gd fmla="*/ 1134 w 4841" name="T34"/>
                <a:gd fmla="*/ 2980 h 3853" name="T35"/>
                <a:gd fmla="*/ 1447 w 4841" name="T36"/>
                <a:gd fmla="*/ 2707 h 3853" name="T37"/>
                <a:gd fmla="*/ 1882 w 4841" name="T38"/>
                <a:gd fmla="*/ 2707 h 3853" name="T39"/>
                <a:gd fmla="*/ 2195 w 4841" name="T40"/>
                <a:gd fmla="*/ 2980 h 3853" name="T41"/>
                <a:gd fmla="*/ 3138 w 4841" name="T42"/>
                <a:gd fmla="*/ 2920 h 3853" name="T43"/>
                <a:gd fmla="*/ 3482 w 4841" name="T44"/>
                <a:gd fmla="*/ 2685 h 3853" name="T45"/>
                <a:gd fmla="*/ 3914 w 4841" name="T46"/>
                <a:gd fmla="*/ 2736 h 3853" name="T47"/>
                <a:gd fmla="*/ 4191 w 4841" name="T48"/>
                <a:gd fmla="*/ 3044 h 3853" name="T49"/>
                <a:gd fmla="*/ 4506 w 4841" name="T50"/>
                <a:gd fmla="*/ 3057 h 3853" name="T51"/>
                <a:gd fmla="*/ 4528 w 4841" name="T52"/>
                <a:gd fmla="*/ 2019 h 3853" name="T53"/>
                <a:gd fmla="*/ 3811 w 4841" name="T54"/>
                <a:gd fmla="*/ 1041 h 3853" name="T55"/>
                <a:gd fmla="*/ 359 w 4841" name="T56"/>
                <a:gd fmla="*/ 330 h 3853" name="T57"/>
                <a:gd fmla="*/ 307 w 4841" name="T58"/>
                <a:gd fmla="*/ 2109 h 3853" name="T59"/>
                <a:gd fmla="*/ 453 w 4841" name="T60"/>
                <a:gd fmla="*/ 2223 h 3853" name="T61"/>
                <a:gd fmla="*/ 2859 w 4841" name="T62"/>
                <a:gd fmla="*/ 2140 h 3853" name="T63"/>
                <a:gd fmla="*/ 2841 w 4841" name="T64"/>
                <a:gd fmla="*/ 352 h 3853" name="T65"/>
                <a:gd fmla="*/ 453 w 4841" name="T66"/>
                <a:gd fmla="*/ 0 h 3853" name="T67"/>
                <a:gd fmla="*/ 3001 w 4841" name="T68"/>
                <a:gd fmla="*/ 94 h 3853" name="T69"/>
                <a:gd fmla="*/ 3174 w 4841" name="T70"/>
                <a:gd fmla="*/ 384 h 3853" name="T71"/>
                <a:gd fmla="*/ 3947 w 4841" name="T72"/>
                <a:gd fmla="*/ 771 h 3853" name="T73"/>
                <a:gd fmla="*/ 4765 w 4841" name="T74"/>
                <a:gd fmla="*/ 1829 h 3853" name="T75"/>
                <a:gd fmla="*/ 4841 w 4841" name="T76"/>
                <a:gd fmla="*/ 2964 h 3853" name="T77"/>
                <a:gd fmla="*/ 4708 w 4841" name="T78"/>
                <a:gd fmla="*/ 3278 h 3853" name="T79"/>
                <a:gd fmla="*/ 4387 w 4841" name="T80"/>
                <a:gd fmla="*/ 3408 h 3853" name="T81"/>
                <a:gd fmla="*/ 4030 w 4841" name="T82"/>
                <a:gd fmla="*/ 3704 h 3853" name="T83"/>
                <a:gd fmla="*/ 3631 w 4841" name="T84"/>
                <a:gd fmla="*/ 3853 h 3853" name="T85"/>
                <a:gd fmla="*/ 3232 w 4841" name="T86"/>
                <a:gd fmla="*/ 3704 h 3853" name="T87"/>
                <a:gd fmla="*/ 2248 w 4841" name="T88"/>
                <a:gd fmla="*/ 3408 h 3853" name="T89"/>
                <a:gd fmla="*/ 2007 w 4841" name="T90"/>
                <a:gd fmla="*/ 3748 h 3853" name="T91"/>
                <a:gd fmla="*/ 1588 w 4841" name="T92"/>
                <a:gd fmla="*/ 3848 h 3853" name="T93"/>
                <a:gd fmla="*/ 1214 w 4841" name="T94"/>
                <a:gd fmla="*/ 3654 h 3853" name="T95"/>
                <a:gd fmla="*/ 846 w 4841" name="T96"/>
                <a:gd fmla="*/ 3405 h 3853" name="T97"/>
                <a:gd fmla="*/ 548 w 4841" name="T98"/>
                <a:gd fmla="*/ 3235 h 3853" name="T99"/>
                <a:gd fmla="*/ 453 w 4841" name="T100"/>
                <a:gd fmla="*/ 2520 h 3853" name="T101"/>
                <a:gd fmla="*/ 133 w 4841" name="T102"/>
                <a:gd fmla="*/ 2389 h 3853" name="T103"/>
                <a:gd fmla="*/ 0 w 4841" name="T104"/>
                <a:gd fmla="*/ 2075 h 3853" name="T105"/>
                <a:gd fmla="*/ 95 w 4841" name="T106"/>
                <a:gd fmla="*/ 174 h 3853" name="T107"/>
                <a:gd fmla="*/ 392 w 4841" name="T108"/>
                <a:gd fmla="*/ 5 h 385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53" w="4841">
                  <a:moveTo>
                    <a:pt x="3631" y="2964"/>
                  </a:moveTo>
                  <a:lnTo>
                    <a:pt x="3582" y="2968"/>
                  </a:lnTo>
                  <a:lnTo>
                    <a:pt x="3536" y="2979"/>
                  </a:lnTo>
                  <a:lnTo>
                    <a:pt x="3493" y="2998"/>
                  </a:lnTo>
                  <a:lnTo>
                    <a:pt x="3452" y="3021"/>
                  </a:lnTo>
                  <a:lnTo>
                    <a:pt x="3417" y="3052"/>
                  </a:lnTo>
                  <a:lnTo>
                    <a:pt x="3387" y="3085"/>
                  </a:lnTo>
                  <a:lnTo>
                    <a:pt x="3363" y="3125"/>
                  </a:lnTo>
                  <a:lnTo>
                    <a:pt x="3344" y="3167"/>
                  </a:lnTo>
                  <a:lnTo>
                    <a:pt x="3333" y="3212"/>
                  </a:lnTo>
                  <a:lnTo>
                    <a:pt x="3329" y="3260"/>
                  </a:lnTo>
                  <a:lnTo>
                    <a:pt x="3333" y="3308"/>
                  </a:lnTo>
                  <a:lnTo>
                    <a:pt x="3344" y="3354"/>
                  </a:lnTo>
                  <a:lnTo>
                    <a:pt x="3363" y="3396"/>
                  </a:lnTo>
                  <a:lnTo>
                    <a:pt x="3387" y="3435"/>
                  </a:lnTo>
                  <a:lnTo>
                    <a:pt x="3417" y="3470"/>
                  </a:lnTo>
                  <a:lnTo>
                    <a:pt x="3452" y="3500"/>
                  </a:lnTo>
                  <a:lnTo>
                    <a:pt x="3493" y="3523"/>
                  </a:lnTo>
                  <a:lnTo>
                    <a:pt x="3536" y="3542"/>
                  </a:lnTo>
                  <a:lnTo>
                    <a:pt x="3582" y="3552"/>
                  </a:lnTo>
                  <a:lnTo>
                    <a:pt x="3631" y="3556"/>
                  </a:lnTo>
                  <a:lnTo>
                    <a:pt x="3680" y="3552"/>
                  </a:lnTo>
                  <a:lnTo>
                    <a:pt x="3726" y="3542"/>
                  </a:lnTo>
                  <a:lnTo>
                    <a:pt x="3770" y="3523"/>
                  </a:lnTo>
                  <a:lnTo>
                    <a:pt x="3810" y="3500"/>
                  </a:lnTo>
                  <a:lnTo>
                    <a:pt x="3844" y="3470"/>
                  </a:lnTo>
                  <a:lnTo>
                    <a:pt x="3875" y="3435"/>
                  </a:lnTo>
                  <a:lnTo>
                    <a:pt x="3899" y="3396"/>
                  </a:lnTo>
                  <a:lnTo>
                    <a:pt x="3919" y="3354"/>
                  </a:lnTo>
                  <a:lnTo>
                    <a:pt x="3929" y="3308"/>
                  </a:lnTo>
                  <a:lnTo>
                    <a:pt x="3934" y="3260"/>
                  </a:lnTo>
                  <a:lnTo>
                    <a:pt x="3929" y="3212"/>
                  </a:lnTo>
                  <a:lnTo>
                    <a:pt x="3919" y="3167"/>
                  </a:lnTo>
                  <a:lnTo>
                    <a:pt x="3899" y="3125"/>
                  </a:lnTo>
                  <a:lnTo>
                    <a:pt x="3875" y="3085"/>
                  </a:lnTo>
                  <a:lnTo>
                    <a:pt x="3844" y="3052"/>
                  </a:lnTo>
                  <a:lnTo>
                    <a:pt x="3810" y="3021"/>
                  </a:lnTo>
                  <a:lnTo>
                    <a:pt x="3770" y="2998"/>
                  </a:lnTo>
                  <a:lnTo>
                    <a:pt x="3726" y="2979"/>
                  </a:lnTo>
                  <a:lnTo>
                    <a:pt x="3680" y="2968"/>
                  </a:lnTo>
                  <a:lnTo>
                    <a:pt x="3631" y="2964"/>
                  </a:lnTo>
                  <a:close/>
                  <a:moveTo>
                    <a:pt x="1664" y="2964"/>
                  </a:moveTo>
                  <a:lnTo>
                    <a:pt x="1615" y="2968"/>
                  </a:lnTo>
                  <a:lnTo>
                    <a:pt x="1569" y="2979"/>
                  </a:lnTo>
                  <a:lnTo>
                    <a:pt x="1526" y="2998"/>
                  </a:lnTo>
                  <a:lnTo>
                    <a:pt x="1486" y="3021"/>
                  </a:lnTo>
                  <a:lnTo>
                    <a:pt x="1450" y="3052"/>
                  </a:lnTo>
                  <a:lnTo>
                    <a:pt x="1420" y="3085"/>
                  </a:lnTo>
                  <a:lnTo>
                    <a:pt x="1395" y="3125"/>
                  </a:lnTo>
                  <a:lnTo>
                    <a:pt x="1377" y="3167"/>
                  </a:lnTo>
                  <a:lnTo>
                    <a:pt x="1365" y="3212"/>
                  </a:lnTo>
                  <a:lnTo>
                    <a:pt x="1362" y="3260"/>
                  </a:lnTo>
                  <a:lnTo>
                    <a:pt x="1365" y="3308"/>
                  </a:lnTo>
                  <a:lnTo>
                    <a:pt x="1377" y="3354"/>
                  </a:lnTo>
                  <a:lnTo>
                    <a:pt x="1395" y="3396"/>
                  </a:lnTo>
                  <a:lnTo>
                    <a:pt x="1420" y="3435"/>
                  </a:lnTo>
                  <a:lnTo>
                    <a:pt x="1450" y="3470"/>
                  </a:lnTo>
                  <a:lnTo>
                    <a:pt x="1486" y="3500"/>
                  </a:lnTo>
                  <a:lnTo>
                    <a:pt x="1526" y="3523"/>
                  </a:lnTo>
                  <a:lnTo>
                    <a:pt x="1569" y="3542"/>
                  </a:lnTo>
                  <a:lnTo>
                    <a:pt x="1615" y="3552"/>
                  </a:lnTo>
                  <a:lnTo>
                    <a:pt x="1664" y="3556"/>
                  </a:lnTo>
                  <a:lnTo>
                    <a:pt x="1714" y="3552"/>
                  </a:lnTo>
                  <a:lnTo>
                    <a:pt x="1760" y="3542"/>
                  </a:lnTo>
                  <a:lnTo>
                    <a:pt x="1803" y="3523"/>
                  </a:lnTo>
                  <a:lnTo>
                    <a:pt x="1843" y="3500"/>
                  </a:lnTo>
                  <a:lnTo>
                    <a:pt x="1879" y="3470"/>
                  </a:lnTo>
                  <a:lnTo>
                    <a:pt x="1909" y="3435"/>
                  </a:lnTo>
                  <a:lnTo>
                    <a:pt x="1934" y="3396"/>
                  </a:lnTo>
                  <a:lnTo>
                    <a:pt x="1952" y="3354"/>
                  </a:lnTo>
                  <a:lnTo>
                    <a:pt x="1964" y="3308"/>
                  </a:lnTo>
                  <a:lnTo>
                    <a:pt x="1967" y="3260"/>
                  </a:lnTo>
                  <a:lnTo>
                    <a:pt x="1964" y="3212"/>
                  </a:lnTo>
                  <a:lnTo>
                    <a:pt x="1952" y="3167"/>
                  </a:lnTo>
                  <a:lnTo>
                    <a:pt x="1934" y="3125"/>
                  </a:lnTo>
                  <a:lnTo>
                    <a:pt x="1909" y="3085"/>
                  </a:lnTo>
                  <a:lnTo>
                    <a:pt x="1879" y="3052"/>
                  </a:lnTo>
                  <a:lnTo>
                    <a:pt x="1843" y="3021"/>
                  </a:lnTo>
                  <a:lnTo>
                    <a:pt x="1803" y="2998"/>
                  </a:lnTo>
                  <a:lnTo>
                    <a:pt x="1760" y="2979"/>
                  </a:lnTo>
                  <a:lnTo>
                    <a:pt x="1714" y="2968"/>
                  </a:lnTo>
                  <a:lnTo>
                    <a:pt x="1664" y="2964"/>
                  </a:lnTo>
                  <a:close/>
                  <a:moveTo>
                    <a:pt x="3177" y="1038"/>
                  </a:moveTo>
                  <a:lnTo>
                    <a:pt x="3177" y="2075"/>
                  </a:lnTo>
                  <a:lnTo>
                    <a:pt x="3174" y="2135"/>
                  </a:lnTo>
                  <a:lnTo>
                    <a:pt x="3162" y="2194"/>
                  </a:lnTo>
                  <a:lnTo>
                    <a:pt x="3141" y="2248"/>
                  </a:lnTo>
                  <a:lnTo>
                    <a:pt x="3116" y="2299"/>
                  </a:lnTo>
                  <a:lnTo>
                    <a:pt x="3083" y="2347"/>
                  </a:lnTo>
                  <a:lnTo>
                    <a:pt x="3044" y="2389"/>
                  </a:lnTo>
                  <a:lnTo>
                    <a:pt x="3001" y="2427"/>
                  </a:lnTo>
                  <a:lnTo>
                    <a:pt x="2952" y="2459"/>
                  </a:lnTo>
                  <a:lnTo>
                    <a:pt x="2900" y="2485"/>
                  </a:lnTo>
                  <a:lnTo>
                    <a:pt x="2843" y="2504"/>
                  </a:lnTo>
                  <a:lnTo>
                    <a:pt x="2785" y="2516"/>
                  </a:lnTo>
                  <a:lnTo>
                    <a:pt x="2722" y="2520"/>
                  </a:lnTo>
                  <a:lnTo>
                    <a:pt x="757" y="2520"/>
                  </a:lnTo>
                  <a:lnTo>
                    <a:pt x="757" y="2964"/>
                  </a:lnTo>
                  <a:lnTo>
                    <a:pt x="760" y="2998"/>
                  </a:lnTo>
                  <a:lnTo>
                    <a:pt x="772" y="3030"/>
                  </a:lnTo>
                  <a:lnTo>
                    <a:pt x="790" y="3057"/>
                  </a:lnTo>
                  <a:lnTo>
                    <a:pt x="814" y="3079"/>
                  </a:lnTo>
                  <a:lnTo>
                    <a:pt x="842" y="3097"/>
                  </a:lnTo>
                  <a:lnTo>
                    <a:pt x="873" y="3109"/>
                  </a:lnTo>
                  <a:lnTo>
                    <a:pt x="907" y="3113"/>
                  </a:lnTo>
                  <a:lnTo>
                    <a:pt x="1080" y="3113"/>
                  </a:lnTo>
                  <a:lnTo>
                    <a:pt x="1103" y="3044"/>
                  </a:lnTo>
                  <a:lnTo>
                    <a:pt x="1134" y="2980"/>
                  </a:lnTo>
                  <a:lnTo>
                    <a:pt x="1171" y="2920"/>
                  </a:lnTo>
                  <a:lnTo>
                    <a:pt x="1214" y="2866"/>
                  </a:lnTo>
                  <a:lnTo>
                    <a:pt x="1265" y="2817"/>
                  </a:lnTo>
                  <a:lnTo>
                    <a:pt x="1320" y="2773"/>
                  </a:lnTo>
                  <a:lnTo>
                    <a:pt x="1381" y="2736"/>
                  </a:lnTo>
                  <a:lnTo>
                    <a:pt x="1447" y="2707"/>
                  </a:lnTo>
                  <a:lnTo>
                    <a:pt x="1517" y="2685"/>
                  </a:lnTo>
                  <a:lnTo>
                    <a:pt x="1588" y="2672"/>
                  </a:lnTo>
                  <a:lnTo>
                    <a:pt x="1664" y="2668"/>
                  </a:lnTo>
                  <a:lnTo>
                    <a:pt x="1740" y="2672"/>
                  </a:lnTo>
                  <a:lnTo>
                    <a:pt x="1812" y="2685"/>
                  </a:lnTo>
                  <a:lnTo>
                    <a:pt x="1882" y="2707"/>
                  </a:lnTo>
                  <a:lnTo>
                    <a:pt x="1947" y="2736"/>
                  </a:lnTo>
                  <a:lnTo>
                    <a:pt x="2009" y="2773"/>
                  </a:lnTo>
                  <a:lnTo>
                    <a:pt x="2064" y="2817"/>
                  </a:lnTo>
                  <a:lnTo>
                    <a:pt x="2114" y="2866"/>
                  </a:lnTo>
                  <a:lnTo>
                    <a:pt x="2158" y="2920"/>
                  </a:lnTo>
                  <a:lnTo>
                    <a:pt x="2195" y="2980"/>
                  </a:lnTo>
                  <a:lnTo>
                    <a:pt x="2226" y="3044"/>
                  </a:lnTo>
                  <a:lnTo>
                    <a:pt x="2248" y="3113"/>
                  </a:lnTo>
                  <a:lnTo>
                    <a:pt x="3047" y="3113"/>
                  </a:lnTo>
                  <a:lnTo>
                    <a:pt x="3069" y="3044"/>
                  </a:lnTo>
                  <a:lnTo>
                    <a:pt x="3099" y="2980"/>
                  </a:lnTo>
                  <a:lnTo>
                    <a:pt x="3138" y="2920"/>
                  </a:lnTo>
                  <a:lnTo>
                    <a:pt x="3181" y="2866"/>
                  </a:lnTo>
                  <a:lnTo>
                    <a:pt x="3232" y="2817"/>
                  </a:lnTo>
                  <a:lnTo>
                    <a:pt x="3287" y="2773"/>
                  </a:lnTo>
                  <a:lnTo>
                    <a:pt x="3348" y="2736"/>
                  </a:lnTo>
                  <a:lnTo>
                    <a:pt x="3414" y="2707"/>
                  </a:lnTo>
                  <a:lnTo>
                    <a:pt x="3482" y="2685"/>
                  </a:lnTo>
                  <a:lnTo>
                    <a:pt x="3555" y="2672"/>
                  </a:lnTo>
                  <a:lnTo>
                    <a:pt x="3631" y="2668"/>
                  </a:lnTo>
                  <a:lnTo>
                    <a:pt x="3707" y="2672"/>
                  </a:lnTo>
                  <a:lnTo>
                    <a:pt x="3779" y="2685"/>
                  </a:lnTo>
                  <a:lnTo>
                    <a:pt x="3849" y="2707"/>
                  </a:lnTo>
                  <a:lnTo>
                    <a:pt x="3914" y="2736"/>
                  </a:lnTo>
                  <a:lnTo>
                    <a:pt x="3974" y="2773"/>
                  </a:lnTo>
                  <a:lnTo>
                    <a:pt x="4030" y="2817"/>
                  </a:lnTo>
                  <a:lnTo>
                    <a:pt x="4081" y="2866"/>
                  </a:lnTo>
                  <a:lnTo>
                    <a:pt x="4124" y="2920"/>
                  </a:lnTo>
                  <a:lnTo>
                    <a:pt x="4162" y="2980"/>
                  </a:lnTo>
                  <a:lnTo>
                    <a:pt x="4191" y="3044"/>
                  </a:lnTo>
                  <a:lnTo>
                    <a:pt x="4214" y="3113"/>
                  </a:lnTo>
                  <a:lnTo>
                    <a:pt x="4387" y="3113"/>
                  </a:lnTo>
                  <a:lnTo>
                    <a:pt x="4422" y="3109"/>
                  </a:lnTo>
                  <a:lnTo>
                    <a:pt x="4454" y="3097"/>
                  </a:lnTo>
                  <a:lnTo>
                    <a:pt x="4482" y="3079"/>
                  </a:lnTo>
                  <a:lnTo>
                    <a:pt x="4506" y="3057"/>
                  </a:lnTo>
                  <a:lnTo>
                    <a:pt x="4524" y="3030"/>
                  </a:lnTo>
                  <a:lnTo>
                    <a:pt x="4534" y="2998"/>
                  </a:lnTo>
                  <a:lnTo>
                    <a:pt x="4539" y="2964"/>
                  </a:lnTo>
                  <a:lnTo>
                    <a:pt x="4539" y="2075"/>
                  </a:lnTo>
                  <a:lnTo>
                    <a:pt x="4536" y="2046"/>
                  </a:lnTo>
                  <a:lnTo>
                    <a:pt x="4528" y="2019"/>
                  </a:lnTo>
                  <a:lnTo>
                    <a:pt x="4513" y="1994"/>
                  </a:lnTo>
                  <a:lnTo>
                    <a:pt x="3908" y="1104"/>
                  </a:lnTo>
                  <a:lnTo>
                    <a:pt x="3889" y="1082"/>
                  </a:lnTo>
                  <a:lnTo>
                    <a:pt x="3867" y="1063"/>
                  </a:lnTo>
                  <a:lnTo>
                    <a:pt x="3840" y="1050"/>
                  </a:lnTo>
                  <a:lnTo>
                    <a:pt x="3811" y="1041"/>
                  </a:lnTo>
                  <a:lnTo>
                    <a:pt x="3782" y="1038"/>
                  </a:lnTo>
                  <a:lnTo>
                    <a:pt x="3177" y="1038"/>
                  </a:lnTo>
                  <a:close/>
                  <a:moveTo>
                    <a:pt x="453" y="298"/>
                  </a:moveTo>
                  <a:lnTo>
                    <a:pt x="419"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9" y="2220"/>
                  </a:lnTo>
                  <a:lnTo>
                    <a:pt x="453" y="2223"/>
                  </a:lnTo>
                  <a:lnTo>
                    <a:pt x="2722" y="2223"/>
                  </a:lnTo>
                  <a:lnTo>
                    <a:pt x="2758" y="2220"/>
                  </a:lnTo>
                  <a:lnTo>
                    <a:pt x="2789" y="2208"/>
                  </a:lnTo>
                  <a:lnTo>
                    <a:pt x="2818" y="2191"/>
                  </a:lnTo>
                  <a:lnTo>
                    <a:pt x="2841" y="2167"/>
                  </a:lnTo>
                  <a:lnTo>
                    <a:pt x="2859" y="2140"/>
                  </a:lnTo>
                  <a:lnTo>
                    <a:pt x="2870" y="2109"/>
                  </a:lnTo>
                  <a:lnTo>
                    <a:pt x="2874" y="2075"/>
                  </a:lnTo>
                  <a:lnTo>
                    <a:pt x="2874" y="446"/>
                  </a:lnTo>
                  <a:lnTo>
                    <a:pt x="2870" y="411"/>
                  </a:lnTo>
                  <a:lnTo>
                    <a:pt x="2859" y="380"/>
                  </a:lnTo>
                  <a:lnTo>
                    <a:pt x="2841" y="352"/>
                  </a:lnTo>
                  <a:lnTo>
                    <a:pt x="2818" y="330"/>
                  </a:lnTo>
                  <a:lnTo>
                    <a:pt x="2789" y="313"/>
                  </a:lnTo>
                  <a:lnTo>
                    <a:pt x="2758" y="301"/>
                  </a:lnTo>
                  <a:lnTo>
                    <a:pt x="2722" y="298"/>
                  </a:lnTo>
                  <a:lnTo>
                    <a:pt x="453" y="298"/>
                  </a:lnTo>
                  <a:close/>
                  <a:moveTo>
                    <a:pt x="453" y="0"/>
                  </a:moveTo>
                  <a:lnTo>
                    <a:pt x="2722" y="0"/>
                  </a:lnTo>
                  <a:lnTo>
                    <a:pt x="2785" y="5"/>
                  </a:lnTo>
                  <a:lnTo>
                    <a:pt x="2843" y="17"/>
                  </a:lnTo>
                  <a:lnTo>
                    <a:pt x="2900" y="35"/>
                  </a:lnTo>
                  <a:lnTo>
                    <a:pt x="2952" y="62"/>
                  </a:lnTo>
                  <a:lnTo>
                    <a:pt x="3001" y="94"/>
                  </a:lnTo>
                  <a:lnTo>
                    <a:pt x="3044" y="132"/>
                  </a:lnTo>
                  <a:lnTo>
                    <a:pt x="3083" y="174"/>
                  </a:lnTo>
                  <a:lnTo>
                    <a:pt x="3116" y="221"/>
                  </a:lnTo>
                  <a:lnTo>
                    <a:pt x="3141" y="272"/>
                  </a:lnTo>
                  <a:lnTo>
                    <a:pt x="3162" y="327"/>
                  </a:lnTo>
                  <a:lnTo>
                    <a:pt x="3174" y="384"/>
                  </a:lnTo>
                  <a:lnTo>
                    <a:pt x="3177" y="446"/>
                  </a:lnTo>
                  <a:lnTo>
                    <a:pt x="3177" y="742"/>
                  </a:lnTo>
                  <a:lnTo>
                    <a:pt x="3782" y="742"/>
                  </a:lnTo>
                  <a:lnTo>
                    <a:pt x="3838" y="745"/>
                  </a:lnTo>
                  <a:lnTo>
                    <a:pt x="3893" y="755"/>
                  </a:lnTo>
                  <a:lnTo>
                    <a:pt x="3947" y="771"/>
                  </a:lnTo>
                  <a:lnTo>
                    <a:pt x="3996" y="794"/>
                  </a:lnTo>
                  <a:lnTo>
                    <a:pt x="4044" y="822"/>
                  </a:lnTo>
                  <a:lnTo>
                    <a:pt x="4087" y="857"/>
                  </a:lnTo>
                  <a:lnTo>
                    <a:pt x="4126" y="895"/>
                  </a:lnTo>
                  <a:lnTo>
                    <a:pt x="4160" y="940"/>
                  </a:lnTo>
                  <a:lnTo>
                    <a:pt x="4765" y="1829"/>
                  </a:lnTo>
                  <a:lnTo>
                    <a:pt x="4792" y="1874"/>
                  </a:lnTo>
                  <a:lnTo>
                    <a:pt x="4814" y="1922"/>
                  </a:lnTo>
                  <a:lnTo>
                    <a:pt x="4829" y="1972"/>
                  </a:lnTo>
                  <a:lnTo>
                    <a:pt x="4838" y="2023"/>
                  </a:lnTo>
                  <a:lnTo>
                    <a:pt x="4841" y="2075"/>
                  </a:lnTo>
                  <a:lnTo>
                    <a:pt x="4841" y="2964"/>
                  </a:lnTo>
                  <a:lnTo>
                    <a:pt x="4838" y="3024"/>
                  </a:lnTo>
                  <a:lnTo>
                    <a:pt x="4826" y="3082"/>
                  </a:lnTo>
                  <a:lnTo>
                    <a:pt x="4805" y="3136"/>
                  </a:lnTo>
                  <a:lnTo>
                    <a:pt x="4780" y="3189"/>
                  </a:lnTo>
                  <a:lnTo>
                    <a:pt x="4747" y="3235"/>
                  </a:lnTo>
                  <a:lnTo>
                    <a:pt x="4708" y="3278"/>
                  </a:lnTo>
                  <a:lnTo>
                    <a:pt x="4665" y="3316"/>
                  </a:lnTo>
                  <a:lnTo>
                    <a:pt x="4616" y="3348"/>
                  </a:lnTo>
                  <a:lnTo>
                    <a:pt x="4564" y="3373"/>
                  </a:lnTo>
                  <a:lnTo>
                    <a:pt x="4507" y="3392"/>
                  </a:lnTo>
                  <a:lnTo>
                    <a:pt x="4449" y="3405"/>
                  </a:lnTo>
                  <a:lnTo>
                    <a:pt x="4387" y="3408"/>
                  </a:lnTo>
                  <a:lnTo>
                    <a:pt x="4214" y="3408"/>
                  </a:lnTo>
                  <a:lnTo>
                    <a:pt x="4191" y="3476"/>
                  </a:lnTo>
                  <a:lnTo>
                    <a:pt x="4162" y="3540"/>
                  </a:lnTo>
                  <a:lnTo>
                    <a:pt x="4124" y="3600"/>
                  </a:lnTo>
                  <a:lnTo>
                    <a:pt x="4080" y="3654"/>
                  </a:lnTo>
                  <a:lnTo>
                    <a:pt x="4030" y="3704"/>
                  </a:lnTo>
                  <a:lnTo>
                    <a:pt x="3974" y="3748"/>
                  </a:lnTo>
                  <a:lnTo>
                    <a:pt x="3913" y="3784"/>
                  </a:lnTo>
                  <a:lnTo>
                    <a:pt x="3847" y="3813"/>
                  </a:lnTo>
                  <a:lnTo>
                    <a:pt x="3779" y="3835"/>
                  </a:lnTo>
                  <a:lnTo>
                    <a:pt x="3706" y="3848"/>
                  </a:lnTo>
                  <a:lnTo>
                    <a:pt x="3631" y="3853"/>
                  </a:lnTo>
                  <a:lnTo>
                    <a:pt x="3555" y="3848"/>
                  </a:lnTo>
                  <a:lnTo>
                    <a:pt x="3482" y="3835"/>
                  </a:lnTo>
                  <a:lnTo>
                    <a:pt x="3414" y="3813"/>
                  </a:lnTo>
                  <a:lnTo>
                    <a:pt x="3348" y="3784"/>
                  </a:lnTo>
                  <a:lnTo>
                    <a:pt x="3287" y="3748"/>
                  </a:lnTo>
                  <a:lnTo>
                    <a:pt x="3232" y="3704"/>
                  </a:lnTo>
                  <a:lnTo>
                    <a:pt x="3181" y="3654"/>
                  </a:lnTo>
                  <a:lnTo>
                    <a:pt x="3138" y="3600"/>
                  </a:lnTo>
                  <a:lnTo>
                    <a:pt x="3099" y="3540"/>
                  </a:lnTo>
                  <a:lnTo>
                    <a:pt x="3069" y="3476"/>
                  </a:lnTo>
                  <a:lnTo>
                    <a:pt x="3047" y="3408"/>
                  </a:lnTo>
                  <a:lnTo>
                    <a:pt x="2248" y="3408"/>
                  </a:lnTo>
                  <a:lnTo>
                    <a:pt x="2226" y="3476"/>
                  </a:lnTo>
                  <a:lnTo>
                    <a:pt x="2195" y="3540"/>
                  </a:lnTo>
                  <a:lnTo>
                    <a:pt x="2158" y="3600"/>
                  </a:lnTo>
                  <a:lnTo>
                    <a:pt x="2113" y="3654"/>
                  </a:lnTo>
                  <a:lnTo>
                    <a:pt x="2064" y="3704"/>
                  </a:lnTo>
                  <a:lnTo>
                    <a:pt x="2007" y="3748"/>
                  </a:lnTo>
                  <a:lnTo>
                    <a:pt x="1946" y="3784"/>
                  </a:lnTo>
                  <a:lnTo>
                    <a:pt x="1882" y="3813"/>
                  </a:lnTo>
                  <a:lnTo>
                    <a:pt x="1812" y="3835"/>
                  </a:lnTo>
                  <a:lnTo>
                    <a:pt x="1740" y="3848"/>
                  </a:lnTo>
                  <a:lnTo>
                    <a:pt x="1664" y="3853"/>
                  </a:lnTo>
                  <a:lnTo>
                    <a:pt x="1588" y="3848"/>
                  </a:lnTo>
                  <a:lnTo>
                    <a:pt x="1517" y="3835"/>
                  </a:lnTo>
                  <a:lnTo>
                    <a:pt x="1447" y="3813"/>
                  </a:lnTo>
                  <a:lnTo>
                    <a:pt x="1381" y="3784"/>
                  </a:lnTo>
                  <a:lnTo>
                    <a:pt x="1320" y="3748"/>
                  </a:lnTo>
                  <a:lnTo>
                    <a:pt x="1265" y="3704"/>
                  </a:lnTo>
                  <a:lnTo>
                    <a:pt x="1214" y="3654"/>
                  </a:lnTo>
                  <a:lnTo>
                    <a:pt x="1171" y="3600"/>
                  </a:lnTo>
                  <a:lnTo>
                    <a:pt x="1134" y="3540"/>
                  </a:lnTo>
                  <a:lnTo>
                    <a:pt x="1103" y="3476"/>
                  </a:lnTo>
                  <a:lnTo>
                    <a:pt x="1080" y="3408"/>
                  </a:lnTo>
                  <a:lnTo>
                    <a:pt x="907" y="3408"/>
                  </a:lnTo>
                  <a:lnTo>
                    <a:pt x="846" y="3405"/>
                  </a:lnTo>
                  <a:lnTo>
                    <a:pt x="787" y="3392"/>
                  </a:lnTo>
                  <a:lnTo>
                    <a:pt x="732" y="3373"/>
                  </a:lnTo>
                  <a:lnTo>
                    <a:pt x="679" y="3348"/>
                  </a:lnTo>
                  <a:lnTo>
                    <a:pt x="630" y="3316"/>
                  </a:lnTo>
                  <a:lnTo>
                    <a:pt x="587" y="3278"/>
                  </a:lnTo>
                  <a:lnTo>
                    <a:pt x="548" y="3235"/>
                  </a:lnTo>
                  <a:lnTo>
                    <a:pt x="516" y="3189"/>
                  </a:lnTo>
                  <a:lnTo>
                    <a:pt x="489"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w="0">
              <a:noFill/>
              <a:prstDash val="solid"/>
              <a:round/>
            </a:ln>
          </p:spPr>
          <p:txBody>
            <a:bodyPr anchor="t" anchorCtr="0" bIns="45721" compatLnSpc="1" lIns="91440" numCol="1" rIns="91440" tIns="45721" vert="horz" wrap="square">
              <a:prstTxWarp prst="textNoShape">
                <a:avLst/>
              </a:prstTxWarp>
            </a:bodyPr>
            <a:lstStyle/>
            <a:p>
              <a:pPr defTabSz="890984"/>
              <a:endParaRPr lang="es-ES" sz="700">
                <a:solidFill>
                  <a:srgbClr val="000000"/>
                </a:solidFill>
              </a:endParaRPr>
            </a:p>
          </p:txBody>
        </p:sp>
      </p:grpSp>
      <p:grpSp>
        <p:nvGrpSpPr>
          <p:cNvPr id="35" name="Group 27"/>
          <p:cNvGrpSpPr>
            <a:grpSpLocks noChangeAspect="1"/>
          </p:cNvGrpSpPr>
          <p:nvPr/>
        </p:nvGrpSpPr>
        <p:grpSpPr>
          <a:xfrm>
            <a:off x="5229567" y="4478123"/>
            <a:ext cx="257143" cy="254659"/>
            <a:chOff x="12867" y="5760"/>
            <a:chExt cx="1614" cy="1598"/>
          </a:xfrm>
          <a:solidFill>
            <a:schemeClr val="accent4"/>
          </a:solidFill>
        </p:grpSpPr>
        <p:sp>
          <p:nvSpPr>
            <p:cNvPr id="61" name="Freeform 29"/>
            <p:cNvSpPr>
              <a:spLocks noEditPoints="1"/>
            </p:cNvSpPr>
            <p:nvPr/>
          </p:nvSpPr>
          <p:spPr bwMode="auto">
            <a:xfrm>
              <a:off x="12867" y="5760"/>
              <a:ext cx="1614" cy="1598"/>
            </a:xfrm>
            <a:custGeom>
              <a:gdLst>
                <a:gd fmla="*/ 1358 w 3226" name="T0"/>
                <a:gd fmla="*/ 609 h 3195" name="T1"/>
                <a:gd fmla="*/ 1146 w 3226" name="T2"/>
                <a:gd fmla="*/ 711 h 3195" name="T3"/>
                <a:gd fmla="*/ 974 w 3226" name="T4"/>
                <a:gd fmla="*/ 686 h 3195" name="T5"/>
                <a:gd fmla="*/ 725 w 3226" name="T6"/>
                <a:gd fmla="*/ 1048 h 3195" name="T7"/>
                <a:gd fmla="*/ 662 w 3226" name="T8"/>
                <a:gd fmla="*/ 1270 h 3195" name="T9"/>
                <a:gd fmla="*/ 540 w 3226" name="T10"/>
                <a:gd fmla="*/ 1393 h 3195" name="T11"/>
                <a:gd fmla="*/ 567 w 3226" name="T12"/>
                <a:gd fmla="*/ 1815 h 3195" name="T13"/>
                <a:gd fmla="*/ 683 w 3226" name="T14"/>
                <a:gd fmla="*/ 1979 h 3195" name="T15"/>
                <a:gd fmla="*/ 719 w 3226" name="T16"/>
                <a:gd fmla="*/ 2176 h 3195" name="T17"/>
                <a:gd fmla="*/ 1001 w 3226" name="T18"/>
                <a:gd fmla="*/ 2494 h 3195" name="T19"/>
                <a:gd fmla="*/ 1174 w 3226" name="T20"/>
                <a:gd fmla="*/ 2495 h 3195" name="T21"/>
                <a:gd fmla="*/ 1378 w 3226" name="T22"/>
                <a:gd fmla="*/ 2609 h 3195" name="T23"/>
                <a:gd fmla="*/ 1813 w 3226" name="T24"/>
                <a:gd fmla="*/ 2690 h 3195" name="T25"/>
                <a:gd fmla="*/ 1916 w 3226" name="T26"/>
                <a:gd fmla="*/ 2552 h 3195" name="T27"/>
                <a:gd fmla="*/ 2140 w 3226" name="T28"/>
                <a:gd fmla="*/ 2475 h 3195" name="T29"/>
                <a:gd fmla="*/ 2708 w 3226" name="T30"/>
                <a:gd fmla="*/ 2490 h 3195" name="T31"/>
                <a:gd fmla="*/ 2502 w 3226" name="T32"/>
                <a:gd fmla="*/ 2089 h 3195" name="T33"/>
                <a:gd fmla="*/ 2592 w 3226" name="T34"/>
                <a:gd fmla="*/ 1872 h 3195" name="T35"/>
                <a:gd fmla="*/ 3024 w 3226" name="T36"/>
                <a:gd fmla="*/ 1733 h 3195" name="T37"/>
                <a:gd fmla="*/ 2612 w 3226" name="T38"/>
                <a:gd fmla="*/ 1345 h 3195" name="T39"/>
                <a:gd fmla="*/ 2509 w 3226" name="T40"/>
                <a:gd fmla="*/ 1135 h 3195" name="T41"/>
                <a:gd fmla="*/ 2534 w 3226" name="T42"/>
                <a:gd fmla="*/ 965 h 3195" name="T43"/>
                <a:gd fmla="*/ 2170 w 3226" name="T44"/>
                <a:gd fmla="*/ 718 h 3195" name="T45"/>
                <a:gd fmla="*/ 1944 w 3226" name="T46"/>
                <a:gd fmla="*/ 656 h 3195" name="T47"/>
                <a:gd fmla="*/ 1820 w 3226" name="T48"/>
                <a:gd fmla="*/ 535 h 3195" name="T49"/>
                <a:gd fmla="*/ 1812 w 3226" name="T50"/>
                <a:gd fmla="*/ 9 h 3195" name="T51"/>
                <a:gd fmla="*/ 1940 w 3226" name="T52"/>
                <a:gd fmla="*/ 131 h 3195" name="T53"/>
                <a:gd fmla="*/ 2428 w 3226" name="T54"/>
                <a:gd fmla="*/ 332 h 3195" name="T55"/>
                <a:gd fmla="*/ 2605 w 3226" name="T56"/>
                <a:gd fmla="*/ 335 h 3195" name="T57"/>
                <a:gd fmla="*/ 2900 w 3226" name="T58"/>
                <a:gd fmla="*/ 641 h 3195" name="T59"/>
                <a:gd fmla="*/ 2876 w 3226" name="T60"/>
                <a:gd fmla="*/ 816 h 3195" name="T61"/>
                <a:gd fmla="*/ 3122 w 3226" name="T62"/>
                <a:gd fmla="*/ 1287 h 3195" name="T63"/>
                <a:gd fmla="*/ 3224 w 3226" name="T64"/>
                <a:gd fmla="*/ 1431 h 3195" name="T65"/>
                <a:gd fmla="*/ 3190 w 3226" name="T66"/>
                <a:gd fmla="*/ 1848 h 3195" name="T67"/>
                <a:gd fmla="*/ 2755 w 3226" name="T68"/>
                <a:gd fmla="*/ 1990 h 3195" name="T69"/>
                <a:gd fmla="*/ 2908 w 3226" name="T70"/>
                <a:gd fmla="*/ 2465 h 3195" name="T71"/>
                <a:gd fmla="*/ 2851 w 3226" name="T72"/>
                <a:gd fmla="*/ 2632 h 3195" name="T73"/>
                <a:gd fmla="*/ 2514 w 3226" name="T74"/>
                <a:gd fmla="*/ 2882 h 3195" name="T75"/>
                <a:gd fmla="*/ 2077 w 3226" name="T76"/>
                <a:gd fmla="*/ 2703 h 3195" name="T77"/>
                <a:gd fmla="*/ 1890 w 3226" name="T78"/>
                <a:gd fmla="*/ 3139 h 3195" name="T79"/>
                <a:gd fmla="*/ 1476 w 3226" name="T80"/>
                <a:gd fmla="*/ 3195 h 3195" name="T81"/>
                <a:gd fmla="*/ 1317 w 3226" name="T82"/>
                <a:gd fmla="*/ 3118 h 3195" name="T83"/>
                <a:gd fmla="*/ 1087 w 3226" name="T84"/>
                <a:gd fmla="*/ 2675 h 3195" name="T85"/>
                <a:gd fmla="*/ 682 w 3226" name="T86"/>
                <a:gd fmla="*/ 2880 h 3195" name="T87"/>
                <a:gd fmla="*/ 355 w 3226" name="T88"/>
                <a:gd fmla="*/ 2607 h 3195" name="T89"/>
                <a:gd fmla="*/ 324 w 3226" name="T90"/>
                <a:gd fmla="*/ 2436 h 3195" name="T91"/>
                <a:gd fmla="*/ 162 w 3226" name="T92"/>
                <a:gd fmla="*/ 1929 h 3195" name="T93"/>
                <a:gd fmla="*/ 22 w 3226" name="T94"/>
                <a:gd fmla="*/ 1822 h 3195" name="T95"/>
                <a:gd fmla="*/ 9 w 3226" name="T96"/>
                <a:gd fmla="*/ 1401 h 3195" name="T97"/>
                <a:gd fmla="*/ 132 w 3226" name="T98"/>
                <a:gd fmla="*/ 1275 h 3195" name="T99"/>
                <a:gd fmla="*/ 335 w 3226" name="T100"/>
                <a:gd fmla="*/ 788 h 3195" name="T101"/>
                <a:gd fmla="*/ 339 w 3226" name="T102"/>
                <a:gd fmla="*/ 614 h 3195" name="T103"/>
                <a:gd fmla="*/ 651 w 3226" name="T104"/>
                <a:gd fmla="*/ 323 h 3195" name="T105"/>
                <a:gd fmla="*/ 824 w 3226" name="T106"/>
                <a:gd fmla="*/ 346 h 3195" name="T107"/>
                <a:gd fmla="*/ 1300 w 3226" name="T108"/>
                <a:gd fmla="*/ 102 h 3195" name="T109"/>
                <a:gd fmla="*/ 1445 w 3226" name="T110"/>
                <a:gd fmla="*/ 2 h 319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195" w="3226">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anchor="t" anchorCtr="0" bIns="45721" compatLnSpc="1" lIns="91440" numCol="1" rIns="91440" tIns="45721" vert="horz" wrap="square">
              <a:prstTxWarp prst="textNoShape">
                <a:avLst/>
              </a:prstTxWarp>
            </a:bodyPr>
            <a:lstStyle/>
            <a:p>
              <a:pPr defTabSz="890984"/>
              <a:endParaRPr lang="es-ES" sz="700">
                <a:solidFill>
                  <a:srgbClr val="000000"/>
                </a:solidFill>
              </a:endParaRPr>
            </a:p>
          </p:txBody>
        </p:sp>
        <p:sp>
          <p:nvSpPr>
            <p:cNvPr id="62" name="Freeform 30"/>
            <p:cNvSpPr>
              <a:spLocks noEditPoints="1"/>
            </p:cNvSpPr>
            <p:nvPr/>
          </p:nvSpPr>
          <p:spPr bwMode="auto">
            <a:xfrm>
              <a:off x="13321" y="6209"/>
              <a:ext cx="706" cy="699"/>
            </a:xfrm>
            <a:custGeom>
              <a:gdLst>
                <a:gd fmla="*/ 582 w 1412" name="T0"/>
                <a:gd fmla="*/ 100 h 1398" name="T1"/>
                <a:gd fmla="*/ 412 w 1412" name="T2"/>
                <a:gd fmla="*/ 161 h 1398" name="T3"/>
                <a:gd fmla="*/ 270 w 1412" name="T4"/>
                <a:gd fmla="*/ 266 h 1398" name="T5"/>
                <a:gd fmla="*/ 163 w 1412" name="T6"/>
                <a:gd fmla="*/ 407 h 1398" name="T7"/>
                <a:gd fmla="*/ 101 w 1412" name="T8"/>
                <a:gd fmla="*/ 576 h 1398" name="T9"/>
                <a:gd fmla="*/ 92 w 1412" name="T10"/>
                <a:gd fmla="*/ 762 h 1398" name="T11"/>
                <a:gd fmla="*/ 138 w 1412" name="T12"/>
                <a:gd fmla="*/ 936 h 1398" name="T13"/>
                <a:gd fmla="*/ 229 w 1412" name="T14"/>
                <a:gd fmla="*/ 1087 h 1398" name="T15"/>
                <a:gd fmla="*/ 361 w 1412" name="T16"/>
                <a:gd fmla="*/ 1206 h 1398" name="T17"/>
                <a:gd fmla="*/ 523 w 1412" name="T18"/>
                <a:gd fmla="*/ 1282 h 1398" name="T19"/>
                <a:gd fmla="*/ 707 w 1412" name="T20"/>
                <a:gd fmla="*/ 1310 h 1398" name="T21"/>
                <a:gd fmla="*/ 890 w 1412" name="T22"/>
                <a:gd fmla="*/ 1282 h 1398" name="T23"/>
                <a:gd fmla="*/ 1051 w 1412" name="T24"/>
                <a:gd fmla="*/ 1206 h 1398" name="T25"/>
                <a:gd fmla="*/ 1183 w 1412" name="T26"/>
                <a:gd fmla="*/ 1087 h 1398" name="T27"/>
                <a:gd fmla="*/ 1275 w 1412" name="T28"/>
                <a:gd fmla="*/ 936 h 1398" name="T29"/>
                <a:gd fmla="*/ 1320 w 1412" name="T30"/>
                <a:gd fmla="*/ 762 h 1398" name="T31"/>
                <a:gd fmla="*/ 1311 w 1412" name="T32"/>
                <a:gd fmla="*/ 576 h 1398" name="T33"/>
                <a:gd fmla="*/ 1249 w 1412" name="T34"/>
                <a:gd fmla="*/ 407 h 1398" name="T35"/>
                <a:gd fmla="*/ 1143 w 1412" name="T36"/>
                <a:gd fmla="*/ 266 h 1398" name="T37"/>
                <a:gd fmla="*/ 1001 w 1412" name="T38"/>
                <a:gd fmla="*/ 161 h 1398" name="T39"/>
                <a:gd fmla="*/ 830 w 1412" name="T40"/>
                <a:gd fmla="*/ 100 h 1398" name="T41"/>
                <a:gd fmla="*/ 707 w 1412" name="T42"/>
                <a:gd fmla="*/ 0 h 1398" name="T43"/>
                <a:gd fmla="*/ 905 w 1412" name="T44"/>
                <a:gd fmla="*/ 27 h 1398" name="T45"/>
                <a:gd fmla="*/ 1081 w 1412" name="T46"/>
                <a:gd fmla="*/ 106 h 1398" name="T47"/>
                <a:gd fmla="*/ 1227 w 1412" name="T48"/>
                <a:gd fmla="*/ 227 h 1398" name="T49"/>
                <a:gd fmla="*/ 1336 w 1412" name="T50"/>
                <a:gd fmla="*/ 383 h 1398" name="T51"/>
                <a:gd fmla="*/ 1399 w 1412" name="T52"/>
                <a:gd fmla="*/ 565 h 1398" name="T53"/>
                <a:gd fmla="*/ 1409 w 1412" name="T54"/>
                <a:gd fmla="*/ 766 h 1398" name="T55"/>
                <a:gd fmla="*/ 1363 w 1412" name="T56"/>
                <a:gd fmla="*/ 956 h 1398" name="T57"/>
                <a:gd fmla="*/ 1268 w 1412" name="T58"/>
                <a:gd fmla="*/ 1121 h 1398" name="T59"/>
                <a:gd fmla="*/ 1134 w 1412" name="T60"/>
                <a:gd fmla="*/ 1255 h 1398" name="T61"/>
                <a:gd fmla="*/ 966 w 1412" name="T62"/>
                <a:gd fmla="*/ 1349 h 1398" name="T63"/>
                <a:gd fmla="*/ 775 w 1412" name="T64"/>
                <a:gd fmla="*/ 1395 h 1398" name="T65"/>
                <a:gd fmla="*/ 573 w 1412" name="T66"/>
                <a:gd fmla="*/ 1384 h 1398" name="T67"/>
                <a:gd fmla="*/ 388 w 1412" name="T68"/>
                <a:gd fmla="*/ 1322 h 1398" name="T69"/>
                <a:gd fmla="*/ 230 w 1412" name="T70"/>
                <a:gd fmla="*/ 1215 h 1398" name="T71"/>
                <a:gd fmla="*/ 108 w 1412" name="T72"/>
                <a:gd fmla="*/ 1069 h 1398" name="T73"/>
                <a:gd fmla="*/ 28 w 1412" name="T74"/>
                <a:gd fmla="*/ 895 h 1398" name="T75"/>
                <a:gd fmla="*/ 0 w 1412" name="T76"/>
                <a:gd fmla="*/ 699 h 1398" name="T77"/>
                <a:gd fmla="*/ 28 w 1412" name="T78"/>
                <a:gd fmla="*/ 502 h 1398" name="T79"/>
                <a:gd fmla="*/ 108 w 1412" name="T80"/>
                <a:gd fmla="*/ 328 h 1398" name="T81"/>
                <a:gd fmla="*/ 230 w 1412" name="T82"/>
                <a:gd fmla="*/ 183 h 1398" name="T83"/>
                <a:gd fmla="*/ 388 w 1412" name="T84"/>
                <a:gd fmla="*/ 74 h 1398" name="T85"/>
                <a:gd fmla="*/ 573 w 1412" name="T86"/>
                <a:gd fmla="*/ 12 h 139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398" w="1412">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anchor="t" anchorCtr="0" bIns="45721" compatLnSpc="1" lIns="91440" numCol="1" rIns="91440" tIns="45721" vert="horz" wrap="square">
              <a:prstTxWarp prst="textNoShape">
                <a:avLst/>
              </a:prstTxWarp>
            </a:bodyPr>
            <a:lstStyle/>
            <a:p>
              <a:pPr defTabSz="890984"/>
              <a:endParaRPr lang="es-ES" sz="700">
                <a:solidFill>
                  <a:srgbClr val="000000"/>
                </a:solidFill>
              </a:endParaRPr>
            </a:p>
          </p:txBody>
        </p:sp>
        <p:sp>
          <p:nvSpPr>
            <p:cNvPr id="63" name="Freeform 31"/>
            <p:cNvSpPr>
              <a:spLocks noEditPoints="1"/>
            </p:cNvSpPr>
            <p:nvPr/>
          </p:nvSpPr>
          <p:spPr bwMode="auto">
            <a:xfrm>
              <a:off x="13473" y="6359"/>
              <a:ext cx="403" cy="400"/>
            </a:xfrm>
            <a:custGeom>
              <a:gdLst>
                <a:gd fmla="*/ 361 w 806" name="T0"/>
                <a:gd fmla="*/ 103 h 800" name="T1"/>
                <a:gd fmla="*/ 285 w 806" name="T2"/>
                <a:gd fmla="*/ 123 h 800" name="T3"/>
                <a:gd fmla="*/ 217 w 806" name="T4"/>
                <a:gd fmla="*/ 162 h 800" name="T5"/>
                <a:gd fmla="*/ 162 w 806" name="T6"/>
                <a:gd fmla="*/ 216 h 800" name="T7"/>
                <a:gd fmla="*/ 123 w 806" name="T8"/>
                <a:gd fmla="*/ 283 h 800" name="T9"/>
                <a:gd fmla="*/ 103 w 806" name="T10"/>
                <a:gd fmla="*/ 359 h 800" name="T11"/>
                <a:gd fmla="*/ 103 w 806" name="T12"/>
                <a:gd fmla="*/ 440 h 800" name="T13"/>
                <a:gd fmla="*/ 123 w 806" name="T14"/>
                <a:gd fmla="*/ 517 h 800" name="T15"/>
                <a:gd fmla="*/ 162 w 806" name="T16"/>
                <a:gd fmla="*/ 583 h 800" name="T17"/>
                <a:gd fmla="*/ 217 w 806" name="T18"/>
                <a:gd fmla="*/ 637 h 800" name="T19"/>
                <a:gd fmla="*/ 285 w 806" name="T20"/>
                <a:gd fmla="*/ 676 h 800" name="T21"/>
                <a:gd fmla="*/ 361 w 806" name="T22"/>
                <a:gd fmla="*/ 696 h 800" name="T23"/>
                <a:gd fmla="*/ 443 w 806" name="T24"/>
                <a:gd fmla="*/ 696 h 800" name="T25"/>
                <a:gd fmla="*/ 520 w 806" name="T26"/>
                <a:gd fmla="*/ 676 h 800" name="T27"/>
                <a:gd fmla="*/ 587 w 806" name="T28"/>
                <a:gd fmla="*/ 637 h 800" name="T29"/>
                <a:gd fmla="*/ 642 w 806" name="T30"/>
                <a:gd fmla="*/ 583 h 800" name="T31"/>
                <a:gd fmla="*/ 681 w 806" name="T32"/>
                <a:gd fmla="*/ 517 h 800" name="T33"/>
                <a:gd fmla="*/ 702 w 806" name="T34"/>
                <a:gd fmla="*/ 440 h 800" name="T35"/>
                <a:gd fmla="*/ 702 w 806" name="T36"/>
                <a:gd fmla="*/ 359 h 800" name="T37"/>
                <a:gd fmla="*/ 681 w 806" name="T38"/>
                <a:gd fmla="*/ 283 h 800" name="T39"/>
                <a:gd fmla="*/ 642 w 806" name="T40"/>
                <a:gd fmla="*/ 216 h 800" name="T41"/>
                <a:gd fmla="*/ 587 w 806" name="T42"/>
                <a:gd fmla="*/ 162 h 800" name="T43"/>
                <a:gd fmla="*/ 520 w 806" name="T44"/>
                <a:gd fmla="*/ 123 h 800" name="T45"/>
                <a:gd fmla="*/ 443 w 806" name="T46"/>
                <a:gd fmla="*/ 103 h 800" name="T47"/>
                <a:gd fmla="*/ 403 w 806" name="T48"/>
                <a:gd fmla="*/ 0 h 800" name="T49"/>
                <a:gd fmla="*/ 502 w 806" name="T50"/>
                <a:gd fmla="*/ 12 h 800" name="T51"/>
                <a:gd fmla="*/ 591 w 806" name="T52"/>
                <a:gd fmla="*/ 47 h 800" name="T53"/>
                <a:gd fmla="*/ 670 w 806" name="T54"/>
                <a:gd fmla="*/ 101 h 800" name="T55"/>
                <a:gd fmla="*/ 734 w 806" name="T56"/>
                <a:gd fmla="*/ 171 h 800" name="T57"/>
                <a:gd fmla="*/ 778 w 806" name="T58"/>
                <a:gd fmla="*/ 255 h 800" name="T59"/>
                <a:gd fmla="*/ 803 w 806" name="T60"/>
                <a:gd fmla="*/ 349 h 800" name="T61"/>
                <a:gd fmla="*/ 803 w 806" name="T62"/>
                <a:gd fmla="*/ 450 h 800" name="T63"/>
                <a:gd fmla="*/ 778 w 806" name="T64"/>
                <a:gd fmla="*/ 544 h 800" name="T65"/>
                <a:gd fmla="*/ 734 w 806" name="T66"/>
                <a:gd fmla="*/ 628 h 800" name="T67"/>
                <a:gd fmla="*/ 670 w 806" name="T68"/>
                <a:gd fmla="*/ 698 h 800" name="T69"/>
                <a:gd fmla="*/ 591 w 806" name="T70"/>
                <a:gd fmla="*/ 753 h 800" name="T71"/>
                <a:gd fmla="*/ 502 w 806" name="T72"/>
                <a:gd fmla="*/ 787 h 800" name="T73"/>
                <a:gd fmla="*/ 403 w 806" name="T74"/>
                <a:gd fmla="*/ 800 h 800" name="T75"/>
                <a:gd fmla="*/ 303 w 806" name="T76"/>
                <a:gd fmla="*/ 787 h 800" name="T77"/>
                <a:gd fmla="*/ 213 w 806" name="T78"/>
                <a:gd fmla="*/ 753 h 800" name="T79"/>
                <a:gd fmla="*/ 135 w 806" name="T80"/>
                <a:gd fmla="*/ 698 h 800" name="T81"/>
                <a:gd fmla="*/ 72 w 806" name="T82"/>
                <a:gd fmla="*/ 628 h 800" name="T83"/>
                <a:gd fmla="*/ 26 w 806" name="T84"/>
                <a:gd fmla="*/ 544 h 800" name="T85"/>
                <a:gd fmla="*/ 3 w 806" name="T86"/>
                <a:gd fmla="*/ 450 h 800" name="T87"/>
                <a:gd fmla="*/ 3 w 806" name="T88"/>
                <a:gd fmla="*/ 349 h 800" name="T89"/>
                <a:gd fmla="*/ 26 w 806" name="T90"/>
                <a:gd fmla="*/ 255 h 800" name="T91"/>
                <a:gd fmla="*/ 72 w 806" name="T92"/>
                <a:gd fmla="*/ 171 h 800" name="T93"/>
                <a:gd fmla="*/ 135 w 806" name="T94"/>
                <a:gd fmla="*/ 101 h 800" name="T95"/>
                <a:gd fmla="*/ 213 w 806" name="T96"/>
                <a:gd fmla="*/ 47 h 800" name="T97"/>
                <a:gd fmla="*/ 303 w 806" name="T98"/>
                <a:gd fmla="*/ 12 h 800" name="T99"/>
                <a:gd fmla="*/ 403 w 806" name="T100"/>
                <a:gd fmla="*/ 0 h 80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00" w="805">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anchor="t" anchorCtr="0" bIns="45721" compatLnSpc="1" lIns="91440" numCol="1" rIns="91440" tIns="45721" vert="horz" wrap="square">
              <a:prstTxWarp prst="textNoShape">
                <a:avLst/>
              </a:prstTxWarp>
            </a:bodyPr>
            <a:lstStyle/>
            <a:p>
              <a:pPr defTabSz="890984"/>
              <a:endParaRPr lang="es-ES" sz="700">
                <a:solidFill>
                  <a:srgbClr val="000000"/>
                </a:solidFill>
              </a:endParaRPr>
            </a:p>
          </p:txBody>
        </p:sp>
      </p:grpSp>
    </p:spTree>
    <p:extLst>
      <p:ext uri="{BB962C8B-B14F-4D97-AF65-F5344CB8AC3E}">
        <p14:creationId val="30698147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20"/>
                                        </p:tgtEl>
                                        <p:attrNameLst>
                                          <p:attrName>style.visibility</p:attrName>
                                        </p:attrNameLst>
                                      </p:cBhvr>
                                      <p:to>
                                        <p:strVal val="visible"/>
                                      </p:to>
                                    </p:set>
                                    <p:animEffect filter="barn(outVertical)"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76"/>
                                        </p:tgtEl>
                                        <p:attrNameLst>
                                          <p:attrName>style.visibility</p:attrName>
                                        </p:attrNameLst>
                                      </p:cBhvr>
                                      <p:to>
                                        <p:strVal val="visible"/>
                                      </p:to>
                                    </p:set>
                                    <p:animEffect filter="wipe(down)" transition="in">
                                      <p:cBhvr>
                                        <p:cTn dur="250" id="11"/>
                                        <p:tgtEl>
                                          <p:spTgt spid="76"/>
                                        </p:tgtEl>
                                      </p:cBhvr>
                                    </p:animEffect>
                                  </p:childTnLst>
                                </p:cTn>
                              </p:par>
                            </p:childTnLst>
                          </p:cTn>
                        </p:par>
                        <p:par>
                          <p:cTn fill="hold" id="12" nodeType="afterGroup">
                            <p:stCondLst>
                              <p:cond delay="750"/>
                            </p:stCondLst>
                            <p:childTnLst>
                              <p:par>
                                <p:cTn fill="hold" grpId="0" id="13" nodeType="afterEffect" presetClass="entr" presetID="22" presetSubtype="1">
                                  <p:stCondLst>
                                    <p:cond delay="0"/>
                                  </p:stCondLst>
                                  <p:childTnLst>
                                    <p:set>
                                      <p:cBhvr>
                                        <p:cTn dur="1" fill="hold" id="14">
                                          <p:stCondLst>
                                            <p:cond delay="0"/>
                                          </p:stCondLst>
                                        </p:cTn>
                                        <p:tgtEl>
                                          <p:spTgt spid="11"/>
                                        </p:tgtEl>
                                        <p:attrNameLst>
                                          <p:attrName>style.visibility</p:attrName>
                                        </p:attrNameLst>
                                      </p:cBhvr>
                                      <p:to>
                                        <p:strVal val="visible"/>
                                      </p:to>
                                    </p:set>
                                    <p:animEffect filter="wipe(up)" transition="in">
                                      <p:cBhvr>
                                        <p:cTn dur="250" id="15"/>
                                        <p:tgtEl>
                                          <p:spTgt spid="11"/>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8"/>
                                        </p:tgtEl>
                                        <p:attrNameLst>
                                          <p:attrName>style.visibility</p:attrName>
                                        </p:attrNameLst>
                                      </p:cBhvr>
                                      <p:to>
                                        <p:strVal val="visible"/>
                                      </p:to>
                                    </p:set>
                                    <p:animEffect filter="wipe(down)" transition="in">
                                      <p:cBhvr>
                                        <p:cTn dur="250" id="19"/>
                                        <p:tgtEl>
                                          <p:spTgt spid="8"/>
                                        </p:tgtEl>
                                      </p:cBhvr>
                                    </p:animEffect>
                                  </p:childTnLst>
                                </p:cTn>
                              </p:par>
                            </p:childTnLst>
                          </p:cTn>
                        </p:par>
                        <p:par>
                          <p:cTn fill="hold" id="20" nodeType="afterGroup">
                            <p:stCondLst>
                              <p:cond delay="1250"/>
                            </p:stCondLst>
                            <p:childTnLst>
                              <p:par>
                                <p:cTn fill="hold" grpId="0" id="21" nodeType="afterEffect" presetClass="entr" presetID="22" presetSubtype="1">
                                  <p:stCondLst>
                                    <p:cond delay="0"/>
                                  </p:stCondLst>
                                  <p:childTnLst>
                                    <p:set>
                                      <p:cBhvr>
                                        <p:cTn dur="1" fill="hold" id="22">
                                          <p:stCondLst>
                                            <p:cond delay="0"/>
                                          </p:stCondLst>
                                        </p:cTn>
                                        <p:tgtEl>
                                          <p:spTgt spid="4"/>
                                        </p:tgtEl>
                                        <p:attrNameLst>
                                          <p:attrName>style.visibility</p:attrName>
                                        </p:attrNameLst>
                                      </p:cBhvr>
                                      <p:to>
                                        <p:strVal val="visible"/>
                                      </p:to>
                                    </p:set>
                                    <p:animEffect filter="wipe(up)" transition="in">
                                      <p:cBhvr>
                                        <p:cTn dur="250" id="23"/>
                                        <p:tgtEl>
                                          <p:spTgt spid="4"/>
                                        </p:tgtEl>
                                      </p:cBhvr>
                                    </p:animEffect>
                                  </p:childTnLst>
                                </p:cTn>
                              </p:par>
                            </p:childTnLst>
                          </p:cTn>
                        </p:par>
                        <p:par>
                          <p:cTn fill="hold" id="24" nodeType="afterGroup">
                            <p:stCondLst>
                              <p:cond delay="1500"/>
                            </p:stCondLst>
                            <p:childTnLst>
                              <p:par>
                                <p:cTn fill="hold" grpId="0" id="25" nodeType="afterEffect" presetClass="entr" presetID="22" presetSubtype="4">
                                  <p:stCondLst>
                                    <p:cond delay="0"/>
                                  </p:stCondLst>
                                  <p:childTnLst>
                                    <p:set>
                                      <p:cBhvr>
                                        <p:cTn dur="1" fill="hold" id="26">
                                          <p:stCondLst>
                                            <p:cond delay="0"/>
                                          </p:stCondLst>
                                        </p:cTn>
                                        <p:tgtEl>
                                          <p:spTgt spid="9"/>
                                        </p:tgtEl>
                                        <p:attrNameLst>
                                          <p:attrName>style.visibility</p:attrName>
                                        </p:attrNameLst>
                                      </p:cBhvr>
                                      <p:to>
                                        <p:strVal val="visible"/>
                                      </p:to>
                                    </p:set>
                                    <p:animEffect filter="wipe(down)" transition="in">
                                      <p:cBhvr>
                                        <p:cTn dur="250" id="27"/>
                                        <p:tgtEl>
                                          <p:spTgt spid="9"/>
                                        </p:tgtEl>
                                      </p:cBhvr>
                                    </p:animEffect>
                                  </p:childTnLst>
                                </p:cTn>
                              </p:par>
                            </p:childTnLst>
                          </p:cTn>
                        </p:par>
                        <p:par>
                          <p:cTn fill="hold" id="28" nodeType="afterGroup">
                            <p:stCondLst>
                              <p:cond delay="1750"/>
                            </p:stCondLst>
                            <p:childTnLst>
                              <p:par>
                                <p:cTn fill="hold" grpId="0" id="29" nodeType="afterEffect" presetClass="entr" presetID="22" presetSubtype="1">
                                  <p:stCondLst>
                                    <p:cond delay="0"/>
                                  </p:stCondLst>
                                  <p:childTnLst>
                                    <p:set>
                                      <p:cBhvr>
                                        <p:cTn dur="1" fill="hold" id="30">
                                          <p:stCondLst>
                                            <p:cond delay="0"/>
                                          </p:stCondLst>
                                        </p:cTn>
                                        <p:tgtEl>
                                          <p:spTgt spid="5"/>
                                        </p:tgtEl>
                                        <p:attrNameLst>
                                          <p:attrName>style.visibility</p:attrName>
                                        </p:attrNameLst>
                                      </p:cBhvr>
                                      <p:to>
                                        <p:strVal val="visible"/>
                                      </p:to>
                                    </p:set>
                                    <p:animEffect filter="wipe(up)" transition="in">
                                      <p:cBhvr>
                                        <p:cTn dur="250" id="31"/>
                                        <p:tgtEl>
                                          <p:spTgt spid="5"/>
                                        </p:tgtEl>
                                      </p:cBhvr>
                                    </p:animEffect>
                                  </p:childTnLst>
                                </p:cTn>
                              </p:par>
                            </p:childTnLst>
                          </p:cTn>
                        </p:par>
                        <p:par>
                          <p:cTn fill="hold" id="32" nodeType="afterGroup">
                            <p:stCondLst>
                              <p:cond delay="2000"/>
                            </p:stCondLst>
                            <p:childTnLst>
                              <p:par>
                                <p:cTn fill="hold" grpId="0" id="33" nodeType="afterEffect" presetClass="entr" presetID="22" presetSubtype="4">
                                  <p:stCondLst>
                                    <p:cond delay="0"/>
                                  </p:stCondLst>
                                  <p:childTnLst>
                                    <p:set>
                                      <p:cBhvr>
                                        <p:cTn dur="1" fill="hold" id="34">
                                          <p:stCondLst>
                                            <p:cond delay="0"/>
                                          </p:stCondLst>
                                        </p:cTn>
                                        <p:tgtEl>
                                          <p:spTgt spid="10"/>
                                        </p:tgtEl>
                                        <p:attrNameLst>
                                          <p:attrName>style.visibility</p:attrName>
                                        </p:attrNameLst>
                                      </p:cBhvr>
                                      <p:to>
                                        <p:strVal val="visible"/>
                                      </p:to>
                                    </p:set>
                                    <p:animEffect filter="wipe(down)" transition="in">
                                      <p:cBhvr>
                                        <p:cTn dur="250" id="35"/>
                                        <p:tgtEl>
                                          <p:spTgt spid="10"/>
                                        </p:tgtEl>
                                      </p:cBhvr>
                                    </p:animEffect>
                                  </p:childTnLst>
                                </p:cTn>
                              </p:par>
                            </p:childTnLst>
                          </p:cTn>
                        </p:par>
                        <p:par>
                          <p:cTn fill="hold" id="36" nodeType="afterGroup">
                            <p:stCondLst>
                              <p:cond delay="2250"/>
                            </p:stCondLst>
                            <p:childTnLst>
                              <p:par>
                                <p:cTn fill="hold" grpId="0" id="37" nodeType="afterEffect" presetClass="entr" presetID="22" presetSubtype="1">
                                  <p:stCondLst>
                                    <p:cond delay="0"/>
                                  </p:stCondLst>
                                  <p:childTnLst>
                                    <p:set>
                                      <p:cBhvr>
                                        <p:cTn dur="1" fill="hold" id="38">
                                          <p:stCondLst>
                                            <p:cond delay="0"/>
                                          </p:stCondLst>
                                        </p:cTn>
                                        <p:tgtEl>
                                          <p:spTgt spid="6"/>
                                        </p:tgtEl>
                                        <p:attrNameLst>
                                          <p:attrName>style.visibility</p:attrName>
                                        </p:attrNameLst>
                                      </p:cBhvr>
                                      <p:to>
                                        <p:strVal val="visible"/>
                                      </p:to>
                                    </p:set>
                                    <p:animEffect filter="wipe(up)" transition="in">
                                      <p:cBhvr>
                                        <p:cTn dur="250" id="39"/>
                                        <p:tgtEl>
                                          <p:spTgt spid="6"/>
                                        </p:tgtEl>
                                      </p:cBhvr>
                                    </p:animEffect>
                                  </p:childTnLst>
                                </p:cTn>
                              </p:par>
                            </p:childTnLst>
                          </p:cTn>
                        </p:par>
                        <p:par>
                          <p:cTn fill="hold" id="40" nodeType="afterGroup">
                            <p:stCondLst>
                              <p:cond delay="2500"/>
                            </p:stCondLst>
                            <p:childTnLst>
                              <p:par>
                                <p:cTn fill="hold" grpId="0" id="41" nodeType="afterEffect" presetClass="entr" presetID="22" presetSubtype="4">
                                  <p:stCondLst>
                                    <p:cond delay="0"/>
                                  </p:stCondLst>
                                  <p:childTnLst>
                                    <p:set>
                                      <p:cBhvr>
                                        <p:cTn dur="1" fill="hold" id="42">
                                          <p:stCondLst>
                                            <p:cond delay="0"/>
                                          </p:stCondLst>
                                        </p:cTn>
                                        <p:tgtEl>
                                          <p:spTgt spid="12"/>
                                        </p:tgtEl>
                                        <p:attrNameLst>
                                          <p:attrName>style.visibility</p:attrName>
                                        </p:attrNameLst>
                                      </p:cBhvr>
                                      <p:to>
                                        <p:strVal val="visible"/>
                                      </p:to>
                                    </p:set>
                                    <p:animEffect filter="wipe(down)" transition="in">
                                      <p:cBhvr>
                                        <p:cTn dur="250" id="43"/>
                                        <p:tgtEl>
                                          <p:spTgt spid="12"/>
                                        </p:tgtEl>
                                      </p:cBhvr>
                                    </p:animEffect>
                                  </p:childTnLst>
                                </p:cTn>
                              </p:par>
                            </p:childTnLst>
                          </p:cTn>
                        </p:par>
                        <p:par>
                          <p:cTn fill="hold" id="44" nodeType="afterGroup">
                            <p:stCondLst>
                              <p:cond delay="2750"/>
                            </p:stCondLst>
                            <p:childTnLst>
                              <p:par>
                                <p:cTn fill="hold" grpId="0" id="45" nodeType="afterEffect" presetClass="entr" presetID="22" presetSubtype="1">
                                  <p:stCondLst>
                                    <p:cond delay="0"/>
                                  </p:stCondLst>
                                  <p:childTnLst>
                                    <p:set>
                                      <p:cBhvr>
                                        <p:cTn dur="1" fill="hold" id="46">
                                          <p:stCondLst>
                                            <p:cond delay="0"/>
                                          </p:stCondLst>
                                        </p:cTn>
                                        <p:tgtEl>
                                          <p:spTgt spid="7"/>
                                        </p:tgtEl>
                                        <p:attrNameLst>
                                          <p:attrName>style.visibility</p:attrName>
                                        </p:attrNameLst>
                                      </p:cBhvr>
                                      <p:to>
                                        <p:strVal val="visible"/>
                                      </p:to>
                                    </p:set>
                                    <p:animEffect filter="wipe(up)" transition="in">
                                      <p:cBhvr>
                                        <p:cTn dur="250" id="47"/>
                                        <p:tgtEl>
                                          <p:spTgt spid="7"/>
                                        </p:tgtEl>
                                      </p:cBhvr>
                                    </p:animEffect>
                                  </p:childTnLst>
                                </p:cTn>
                              </p:par>
                            </p:childTnLst>
                          </p:cTn>
                        </p:par>
                        <p:par>
                          <p:cTn fill="hold" id="48" nodeType="afterGroup">
                            <p:stCondLst>
                              <p:cond delay="3000"/>
                            </p:stCondLst>
                            <p:childTnLst>
                              <p:par>
                                <p:cTn fill="hold" grpId="0" id="49" nodeType="afterEffect" presetClass="entr" presetID="22" presetSubtype="4">
                                  <p:stCondLst>
                                    <p:cond delay="0"/>
                                  </p:stCondLst>
                                  <p:childTnLst>
                                    <p:set>
                                      <p:cBhvr>
                                        <p:cTn dur="1" fill="hold" id="50">
                                          <p:stCondLst>
                                            <p:cond delay="0"/>
                                          </p:stCondLst>
                                        </p:cTn>
                                        <p:tgtEl>
                                          <p:spTgt spid="13"/>
                                        </p:tgtEl>
                                        <p:attrNameLst>
                                          <p:attrName>style.visibility</p:attrName>
                                        </p:attrNameLst>
                                      </p:cBhvr>
                                      <p:to>
                                        <p:strVal val="visible"/>
                                      </p:to>
                                    </p:set>
                                    <p:animEffect filter="wipe(down)" transition="in">
                                      <p:cBhvr>
                                        <p:cTn dur="250" id="51"/>
                                        <p:tgtEl>
                                          <p:spTgt spid="13"/>
                                        </p:tgtEl>
                                      </p:cBhvr>
                                    </p:animEffect>
                                  </p:childTnLst>
                                </p:cTn>
                              </p:par>
                            </p:childTnLst>
                          </p:cTn>
                        </p:par>
                        <p:par>
                          <p:cTn fill="hold" id="52" nodeType="afterGroup">
                            <p:stCondLst>
                              <p:cond delay="3250"/>
                            </p:stCondLst>
                            <p:childTnLst>
                              <p:par>
                                <p:cTn decel="100000" fill="hold" id="53" nodeType="afterEffect" presetClass="entr" presetID="2" presetSubtype="4">
                                  <p:stCondLst>
                                    <p:cond delay="0"/>
                                  </p:stCondLst>
                                  <p:childTnLst>
                                    <p:set>
                                      <p:cBhvr>
                                        <p:cTn dur="1" fill="hold" id="54">
                                          <p:stCondLst>
                                            <p:cond delay="0"/>
                                          </p:stCondLst>
                                        </p:cTn>
                                        <p:tgtEl>
                                          <p:spTgt spid="23"/>
                                        </p:tgtEl>
                                        <p:attrNameLst>
                                          <p:attrName>style.visibility</p:attrName>
                                        </p:attrNameLst>
                                      </p:cBhvr>
                                      <p:to>
                                        <p:strVal val="visible"/>
                                      </p:to>
                                    </p:set>
                                    <p:anim calcmode="lin" valueType="num">
                                      <p:cBhvr additive="base">
                                        <p:cTn dur="500" fill="hold" id="55"/>
                                        <p:tgtEl>
                                          <p:spTgt spid="23"/>
                                        </p:tgtEl>
                                        <p:attrNameLst>
                                          <p:attrName>ppt_x</p:attrName>
                                        </p:attrNameLst>
                                      </p:cBhvr>
                                      <p:tavLst>
                                        <p:tav tm="0">
                                          <p:val>
                                            <p:strVal val="#ppt_x"/>
                                          </p:val>
                                        </p:tav>
                                        <p:tav tm="100000">
                                          <p:val>
                                            <p:strVal val="#ppt_x"/>
                                          </p:val>
                                        </p:tav>
                                      </p:tavLst>
                                    </p:anim>
                                    <p:anim calcmode="lin" valueType="num">
                                      <p:cBhvr additive="base">
                                        <p:cTn dur="500" fill="hold" id="56"/>
                                        <p:tgtEl>
                                          <p:spTgt spid="23"/>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100"/>
                                  </p:stCondLst>
                                  <p:childTnLst>
                                    <p:set>
                                      <p:cBhvr>
                                        <p:cTn dur="1" fill="hold" id="58">
                                          <p:stCondLst>
                                            <p:cond delay="0"/>
                                          </p:stCondLst>
                                        </p:cTn>
                                        <p:tgtEl>
                                          <p:spTgt spid="47"/>
                                        </p:tgtEl>
                                        <p:attrNameLst>
                                          <p:attrName>style.visibility</p:attrName>
                                        </p:attrNameLst>
                                      </p:cBhvr>
                                      <p:to>
                                        <p:strVal val="visible"/>
                                      </p:to>
                                    </p:set>
                                    <p:anim calcmode="lin" valueType="num">
                                      <p:cBhvr additive="base">
                                        <p:cTn dur="500" fill="hold" id="59"/>
                                        <p:tgtEl>
                                          <p:spTgt spid="47"/>
                                        </p:tgtEl>
                                        <p:attrNameLst>
                                          <p:attrName>ppt_x</p:attrName>
                                        </p:attrNameLst>
                                      </p:cBhvr>
                                      <p:tavLst>
                                        <p:tav tm="0">
                                          <p:val>
                                            <p:strVal val="#ppt_x"/>
                                          </p:val>
                                        </p:tav>
                                        <p:tav tm="100000">
                                          <p:val>
                                            <p:strVal val="#ppt_x"/>
                                          </p:val>
                                        </p:tav>
                                      </p:tavLst>
                                    </p:anim>
                                    <p:anim calcmode="lin" valueType="num">
                                      <p:cBhvr additive="base">
                                        <p:cTn dur="500" fill="hold" id="60"/>
                                        <p:tgtEl>
                                          <p:spTgt spid="47"/>
                                        </p:tgtEl>
                                        <p:attrNameLst>
                                          <p:attrName>ppt_y</p:attrName>
                                        </p:attrNameLst>
                                      </p:cBhvr>
                                      <p:tavLst>
                                        <p:tav tm="0">
                                          <p:val>
                                            <p:strVal val="1+#ppt_h/2"/>
                                          </p:val>
                                        </p:tav>
                                        <p:tav tm="100000">
                                          <p:val>
                                            <p:strVal val="#ppt_y"/>
                                          </p:val>
                                        </p:tav>
                                      </p:tavLst>
                                    </p:anim>
                                  </p:childTnLst>
                                </p:cTn>
                              </p:par>
                              <p:par>
                                <p:cTn decel="100000" fill="hold" id="61" nodeType="withEffect" presetClass="entr" presetID="2" presetSubtype="4">
                                  <p:stCondLst>
                                    <p:cond delay="200"/>
                                  </p:stCondLst>
                                  <p:childTnLst>
                                    <p:set>
                                      <p:cBhvr>
                                        <p:cTn dur="1" fill="hold" id="62">
                                          <p:stCondLst>
                                            <p:cond delay="0"/>
                                          </p:stCondLst>
                                        </p:cTn>
                                        <p:tgtEl>
                                          <p:spTgt spid="14"/>
                                        </p:tgtEl>
                                        <p:attrNameLst>
                                          <p:attrName>style.visibility</p:attrName>
                                        </p:attrNameLst>
                                      </p:cBhvr>
                                      <p:to>
                                        <p:strVal val="visible"/>
                                      </p:to>
                                    </p:set>
                                    <p:anim calcmode="lin" valueType="num">
                                      <p:cBhvr additive="base">
                                        <p:cTn dur="500" fill="hold" id="63"/>
                                        <p:tgtEl>
                                          <p:spTgt spid="14"/>
                                        </p:tgtEl>
                                        <p:attrNameLst>
                                          <p:attrName>ppt_x</p:attrName>
                                        </p:attrNameLst>
                                      </p:cBhvr>
                                      <p:tavLst>
                                        <p:tav tm="0">
                                          <p:val>
                                            <p:strVal val="#ppt_x"/>
                                          </p:val>
                                        </p:tav>
                                        <p:tav tm="100000">
                                          <p:val>
                                            <p:strVal val="#ppt_x"/>
                                          </p:val>
                                        </p:tav>
                                      </p:tavLst>
                                    </p:anim>
                                    <p:anim calcmode="lin" valueType="num">
                                      <p:cBhvr additive="base">
                                        <p:cTn dur="500" fill="hold" id="64"/>
                                        <p:tgtEl>
                                          <p:spTgt spid="14"/>
                                        </p:tgtEl>
                                        <p:attrNameLst>
                                          <p:attrName>ppt_y</p:attrName>
                                        </p:attrNameLst>
                                      </p:cBhvr>
                                      <p:tavLst>
                                        <p:tav tm="0">
                                          <p:val>
                                            <p:strVal val="1+#ppt_h/2"/>
                                          </p:val>
                                        </p:tav>
                                        <p:tav tm="100000">
                                          <p:val>
                                            <p:strVal val="#ppt_y"/>
                                          </p:val>
                                        </p:tav>
                                      </p:tavLst>
                                    </p:anim>
                                  </p:childTnLst>
                                </p:cTn>
                              </p:par>
                              <p:par>
                                <p:cTn decel="100000" fill="hold" id="65" nodeType="withEffect" presetClass="entr" presetID="2" presetSubtype="4">
                                  <p:stCondLst>
                                    <p:cond delay="300"/>
                                  </p:stCondLst>
                                  <p:childTnLst>
                                    <p:set>
                                      <p:cBhvr>
                                        <p:cTn dur="1" fill="hold" id="66">
                                          <p:stCondLst>
                                            <p:cond delay="0"/>
                                          </p:stCondLst>
                                        </p:cTn>
                                        <p:tgtEl>
                                          <p:spTgt spid="35"/>
                                        </p:tgtEl>
                                        <p:attrNameLst>
                                          <p:attrName>style.visibility</p:attrName>
                                        </p:attrNameLst>
                                      </p:cBhvr>
                                      <p:to>
                                        <p:strVal val="visible"/>
                                      </p:to>
                                    </p:set>
                                    <p:anim calcmode="lin" valueType="num">
                                      <p:cBhvr additive="base">
                                        <p:cTn dur="500" fill="hold" id="67"/>
                                        <p:tgtEl>
                                          <p:spTgt spid="35"/>
                                        </p:tgtEl>
                                        <p:attrNameLst>
                                          <p:attrName>ppt_x</p:attrName>
                                        </p:attrNameLst>
                                      </p:cBhvr>
                                      <p:tavLst>
                                        <p:tav tm="0">
                                          <p:val>
                                            <p:strVal val="#ppt_x"/>
                                          </p:val>
                                        </p:tav>
                                        <p:tav tm="100000">
                                          <p:val>
                                            <p:strVal val="#ppt_x"/>
                                          </p:val>
                                        </p:tav>
                                      </p:tavLst>
                                    </p:anim>
                                    <p:anim calcmode="lin" valueType="num">
                                      <p:cBhvr additive="base">
                                        <p:cTn dur="500" fill="hold" id="68"/>
                                        <p:tgtEl>
                                          <p:spTgt spid="35"/>
                                        </p:tgtEl>
                                        <p:attrNameLst>
                                          <p:attrName>ppt_y</p:attrName>
                                        </p:attrNameLst>
                                      </p:cBhvr>
                                      <p:tavLst>
                                        <p:tav tm="0">
                                          <p:val>
                                            <p:strVal val="1+#ppt_h/2"/>
                                          </p:val>
                                        </p:tav>
                                        <p:tav tm="100000">
                                          <p:val>
                                            <p:strVal val="#ppt_y"/>
                                          </p:val>
                                        </p:tav>
                                      </p:tavLst>
                                    </p:anim>
                                  </p:childTnLst>
                                </p:cTn>
                              </p:par>
                              <p:par>
                                <p:cTn decel="100000" fill="hold" id="69" nodeType="withEffect" presetClass="entr" presetID="2" presetSubtype="4">
                                  <p:stCondLst>
                                    <p:cond delay="400"/>
                                  </p:stCondLst>
                                  <p:childTnLst>
                                    <p:set>
                                      <p:cBhvr>
                                        <p:cTn dur="1" fill="hold" id="70">
                                          <p:stCondLst>
                                            <p:cond delay="0"/>
                                          </p:stCondLst>
                                        </p:cTn>
                                        <p:tgtEl>
                                          <p:spTgt spid="24"/>
                                        </p:tgtEl>
                                        <p:attrNameLst>
                                          <p:attrName>style.visibility</p:attrName>
                                        </p:attrNameLst>
                                      </p:cBhvr>
                                      <p:to>
                                        <p:strVal val="visible"/>
                                      </p:to>
                                    </p:set>
                                    <p:anim calcmode="lin" valueType="num">
                                      <p:cBhvr additive="base">
                                        <p:cTn dur="500" fill="hold" id="71"/>
                                        <p:tgtEl>
                                          <p:spTgt spid="24"/>
                                        </p:tgtEl>
                                        <p:attrNameLst>
                                          <p:attrName>ppt_x</p:attrName>
                                        </p:attrNameLst>
                                      </p:cBhvr>
                                      <p:tavLst>
                                        <p:tav tm="0">
                                          <p:val>
                                            <p:strVal val="#ppt_x"/>
                                          </p:val>
                                        </p:tav>
                                        <p:tav tm="100000">
                                          <p:val>
                                            <p:strVal val="#ppt_x"/>
                                          </p:val>
                                        </p:tav>
                                      </p:tavLst>
                                    </p:anim>
                                    <p:anim calcmode="lin" valueType="num">
                                      <p:cBhvr additive="base">
                                        <p:cTn dur="500" fill="hold" id="72"/>
                                        <p:tgtEl>
                                          <p:spTgt spid="24"/>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4150"/>
                            </p:stCondLst>
                            <p:childTnLst>
                              <p:par>
                                <p:cTn fill="hold" grpId="0" id="74" nodeType="afterEffect" presetClass="entr" presetID="10" presetSubtype="0">
                                  <p:stCondLst>
                                    <p:cond delay="0"/>
                                  </p:stCondLst>
                                  <p:childTnLst>
                                    <p:set>
                                      <p:cBhvr>
                                        <p:cTn dur="1" fill="hold" id="75">
                                          <p:stCondLst>
                                            <p:cond delay="0"/>
                                          </p:stCondLst>
                                        </p:cTn>
                                        <p:tgtEl>
                                          <p:spTgt spid="15"/>
                                        </p:tgtEl>
                                        <p:attrNameLst>
                                          <p:attrName>style.visibility</p:attrName>
                                        </p:attrNameLst>
                                      </p:cBhvr>
                                      <p:to>
                                        <p:strVal val="visible"/>
                                      </p:to>
                                    </p:set>
                                    <p:animEffect filter="fade" transition="in">
                                      <p:cBhvr>
                                        <p:cTn dur="500" id="76"/>
                                        <p:tgtEl>
                                          <p:spTgt spid="15"/>
                                        </p:tgtEl>
                                      </p:cBhvr>
                                    </p:animEffect>
                                  </p:childTnLst>
                                </p:cTn>
                              </p:par>
                            </p:childTnLst>
                          </p:cTn>
                        </p:par>
                        <p:par>
                          <p:cTn fill="hold" id="77" nodeType="afterGroup">
                            <p:stCondLst>
                              <p:cond delay="4650"/>
                            </p:stCondLst>
                            <p:childTnLst>
                              <p:par>
                                <p:cTn fill="hold" grpId="0" id="78" nodeType="afterEffect" presetClass="entr" presetID="10" presetSubtype="0">
                                  <p:stCondLst>
                                    <p:cond delay="0"/>
                                  </p:stCondLst>
                                  <p:childTnLst>
                                    <p:set>
                                      <p:cBhvr>
                                        <p:cTn dur="1" fill="hold" id="79">
                                          <p:stCondLst>
                                            <p:cond delay="0"/>
                                          </p:stCondLst>
                                        </p:cTn>
                                        <p:tgtEl>
                                          <p:spTgt spid="16"/>
                                        </p:tgtEl>
                                        <p:attrNameLst>
                                          <p:attrName>style.visibility</p:attrName>
                                        </p:attrNameLst>
                                      </p:cBhvr>
                                      <p:to>
                                        <p:strVal val="visible"/>
                                      </p:to>
                                    </p:set>
                                    <p:animEffect filter="fade" transition="in">
                                      <p:cBhvr>
                                        <p:cTn dur="500" id="80"/>
                                        <p:tgtEl>
                                          <p:spTgt spid="16"/>
                                        </p:tgtEl>
                                      </p:cBhvr>
                                    </p:animEffect>
                                  </p:childTnLst>
                                </p:cTn>
                              </p:par>
                            </p:childTnLst>
                          </p:cTn>
                        </p:par>
                        <p:par>
                          <p:cTn fill="hold" id="81" nodeType="afterGroup">
                            <p:stCondLst>
                              <p:cond delay="5150"/>
                            </p:stCondLst>
                            <p:childTnLst>
                              <p:par>
                                <p:cTn fill="hold" grpId="0" id="82" nodeType="afterEffect" presetClass="entr" presetID="10" presetSubtype="0">
                                  <p:stCondLst>
                                    <p:cond delay="0"/>
                                  </p:stCondLst>
                                  <p:childTnLst>
                                    <p:set>
                                      <p:cBhvr>
                                        <p:cTn dur="1" fill="hold" id="83">
                                          <p:stCondLst>
                                            <p:cond delay="0"/>
                                          </p:stCondLst>
                                        </p:cTn>
                                        <p:tgtEl>
                                          <p:spTgt spid="17"/>
                                        </p:tgtEl>
                                        <p:attrNameLst>
                                          <p:attrName>style.visibility</p:attrName>
                                        </p:attrNameLst>
                                      </p:cBhvr>
                                      <p:to>
                                        <p:strVal val="visible"/>
                                      </p:to>
                                    </p:set>
                                    <p:animEffect filter="fade" transition="in">
                                      <p:cBhvr>
                                        <p:cTn dur="500" id="84"/>
                                        <p:tgtEl>
                                          <p:spTgt spid="17"/>
                                        </p:tgtEl>
                                      </p:cBhvr>
                                    </p:animEffect>
                                  </p:childTnLst>
                                </p:cTn>
                              </p:par>
                            </p:childTnLst>
                          </p:cTn>
                        </p:par>
                        <p:par>
                          <p:cTn fill="hold" id="85" nodeType="afterGroup">
                            <p:stCondLst>
                              <p:cond delay="5650"/>
                            </p:stCondLst>
                            <p:childTnLst>
                              <p:par>
                                <p:cTn fill="hold" grpId="0" id="86" nodeType="afterEffect" presetClass="entr" presetID="10" presetSubtype="0">
                                  <p:stCondLst>
                                    <p:cond delay="0"/>
                                  </p:stCondLst>
                                  <p:childTnLst>
                                    <p:set>
                                      <p:cBhvr>
                                        <p:cTn dur="1" fill="hold" id="87">
                                          <p:stCondLst>
                                            <p:cond delay="0"/>
                                          </p:stCondLst>
                                        </p:cTn>
                                        <p:tgtEl>
                                          <p:spTgt spid="18"/>
                                        </p:tgtEl>
                                        <p:attrNameLst>
                                          <p:attrName>style.visibility</p:attrName>
                                        </p:attrNameLst>
                                      </p:cBhvr>
                                      <p:to>
                                        <p:strVal val="visible"/>
                                      </p:to>
                                    </p:set>
                                    <p:animEffect filter="fade" transition="in">
                                      <p:cBhvr>
                                        <p:cTn dur="500" id="88"/>
                                        <p:tgtEl>
                                          <p:spTgt spid="18"/>
                                        </p:tgtEl>
                                      </p:cBhvr>
                                    </p:animEffect>
                                  </p:childTnLst>
                                </p:cTn>
                              </p:par>
                            </p:childTnLst>
                          </p:cTn>
                        </p:par>
                        <p:par>
                          <p:cTn fill="hold" id="89" nodeType="afterGroup">
                            <p:stCondLst>
                              <p:cond delay="6150"/>
                            </p:stCondLst>
                            <p:childTnLst>
                              <p:par>
                                <p:cTn fill="hold" grpId="0" id="90" nodeType="afterEffect" presetClass="entr" presetID="10" presetSubtype="0">
                                  <p:stCondLst>
                                    <p:cond delay="0"/>
                                  </p:stCondLst>
                                  <p:childTnLst>
                                    <p:set>
                                      <p:cBhvr>
                                        <p:cTn dur="1" fill="hold" id="91">
                                          <p:stCondLst>
                                            <p:cond delay="0"/>
                                          </p:stCondLst>
                                        </p:cTn>
                                        <p:tgtEl>
                                          <p:spTgt spid="19"/>
                                        </p:tgtEl>
                                        <p:attrNameLst>
                                          <p:attrName>style.visibility</p:attrName>
                                        </p:attrNameLst>
                                      </p:cBhvr>
                                      <p:to>
                                        <p:strVal val="visible"/>
                                      </p:to>
                                    </p:set>
                                    <p:animEffect filter="fade" transition="in">
                                      <p:cBhvr>
                                        <p:cTn dur="500" id="92"/>
                                        <p:tgtEl>
                                          <p:spTgt spid="19"/>
                                        </p:tgtEl>
                                      </p:cBhvr>
                                    </p:animEffect>
                                  </p:childTnLst>
                                </p:cTn>
                              </p:par>
                            </p:childTnLst>
                          </p:cTn>
                        </p:par>
                        <p:par>
                          <p:cTn fill="hold" id="93" nodeType="afterGroup">
                            <p:stCondLst>
                              <p:cond delay="6650"/>
                            </p:stCondLst>
                            <p:childTnLst>
                              <p:par>
                                <p:cTn fill="hold" grpId="0" id="94" nodeType="afterEffect" presetClass="entr" presetID="22" presetSubtype="2">
                                  <p:stCondLst>
                                    <p:cond delay="0"/>
                                  </p:stCondLst>
                                  <p:childTnLst>
                                    <p:set>
                                      <p:cBhvr>
                                        <p:cTn dur="1" fill="hold" id="95">
                                          <p:stCondLst>
                                            <p:cond delay="0"/>
                                          </p:stCondLst>
                                        </p:cTn>
                                        <p:tgtEl>
                                          <p:spTgt spid="29"/>
                                        </p:tgtEl>
                                        <p:attrNameLst>
                                          <p:attrName>style.visibility</p:attrName>
                                        </p:attrNameLst>
                                      </p:cBhvr>
                                      <p:to>
                                        <p:strVal val="visible"/>
                                      </p:to>
                                    </p:set>
                                    <p:animEffect filter="wipe(right)" transition="in">
                                      <p:cBhvr>
                                        <p:cTn dur="500" id="96"/>
                                        <p:tgtEl>
                                          <p:spTgt spid="29"/>
                                        </p:tgtEl>
                                      </p:cBhvr>
                                    </p:animEffect>
                                  </p:childTnLst>
                                </p:cTn>
                              </p:par>
                            </p:childTnLst>
                          </p:cTn>
                        </p:par>
                        <p:par>
                          <p:cTn fill="hold" id="97" nodeType="afterGroup">
                            <p:stCondLst>
                              <p:cond delay="7150"/>
                            </p:stCondLst>
                            <p:childTnLst>
                              <p:par>
                                <p:cTn fill="hold" grpId="0" id="98" nodeType="afterEffect" presetClass="entr" presetID="10" presetSubtype="0">
                                  <p:stCondLst>
                                    <p:cond delay="0"/>
                                  </p:stCondLst>
                                  <p:childTnLst>
                                    <p:set>
                                      <p:cBhvr>
                                        <p:cTn dur="1" fill="hold" id="99">
                                          <p:stCondLst>
                                            <p:cond delay="0"/>
                                          </p:stCondLst>
                                        </p:cTn>
                                        <p:tgtEl>
                                          <p:spTgt spid="30"/>
                                        </p:tgtEl>
                                        <p:attrNameLst>
                                          <p:attrName>style.visibility</p:attrName>
                                        </p:attrNameLst>
                                      </p:cBhvr>
                                      <p:to>
                                        <p:strVal val="visible"/>
                                      </p:to>
                                    </p:set>
                                    <p:animEffect filter="fade" transition="in">
                                      <p:cBhvr>
                                        <p:cTn dur="500" id="100"/>
                                        <p:tgtEl>
                                          <p:spTgt spid="30"/>
                                        </p:tgtEl>
                                      </p:cBhvr>
                                    </p:animEffect>
                                  </p:childTnLst>
                                </p:cTn>
                              </p:par>
                            </p:childTnLst>
                          </p:cTn>
                        </p:par>
                        <p:par>
                          <p:cTn fill="hold" id="101" nodeType="afterGroup">
                            <p:stCondLst>
                              <p:cond delay="7650"/>
                            </p:stCondLst>
                            <p:childTnLst>
                              <p:par>
                                <p:cTn fill="hold" grpId="0" id="102" nodeType="afterEffect" presetClass="entr" presetID="22" presetSubtype="2">
                                  <p:stCondLst>
                                    <p:cond delay="0"/>
                                  </p:stCondLst>
                                  <p:childTnLst>
                                    <p:set>
                                      <p:cBhvr>
                                        <p:cTn dur="1" fill="hold" id="103">
                                          <p:stCondLst>
                                            <p:cond delay="0"/>
                                          </p:stCondLst>
                                        </p:cTn>
                                        <p:tgtEl>
                                          <p:spTgt spid="25"/>
                                        </p:tgtEl>
                                        <p:attrNameLst>
                                          <p:attrName>style.visibility</p:attrName>
                                        </p:attrNameLst>
                                      </p:cBhvr>
                                      <p:to>
                                        <p:strVal val="visible"/>
                                      </p:to>
                                    </p:set>
                                    <p:animEffect filter="wipe(right)" transition="in">
                                      <p:cBhvr>
                                        <p:cTn dur="500" id="104"/>
                                        <p:tgtEl>
                                          <p:spTgt spid="25"/>
                                        </p:tgtEl>
                                      </p:cBhvr>
                                    </p:animEffect>
                                  </p:childTnLst>
                                </p:cTn>
                              </p:par>
                            </p:childTnLst>
                          </p:cTn>
                        </p:par>
                        <p:par>
                          <p:cTn fill="hold" id="105" nodeType="afterGroup">
                            <p:stCondLst>
                              <p:cond delay="8150"/>
                            </p:stCondLst>
                            <p:childTnLst>
                              <p:par>
                                <p:cTn fill="hold" grpId="0" id="106" nodeType="afterEffect" presetClass="entr" presetID="10" presetSubtype="0">
                                  <p:stCondLst>
                                    <p:cond delay="0"/>
                                  </p:stCondLst>
                                  <p:childTnLst>
                                    <p:set>
                                      <p:cBhvr>
                                        <p:cTn dur="1" fill="hold" id="107">
                                          <p:stCondLst>
                                            <p:cond delay="0"/>
                                          </p:stCondLst>
                                        </p:cTn>
                                        <p:tgtEl>
                                          <p:spTgt spid="31"/>
                                        </p:tgtEl>
                                        <p:attrNameLst>
                                          <p:attrName>style.visibility</p:attrName>
                                        </p:attrNameLst>
                                      </p:cBhvr>
                                      <p:to>
                                        <p:strVal val="visible"/>
                                      </p:to>
                                    </p:set>
                                    <p:animEffect filter="fade" transition="in">
                                      <p:cBhvr>
                                        <p:cTn dur="500" id="108"/>
                                        <p:tgtEl>
                                          <p:spTgt spid="31"/>
                                        </p:tgtEl>
                                      </p:cBhvr>
                                    </p:animEffect>
                                  </p:childTnLst>
                                </p:cTn>
                              </p:par>
                            </p:childTnLst>
                          </p:cTn>
                        </p:par>
                        <p:par>
                          <p:cTn fill="hold" id="109" nodeType="afterGroup">
                            <p:stCondLst>
                              <p:cond delay="8650"/>
                            </p:stCondLst>
                            <p:childTnLst>
                              <p:par>
                                <p:cTn fill="hold" grpId="0" id="110" nodeType="afterEffect" presetClass="entr" presetID="22" presetSubtype="2">
                                  <p:stCondLst>
                                    <p:cond delay="0"/>
                                  </p:stCondLst>
                                  <p:childTnLst>
                                    <p:set>
                                      <p:cBhvr>
                                        <p:cTn dur="1" fill="hold" id="111">
                                          <p:stCondLst>
                                            <p:cond delay="0"/>
                                          </p:stCondLst>
                                        </p:cTn>
                                        <p:tgtEl>
                                          <p:spTgt spid="26"/>
                                        </p:tgtEl>
                                        <p:attrNameLst>
                                          <p:attrName>style.visibility</p:attrName>
                                        </p:attrNameLst>
                                      </p:cBhvr>
                                      <p:to>
                                        <p:strVal val="visible"/>
                                      </p:to>
                                    </p:set>
                                    <p:animEffect filter="wipe(right)" transition="in">
                                      <p:cBhvr>
                                        <p:cTn dur="500" id="112"/>
                                        <p:tgtEl>
                                          <p:spTgt spid="26"/>
                                        </p:tgtEl>
                                      </p:cBhvr>
                                    </p:animEffect>
                                  </p:childTnLst>
                                </p:cTn>
                              </p:par>
                            </p:childTnLst>
                          </p:cTn>
                        </p:par>
                        <p:par>
                          <p:cTn fill="hold" id="113" nodeType="afterGroup">
                            <p:stCondLst>
                              <p:cond delay="9150"/>
                            </p:stCondLst>
                            <p:childTnLst>
                              <p:par>
                                <p:cTn fill="hold" grpId="0" id="114" nodeType="afterEffect" presetClass="entr" presetID="10" presetSubtype="0">
                                  <p:stCondLst>
                                    <p:cond delay="0"/>
                                  </p:stCondLst>
                                  <p:childTnLst>
                                    <p:set>
                                      <p:cBhvr>
                                        <p:cTn dur="1" fill="hold" id="115">
                                          <p:stCondLst>
                                            <p:cond delay="0"/>
                                          </p:stCondLst>
                                        </p:cTn>
                                        <p:tgtEl>
                                          <p:spTgt spid="32"/>
                                        </p:tgtEl>
                                        <p:attrNameLst>
                                          <p:attrName>style.visibility</p:attrName>
                                        </p:attrNameLst>
                                      </p:cBhvr>
                                      <p:to>
                                        <p:strVal val="visible"/>
                                      </p:to>
                                    </p:set>
                                    <p:animEffect filter="fade" transition="in">
                                      <p:cBhvr>
                                        <p:cTn dur="500" id="116"/>
                                        <p:tgtEl>
                                          <p:spTgt spid="32"/>
                                        </p:tgtEl>
                                      </p:cBhvr>
                                    </p:animEffect>
                                  </p:childTnLst>
                                </p:cTn>
                              </p:par>
                            </p:childTnLst>
                          </p:cTn>
                        </p:par>
                        <p:par>
                          <p:cTn fill="hold" id="117" nodeType="afterGroup">
                            <p:stCondLst>
                              <p:cond delay="9650"/>
                            </p:stCondLst>
                            <p:childTnLst>
                              <p:par>
                                <p:cTn fill="hold" grpId="0" id="118" nodeType="afterEffect" presetClass="entr" presetID="22" presetSubtype="2">
                                  <p:stCondLst>
                                    <p:cond delay="0"/>
                                  </p:stCondLst>
                                  <p:childTnLst>
                                    <p:set>
                                      <p:cBhvr>
                                        <p:cTn dur="1" fill="hold" id="119">
                                          <p:stCondLst>
                                            <p:cond delay="0"/>
                                          </p:stCondLst>
                                        </p:cTn>
                                        <p:tgtEl>
                                          <p:spTgt spid="27"/>
                                        </p:tgtEl>
                                        <p:attrNameLst>
                                          <p:attrName>style.visibility</p:attrName>
                                        </p:attrNameLst>
                                      </p:cBhvr>
                                      <p:to>
                                        <p:strVal val="visible"/>
                                      </p:to>
                                    </p:set>
                                    <p:animEffect filter="wipe(right)" transition="in">
                                      <p:cBhvr>
                                        <p:cTn dur="500" id="120"/>
                                        <p:tgtEl>
                                          <p:spTgt spid="27"/>
                                        </p:tgtEl>
                                      </p:cBhvr>
                                    </p:animEffect>
                                  </p:childTnLst>
                                </p:cTn>
                              </p:par>
                            </p:childTnLst>
                          </p:cTn>
                        </p:par>
                        <p:par>
                          <p:cTn fill="hold" id="121" nodeType="afterGroup">
                            <p:stCondLst>
                              <p:cond delay="10150"/>
                            </p:stCondLst>
                            <p:childTnLst>
                              <p:par>
                                <p:cTn fill="hold" grpId="0" id="122" nodeType="afterEffect" presetClass="entr" presetID="10" presetSubtype="0">
                                  <p:stCondLst>
                                    <p:cond delay="0"/>
                                  </p:stCondLst>
                                  <p:childTnLst>
                                    <p:set>
                                      <p:cBhvr>
                                        <p:cTn dur="1" fill="hold" id="123">
                                          <p:stCondLst>
                                            <p:cond delay="0"/>
                                          </p:stCondLst>
                                        </p:cTn>
                                        <p:tgtEl>
                                          <p:spTgt spid="33"/>
                                        </p:tgtEl>
                                        <p:attrNameLst>
                                          <p:attrName>style.visibility</p:attrName>
                                        </p:attrNameLst>
                                      </p:cBhvr>
                                      <p:to>
                                        <p:strVal val="visible"/>
                                      </p:to>
                                    </p:set>
                                    <p:animEffect filter="fade" transition="in">
                                      <p:cBhvr>
                                        <p:cTn dur="500" id="124"/>
                                        <p:tgtEl>
                                          <p:spTgt spid="33"/>
                                        </p:tgtEl>
                                      </p:cBhvr>
                                    </p:animEffect>
                                  </p:childTnLst>
                                </p:cTn>
                              </p:par>
                            </p:childTnLst>
                          </p:cTn>
                        </p:par>
                        <p:par>
                          <p:cTn fill="hold" id="125" nodeType="afterGroup">
                            <p:stCondLst>
                              <p:cond delay="10650"/>
                            </p:stCondLst>
                            <p:childTnLst>
                              <p:par>
                                <p:cTn fill="hold" grpId="0" id="126" nodeType="afterEffect" presetClass="entr" presetID="22" presetSubtype="2">
                                  <p:stCondLst>
                                    <p:cond delay="0"/>
                                  </p:stCondLst>
                                  <p:childTnLst>
                                    <p:set>
                                      <p:cBhvr>
                                        <p:cTn dur="1" fill="hold" id="127">
                                          <p:stCondLst>
                                            <p:cond delay="0"/>
                                          </p:stCondLst>
                                        </p:cTn>
                                        <p:tgtEl>
                                          <p:spTgt spid="28"/>
                                        </p:tgtEl>
                                        <p:attrNameLst>
                                          <p:attrName>style.visibility</p:attrName>
                                        </p:attrNameLst>
                                      </p:cBhvr>
                                      <p:to>
                                        <p:strVal val="visible"/>
                                      </p:to>
                                    </p:set>
                                    <p:animEffect filter="wipe(right)" transition="in">
                                      <p:cBhvr>
                                        <p:cTn dur="500" id="128"/>
                                        <p:tgtEl>
                                          <p:spTgt spid="28"/>
                                        </p:tgtEl>
                                      </p:cBhvr>
                                    </p:animEffect>
                                  </p:childTnLst>
                                </p:cTn>
                              </p:par>
                            </p:childTnLst>
                          </p:cTn>
                        </p:par>
                        <p:par>
                          <p:cTn fill="hold" id="129" nodeType="afterGroup">
                            <p:stCondLst>
                              <p:cond delay="11150"/>
                            </p:stCondLst>
                            <p:childTnLst>
                              <p:par>
                                <p:cTn fill="hold" grpId="0" id="130" nodeType="afterEffect" presetClass="entr" presetID="10" presetSubtype="0">
                                  <p:stCondLst>
                                    <p:cond delay="0"/>
                                  </p:stCondLst>
                                  <p:childTnLst>
                                    <p:set>
                                      <p:cBhvr>
                                        <p:cTn dur="1" fill="hold" id="131">
                                          <p:stCondLst>
                                            <p:cond delay="0"/>
                                          </p:stCondLst>
                                        </p:cTn>
                                        <p:tgtEl>
                                          <p:spTgt spid="34"/>
                                        </p:tgtEl>
                                        <p:attrNameLst>
                                          <p:attrName>style.visibility</p:attrName>
                                        </p:attrNameLst>
                                      </p:cBhvr>
                                      <p:to>
                                        <p:strVal val="visible"/>
                                      </p:to>
                                    </p:set>
                                    <p:animEffect filter="fade" transition="in">
                                      <p:cBhvr>
                                        <p:cTn dur="500" id="132"/>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29"/>
      <p:bldP grpId="0" spid="30"/>
      <p:bldP grpId="0" spid="31"/>
      <p:bldP grpId="0" spid="32"/>
      <p:bldP grpId="0" spid="33"/>
      <p:bldP grpId="0" spid="34"/>
      <p:bldP grpId="0" spid="76"/>
      <p:bldP grpId="0" spid="13"/>
      <p:bldP grpId="0" spid="12"/>
      <p:bldP grpId="0" spid="10"/>
      <p:bldP grpId="0" spid="9"/>
      <p:bldP grpId="0" spid="8"/>
      <p:bldP grpId="0" spid="4"/>
      <p:bldP grpId="0" spid="5"/>
      <p:bldP grpId="0" spid="6"/>
      <p:bldP grpId="0" spid="7"/>
      <p:bldP grpId="0" spid="11"/>
      <p:bldP grpId="0" spid="20"/>
      <p:bldP grpId="0" spid="15"/>
      <p:bldP grpId="0" spid="16"/>
      <p:bldP grpId="0" spid="17"/>
      <p:bldP grpId="0" spid="18"/>
      <p:bldP grpId="0" spid="19"/>
      <p:bldP grpId="0" spid="47"/>
    </p:bldLst>
  </p:timing>
</p:sld>
</file>

<file path=ppt/tags/tag1.xml><?xml version="1.0" encoding="utf-8"?>
<p:tagLst xmlns:p="http://schemas.openxmlformats.org/presentationml/2006/main">
  <p:tag name="MH" val="20151208212157"/>
  <p:tag name="MH_LIBRARY" val="GRAPHIC"/>
  <p:tag name="MH_ORDER" val="1"/>
  <p:tag name="MH_TYPE" val="SubTitle"/>
</p:tagLst>
</file>

<file path=ppt/tags/tag10.xml><?xml version="1.0" encoding="utf-8"?>
<p:tagLst xmlns:p="http://schemas.openxmlformats.org/presentationml/2006/main">
  <p:tag name="MH" val="20151208221311"/>
  <p:tag name="MH_LIBRARY" val="GRAPHIC"/>
  <p:tag name="MH_ORDER" val="1"/>
  <p:tag name="MH_TYPE" val="Text"/>
</p:tagLst>
</file>

<file path=ppt/tags/tag11.xml><?xml version="1.0" encoding="utf-8"?>
<p:tagLst xmlns:p="http://schemas.openxmlformats.org/presentationml/2006/main">
  <p:tag name="MH" val="20150813092733"/>
  <p:tag name="MH_LIBRARY" val="GRAPHIC"/>
  <p:tag name="MH_ORDER" val="5"/>
  <p:tag name="MH_TYPE" val="Text"/>
</p:tagLst>
</file>

<file path=ppt/tags/tag12.xml><?xml version="1.0" encoding="utf-8"?>
<p:tagLst xmlns:p="http://schemas.openxmlformats.org/presentationml/2006/main">
  <p:tag name="MH" val="20150813092733"/>
  <p:tag name="MH_LIBRARY" val="GRAPHIC"/>
  <p:tag name="MH_ORDER" val="3"/>
  <p:tag name="MH_TYPE" val="Text"/>
</p:tagLst>
</file>

<file path=ppt/tags/tag13.xml><?xml version="1.0" encoding="utf-8"?>
<p:tagLst xmlns:p="http://schemas.openxmlformats.org/presentationml/2006/main">
  <p:tag name="MH" val="20150813092733"/>
  <p:tag name="MH_LIBRARY" val="GRAPHIC"/>
  <p:tag name="MH_ORDER" val="1"/>
  <p:tag name="MH_TYPE" val="Text"/>
</p:tagLst>
</file>

<file path=ppt/tags/tag14.xml><?xml version="1.0" encoding="utf-8"?>
<p:tagLst xmlns:p="http://schemas.openxmlformats.org/presentationml/2006/main">
  <p:tag name="MH" val="20150813092733"/>
  <p:tag name="MH_LIBRARY" val="GRAPHIC"/>
  <p:tag name="MH_ORDER" val="6"/>
  <p:tag name="MH_TYPE" val="Text"/>
</p:tagLst>
</file>

<file path=ppt/tags/tag15.xml><?xml version="1.0" encoding="utf-8"?>
<p:tagLst xmlns:p="http://schemas.openxmlformats.org/presentationml/2006/main">
  <p:tag name="MH" val="20150813092733"/>
  <p:tag name="MH_LIBRARY" val="GRAPHIC"/>
  <p:tag name="MH_ORDER" val="4"/>
  <p:tag name="MH_TYPE" val="Text"/>
</p:tagLst>
</file>

<file path=ppt/tags/tag16.xml><?xml version="1.0" encoding="utf-8"?>
<p:tagLst xmlns:p="http://schemas.openxmlformats.org/presentationml/2006/main">
  <p:tag name="MH" val="20150813092733"/>
  <p:tag name="MH_LIBRARY" val="GRAPHIC"/>
  <p:tag name="MH_ORDER" val="2"/>
  <p:tag name="MH_TYPE" val="Text"/>
</p:tagLst>
</file>

<file path=ppt/tags/tag1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MH" val="20151208212157"/>
  <p:tag name="MH_LIBRARY" val="GRAPHIC"/>
  <p:tag name="MH_ORDER" val="1"/>
  <p:tag name="MH_TYPE" val="SubTitle"/>
</p:tagLst>
</file>

<file path=ppt/tags/tag3.xml><?xml version="1.0" encoding="utf-8"?>
<p:tagLst xmlns:p="http://schemas.openxmlformats.org/presentationml/2006/main">
  <p:tag name="MH" val="20151208212157"/>
  <p:tag name="MH_LIBRARY" val="GRAPHIC"/>
  <p:tag name="MH_ORDER" val="1"/>
  <p:tag name="MH_TYPE" val="SubTitle"/>
</p:tagLst>
</file>

<file path=ppt/tags/tag4.xml><?xml version="1.0" encoding="utf-8"?>
<p:tagLst xmlns:p="http://schemas.openxmlformats.org/presentationml/2006/main">
  <p:tag name="MH" val="20151208212157"/>
  <p:tag name="MH_LIBRARY" val="GRAPHIC"/>
  <p:tag name="MH_ORDER" val="1"/>
  <p:tag name="MH_TYPE" val="SubTitle"/>
</p:tagLst>
</file>

<file path=ppt/tags/tag5.xml><?xml version="1.0" encoding="utf-8"?>
<p:tagLst xmlns:p="http://schemas.openxmlformats.org/presentationml/2006/main">
  <p:tag name="MH" val="20151208212157"/>
  <p:tag name="MH_LIBRARY" val="GRAPHIC"/>
  <p:tag name="MH_ORDER" val="12"/>
  <p:tag name="MH_TYPE" val="Other"/>
</p:tagLst>
</file>

<file path=ppt/tags/tag6.xml><?xml version="1.0" encoding="utf-8"?>
<p:tagLst xmlns:p="http://schemas.openxmlformats.org/presentationml/2006/main">
  <p:tag name="MH" val="20151208212157"/>
  <p:tag name="MH_LIBRARY" val="GRAPHIC"/>
  <p:tag name="MH_ORDER" val="11"/>
  <p:tag name="MH_TYPE" val="Other"/>
</p:tagLst>
</file>

<file path=ppt/tags/tag7.xml><?xml version="1.0" encoding="utf-8"?>
<p:tagLst xmlns:p="http://schemas.openxmlformats.org/presentationml/2006/main">
  <p:tag name="MH" val="20151208221311"/>
  <p:tag name="MH_LIBRARY" val="GRAPHIC"/>
  <p:tag name="MH_ORDER" val="1"/>
  <p:tag name="MH_TYPE" val="Text"/>
</p:tagLst>
</file>

<file path=ppt/tags/tag8.xml><?xml version="1.0" encoding="utf-8"?>
<p:tagLst xmlns:p="http://schemas.openxmlformats.org/presentationml/2006/main">
  <p:tag name="MH" val="20151208221311"/>
  <p:tag name="MH_LIBRARY" val="GRAPHIC"/>
  <p:tag name="MH_ORDER" val="1"/>
  <p:tag name="MH_TYPE" val="Text"/>
</p:tagLst>
</file>

<file path=ppt/tags/tag9.xml><?xml version="1.0" encoding="utf-8"?>
<p:tagLst xmlns:p="http://schemas.openxmlformats.org/presentationml/2006/main">
  <p:tag name="MH" val="20151208221311"/>
  <p:tag name="MH_LIBRARY" val="GRAPHIC"/>
  <p:tag name="MH_ORDER" val="1"/>
  <p:tag name="MH_TYPE" val="Text"/>
</p:tagLst>
</file>

<file path=ppt/theme/theme1.xml><?xml version="1.0" encoding="utf-8"?>
<a:theme xmlns:r="http://schemas.openxmlformats.org/officeDocument/2006/relationships" xmlns:a="http://schemas.openxmlformats.org/drawingml/2006/main" name="">
  <a:themeElements>
    <a:clrScheme name="自定义 637">
      <a:dk1>
        <a:sysClr val="windowText" lastClr="000000"/>
      </a:dk1>
      <a:lt1>
        <a:sysClr val="window" lastClr="FFFFFF"/>
      </a:lt1>
      <a:dk2>
        <a:srgbClr val="44546A"/>
      </a:dk2>
      <a:lt2>
        <a:srgbClr val="E7E6E6"/>
      </a:lt2>
      <a:accent1>
        <a:srgbClr val="F5BD2E"/>
      </a:accent1>
      <a:accent2>
        <a:srgbClr val="983201"/>
      </a:accent2>
      <a:accent3>
        <a:srgbClr val="88A64E"/>
      </a:accent3>
      <a:accent4>
        <a:srgbClr val="F5BD2E"/>
      </a:accent4>
      <a:accent5>
        <a:srgbClr val="5B9BD5"/>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232</Paragraphs>
  <Slides>25</Slides>
  <Notes>13</Notes>
  <TotalTime>0</TotalTime>
  <HiddenSlides>0</HiddenSlides>
  <MMClips>0</MMClips>
  <ScaleCrop>0</ScaleCrop>
  <HeadingPairs>
    <vt:vector baseType="variant" size="6">
      <vt:variant>
        <vt:lpstr>Fonts used</vt:lpstr>
      </vt:variant>
      <vt:variant>
        <vt:i4>28</vt:i4>
      </vt:variant>
      <vt:variant>
        <vt:lpstr>Theme</vt:lpstr>
      </vt:variant>
      <vt:variant>
        <vt:i4>1</vt:i4>
      </vt:variant>
      <vt:variant>
        <vt:lpstr>Slide Titles</vt:lpstr>
      </vt:variant>
      <vt:variant>
        <vt:i4>25</vt:i4>
      </vt:variant>
    </vt:vector>
  </HeadingPairs>
  <TitlesOfParts>
    <vt:vector baseType="lpstr" size="54">
      <vt:lpstr>Arial</vt:lpstr>
      <vt:lpstr>Calibri Light</vt:lpstr>
      <vt:lpstr>Calibri</vt:lpstr>
      <vt:lpstr>微软雅黑</vt:lpstr>
      <vt:lpstr>等线 Light</vt:lpstr>
      <vt:lpstr>等线</vt:lpstr>
      <vt:lpstr>Impact</vt:lpstr>
      <vt:lpstr>幼圆</vt:lpstr>
      <vt:lpstr>Franklin Gothic Book</vt:lpstr>
      <vt:lpstr>Open Sans</vt:lpstr>
      <vt:lpstr>宋体</vt:lpstr>
      <vt:lpstr>Helvetica</vt:lpstr>
      <vt:lpstr>Roboto condensed</vt:lpstr>
      <vt:lpstr>Trebuchet MS</vt:lpstr>
      <vt:lpstr>Open Sans bold</vt:lpstr>
      <vt:lpstr>Open Sans Extrabold</vt:lpstr>
      <vt:lpstr>Gill Sans</vt:lpstr>
      <vt:lpstr>Source Sans Pro</vt:lpstr>
      <vt:lpstr>Open Sans Condensed</vt:lpstr>
      <vt:lpstr>Lato Light</vt:lpstr>
      <vt:lpstr>Century Gothic</vt:lpstr>
      <vt:lpstr>Helvetica Neue Light</vt:lpstr>
      <vt:lpstr>MS PGothic</vt:lpstr>
      <vt:lpstr>Arial Rounded MT Bold</vt:lpstr>
      <vt:lpstr>Times New Roman</vt:lpstr>
      <vt:lpstr>Gulim</vt:lpstr>
      <vt:lpstr>冬青黑体简体中文 W3</vt:lpstr>
      <vt:lpstr>Akzidenz-Grotesk BQ Condensed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2021-08-22T11:57:47Z</dcterms:created>
  <cp:lastPrinted>2021-08-22T11:57:47Z</cp:lastPrinted>
  <dcterms:modified xsi:type="dcterms:W3CDTF">2021-08-22T05:41:48Z</dcterms:modified>
  <cp:revision>1</cp:revision>
</cp:coreProperties>
</file>