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3" r:id="rId1"/>
    <p:sldMasterId id="2147483676" r:id="rId2"/>
  </p:sldMasterIdLst>
  <p:notesMasterIdLst>
    <p:notesMasterId r:id="rId3"/>
  </p:notesMasterIdLst>
  <p:sldIdLst>
    <p:sldId id="256" r:id="rId4"/>
    <p:sldId id="257" r:id="rId5"/>
    <p:sldId id="258" r:id="rId6"/>
    <p:sldId id="259" r:id="rId7"/>
    <p:sldId id="260" r:id="rId8"/>
    <p:sldId id="261" r:id="rId9"/>
    <p:sldId id="263" r:id="rId10"/>
    <p:sldId id="264" r:id="rId11"/>
    <p:sldId id="265" r:id="rId12"/>
    <p:sldId id="269" r:id="rId13"/>
    <p:sldId id="266" r:id="rId14"/>
    <p:sldId id="267" r:id="rId15"/>
    <p:sldId id="268" r:id="rId16"/>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57" userDrawn="1">
          <p15:clr>
            <a:srgbClr val="A4A3A4"/>
          </p15:clr>
        </p15:guide>
        <p15:guide id="2" pos="1549" userDrawn="1">
          <p15:clr>
            <a:srgbClr val="A4A3A4"/>
          </p15:clr>
        </p15:guide>
        <p15:guide id="3" orient="horz" pos="3271" userDrawn="1">
          <p15:clr>
            <a:srgbClr val="A4A3A4"/>
          </p15:clr>
        </p15:guide>
        <p15:guide id="4" pos="5405" userDrawn="1">
          <p15:clr>
            <a:srgbClr val="A4A3A4"/>
          </p15:clr>
        </p15:guide>
        <p15:guide id="5"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3" autoAdjust="0"/>
    <p:restoredTop sz="95488" autoAdjust="0"/>
  </p:normalViewPr>
  <p:slideViewPr>
    <p:cSldViewPr snapToGrid="0" showGuides="1">
      <p:cViewPr varScale="1">
        <p:scale>
          <a:sx n="86" d="100"/>
          <a:sy n="86" d="100"/>
        </p:scale>
        <p:origin x="318" y="84"/>
      </p:cViewPr>
      <p:guideLst>
        <p:guide orient="horz" pos="1457"/>
        <p:guide pos="1549"/>
        <p:guide orient="horz" pos="3271"/>
        <p:guide pos="5405"/>
        <p:guide pos="3840"/>
      </p:guideLst>
    </p:cSldViewPr>
  </p:slideViewPr>
  <p:notesTextViewPr>
    <p:cViewPr>
      <p:scale>
        <a:sx n="1" d="1"/>
        <a:sy n="1" d="1"/>
      </p:scale>
      <p:origin x="0" y="0"/>
    </p:cViewPr>
  </p:notesTextViewPr>
  <p:sorterViewPr>
    <p:cViewPr>
      <p:scale>
        <a:sx n="75" d="100"/>
        <a:sy n="75"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tags/tag1.xml" Type="http://schemas.openxmlformats.org/officeDocument/2006/relationships/tags"/><Relationship Id="rId18" Target="presProps.xml" Type="http://schemas.openxmlformats.org/officeDocument/2006/relationships/presProps"/><Relationship Id="rId19" Target="viewProps.xml" Type="http://schemas.openxmlformats.org/officeDocument/2006/relationships/viewProps"/><Relationship Id="rId2" Target="slideMasters/slideMaster2.xml" Type="http://schemas.openxmlformats.org/officeDocument/2006/relationships/slideMaster"/><Relationship Id="rId20" Target="theme/theme1.xml" Type="http://schemas.openxmlformats.org/officeDocument/2006/relationships/theme"/><Relationship Id="rId21"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F362E9-0109-4A79-A05F-3F694D2540F4}" type="datetimeFigureOut">
              <a:rPr lang="zh-CN" altLang="en-US" smtClean="0"/>
              <a:t>2016/9/20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58D458-39B8-4728-8986-96823121E691}" type="slidenum">
              <a:rPr lang="zh-CN" altLang="en-US" smtClean="0"/>
              <a:t>‹#›</a:t>
            </a:fld>
            <a:endParaRPr lang="zh-CN" altLang="en-US"/>
          </a:p>
        </p:txBody>
      </p:sp>
    </p:spTree>
    <p:extLst>
      <p:ext uri="{BB962C8B-B14F-4D97-AF65-F5344CB8AC3E}">
        <p14:creationId val="3108186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1152292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1484743359"/>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727723566"/>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3171965257"/>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extLst>
      <p:ext uri="{BB962C8B-B14F-4D97-AF65-F5344CB8AC3E}">
        <p14:creationId val="176016169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01242192"/>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0519721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9867001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62389142"/>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3508321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08802012"/>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3579055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245046011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8142551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9526399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19728504"/>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9548530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3876504369"/>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C764DE79-268F-4C1A-8933-263129D2AF90}"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18895140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C764DE79-268F-4C1A-8933-263129D2AF90}" type="datetimeFigureOut">
              <a:rPr lang="en-US" smtClean="0"/>
              <a:t>9/20/2016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214929037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C764DE79-268F-4C1A-8933-263129D2AF90}" type="datetimeFigureOut">
              <a:rPr lang="en-US" smtClean="0"/>
              <a:t>9/20/2016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290455380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C764DE79-268F-4C1A-8933-263129D2AF90}" type="datetimeFigureOut">
              <a:rPr lang="en-US" smtClean="0"/>
              <a:t>9/20/2016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160730548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248127382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val="282212793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9/20/2016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val="172484987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2016/9/20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004906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 Id="rId3" Target="../media/image3.png" Type="http://schemas.openxmlformats.org/officeDocument/2006/relationships/image"/><Relationship Id="rId4" Target="../media/image1.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6.png" Type="http://schemas.openxmlformats.org/officeDocument/2006/relationships/image"/><Relationship Id="rId3" Target="../media/image2.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 Id="rId3" Target="../media/image3.png" Type="http://schemas.openxmlformats.org/officeDocument/2006/relationships/image"/><Relationship Id="rId4"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3.png" Type="http://schemas.openxmlformats.org/officeDocument/2006/relationships/image"/><Relationship Id="rId3" Target="../media/image2.png" Type="http://schemas.openxmlformats.org/officeDocument/2006/relationships/image"/><Relationship Id="rId4" Target="../media/image1.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a:gsLst>
            <a:gs pos="0">
              <a:srgbClr val="6BDDFF"/>
            </a:gs>
            <a:gs pos="100000">
              <a:srgbClr val="61CBFF"/>
            </a:gs>
          </a:gsLst>
          <a:lin ang="5400000" scaled="1"/>
        </a:gradFill>
        <a:effectLst/>
      </p:bgPr>
    </p:bg>
    <p:spTree>
      <p:nvGrpSpPr>
        <p:cNvPr id="1" name=""/>
        <p:cNvGrpSpPr/>
        <p:nvPr/>
      </p:nvGrpSpPr>
      <p:grpSpPr>
        <a:xfrm>
          <a:off x="0" y="0"/>
          <a:ext cx="0" cy="0"/>
        </a:xfrm>
      </p:grpSpPr>
      <p:sp>
        <p:nvSpPr>
          <p:cNvPr id="33" name="椭圆 32"/>
          <p:cNvSpPr/>
          <p:nvPr/>
        </p:nvSpPr>
        <p:spPr>
          <a:xfrm>
            <a:off x="1123950" y="1638300"/>
            <a:ext cx="107950" cy="1079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1849019" y="1238251"/>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椭圆 34"/>
          <p:cNvSpPr/>
          <p:nvPr/>
        </p:nvSpPr>
        <p:spPr>
          <a:xfrm>
            <a:off x="2266950" y="1496060"/>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469900" y="1496060"/>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9267907" y="1523864"/>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a:off x="9991476" y="979442"/>
            <a:ext cx="152672" cy="15267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椭圆 38"/>
          <p:cNvSpPr/>
          <p:nvPr/>
        </p:nvSpPr>
        <p:spPr>
          <a:xfrm>
            <a:off x="10693293" y="162941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a:off x="11319366" y="1349922"/>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椭圆 40"/>
          <p:cNvSpPr/>
          <p:nvPr/>
        </p:nvSpPr>
        <p:spPr>
          <a:xfrm>
            <a:off x="12019953" y="1370965"/>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椭圆 41"/>
          <p:cNvSpPr/>
          <p:nvPr/>
        </p:nvSpPr>
        <p:spPr>
          <a:xfrm>
            <a:off x="1982369" y="2324100"/>
            <a:ext cx="88901" cy="88901"/>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a:off x="10859590" y="1905"/>
            <a:ext cx="150495" cy="150495"/>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1209675" y="431800"/>
            <a:ext cx="171450" cy="1714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11186016" y="2359978"/>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椭圆 45"/>
          <p:cNvSpPr/>
          <p:nvPr/>
        </p:nvSpPr>
        <p:spPr>
          <a:xfrm>
            <a:off x="1814611" y="3276996"/>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 name="组合 1"/>
          <p:cNvGrpSpPr/>
          <p:nvPr/>
        </p:nvGrpSpPr>
        <p:grpSpPr>
          <a:xfrm>
            <a:off x="-1600200" y="3508918"/>
            <a:ext cx="15092998" cy="3349082"/>
            <a:chOff x="-1600200" y="3508918"/>
            <a:chExt cx="15092998" cy="3349082"/>
          </a:xfrm>
        </p:grpSpPr>
        <p:sp>
          <p:nvSpPr>
            <p:cNvPr id="10" name="直角三角形 9"/>
            <p:cNvSpPr/>
            <p:nvPr/>
          </p:nvSpPr>
          <p:spPr>
            <a:xfrm>
              <a:off x="5096284" y="3508918"/>
              <a:ext cx="3418632" cy="2460987"/>
            </a:xfrm>
            <a:prstGeom prst="rtTriangle">
              <a:avLst/>
            </a:prstGeom>
            <a:solidFill>
              <a:srgbClr val="87D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直角三角形 10"/>
            <p:cNvSpPr/>
            <p:nvPr/>
          </p:nvSpPr>
          <p:spPr>
            <a:xfrm flipH="1">
              <a:off x="768873" y="3508918"/>
              <a:ext cx="4335083" cy="2460987"/>
            </a:xfrm>
            <a:prstGeom prst="rtTriangle">
              <a:avLst/>
            </a:prstGeom>
            <a:solidFill>
              <a:srgbClr val="A1D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直角三角形 7"/>
            <p:cNvSpPr/>
            <p:nvPr/>
          </p:nvSpPr>
          <p:spPr>
            <a:xfrm>
              <a:off x="5095864" y="3508918"/>
              <a:ext cx="545583" cy="656709"/>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直角三角形 7"/>
            <p:cNvSpPr/>
            <p:nvPr/>
          </p:nvSpPr>
          <p:spPr>
            <a:xfrm flipH="1">
              <a:off x="4395169" y="3508918"/>
              <a:ext cx="701113" cy="608559"/>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直角三角形 11"/>
            <p:cNvSpPr/>
            <p:nvPr/>
          </p:nvSpPr>
          <p:spPr>
            <a:xfrm>
              <a:off x="7984428" y="4380963"/>
              <a:ext cx="4284296" cy="2460987"/>
            </a:xfrm>
            <a:prstGeom prst="rtTriangle">
              <a:avLst/>
            </a:prstGeom>
            <a:solidFill>
              <a:srgbClr val="87D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直角三角形 12"/>
            <p:cNvSpPr/>
            <p:nvPr/>
          </p:nvSpPr>
          <p:spPr>
            <a:xfrm flipH="1">
              <a:off x="3560192" y="4380963"/>
              <a:ext cx="4424236" cy="2460987"/>
            </a:xfrm>
            <a:prstGeom prst="rtTriangle">
              <a:avLst/>
            </a:prstGeom>
            <a:solidFill>
              <a:srgbClr val="A1D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直角三角形 7"/>
            <p:cNvSpPr/>
            <p:nvPr/>
          </p:nvSpPr>
          <p:spPr>
            <a:xfrm>
              <a:off x="7985784" y="4369668"/>
              <a:ext cx="676790" cy="656710"/>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直角三角形 7"/>
            <p:cNvSpPr/>
            <p:nvPr/>
          </p:nvSpPr>
          <p:spPr>
            <a:xfrm flipH="1">
              <a:off x="7285089" y="4369668"/>
              <a:ext cx="701113" cy="608560"/>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直角三角形 5"/>
            <p:cNvSpPr/>
            <p:nvPr/>
          </p:nvSpPr>
          <p:spPr>
            <a:xfrm>
              <a:off x="1825311" y="4397013"/>
              <a:ext cx="6088268" cy="2460987"/>
            </a:xfrm>
            <a:prstGeom prst="rtTriangle">
              <a:avLst/>
            </a:prstGeom>
            <a:solidFill>
              <a:srgbClr val="38AE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直角三角形 6"/>
            <p:cNvSpPr/>
            <p:nvPr/>
          </p:nvSpPr>
          <p:spPr>
            <a:xfrm flipH="1">
              <a:off x="-1600200" y="4397013"/>
              <a:ext cx="3425511" cy="2460987"/>
            </a:xfrm>
            <a:prstGeom prst="rtTriangle">
              <a:avLst/>
            </a:prstGeom>
            <a:solidFill>
              <a:srgbClr val="40B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a:off x="1814611" y="4386313"/>
              <a:ext cx="1457867" cy="982197"/>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8BC5F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7"/>
            <p:cNvSpPr/>
            <p:nvPr/>
          </p:nvSpPr>
          <p:spPr>
            <a:xfrm flipH="1">
              <a:off x="995415" y="4397013"/>
              <a:ext cx="829895" cy="907086"/>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DBE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直角三角形 14"/>
            <p:cNvSpPr/>
            <p:nvPr/>
          </p:nvSpPr>
          <p:spPr>
            <a:xfrm>
              <a:off x="10444255" y="4834506"/>
              <a:ext cx="3048543" cy="2018739"/>
            </a:xfrm>
            <a:prstGeom prst="rtTriangle">
              <a:avLst/>
            </a:prstGeom>
            <a:solidFill>
              <a:srgbClr val="38AE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直角三角形 15"/>
            <p:cNvSpPr/>
            <p:nvPr/>
          </p:nvSpPr>
          <p:spPr>
            <a:xfrm flipH="1">
              <a:off x="7897529" y="4834506"/>
              <a:ext cx="2546726" cy="2018739"/>
            </a:xfrm>
            <a:prstGeom prst="rtTriangle">
              <a:avLst/>
            </a:prstGeom>
            <a:solidFill>
              <a:srgbClr val="40B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直角三角形 7"/>
            <p:cNvSpPr/>
            <p:nvPr/>
          </p:nvSpPr>
          <p:spPr>
            <a:xfrm>
              <a:off x="10444255" y="4834506"/>
              <a:ext cx="994574" cy="727608"/>
            </a:xfrm>
            <a:custGeom>
              <a:gdLst>
                <a:gd fmla="*/ 0 w 1782402" name="connsiteX0"/>
                <a:gd fmla="*/ 1008743 h 1165791" name="connsiteY0"/>
                <a:gd fmla="*/ 9525 w 1782402" name="connsiteX1"/>
                <a:gd fmla="*/ 0 h 1165791" name="connsiteY1"/>
                <a:gd fmla="*/ 773604 w 1782402" name="connsiteX2"/>
                <a:gd fmla="*/ 405925 h 1165791" name="connsiteY2"/>
                <a:gd fmla="*/ 1782402 w 1782402" name="connsiteX3"/>
                <a:gd fmla="*/ 1050789 h 1165791" name="connsiteY3"/>
                <a:gd fmla="*/ 593725 w 1782402" name="connsiteX4"/>
                <a:gd fmla="*/ 1161143 h 1165791" name="connsiteY4"/>
                <a:gd fmla="*/ 0 w 1782402"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82402">
                  <a:moveTo>
                    <a:pt x="0" y="1008743"/>
                  </a:moveTo>
                  <a:lnTo>
                    <a:pt x="9525" y="0"/>
                  </a:lnTo>
                  <a:lnTo>
                    <a:pt x="773604" y="405925"/>
                  </a:lnTo>
                  <a:lnTo>
                    <a:pt x="1782402" y="1050789"/>
                  </a:lnTo>
                  <a:cubicBezTo>
                    <a:pt x="1390819" y="1222239"/>
                    <a:pt x="947208" y="684893"/>
                    <a:pt x="593725" y="1161143"/>
                  </a:cubicBezTo>
                  <a:cubicBezTo>
                    <a:pt x="373592" y="1192893"/>
                    <a:pt x="182033" y="1053193"/>
                    <a:pt x="0" y="1008743"/>
                  </a:cubicBezTo>
                  <a:close/>
                </a:path>
              </a:pathLst>
            </a:custGeom>
            <a:solidFill>
              <a:srgbClr val="8BC5F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直角三角形 7"/>
            <p:cNvSpPr/>
            <p:nvPr/>
          </p:nvSpPr>
          <p:spPr>
            <a:xfrm flipH="1">
              <a:off x="9836685" y="4834506"/>
              <a:ext cx="619050" cy="671967"/>
            </a:xfrm>
            <a:custGeom>
              <a:gdLst>
                <a:gd fmla="*/ 0 w 1769756" name="connsiteX0"/>
                <a:gd fmla="*/ 1008743 h 1076641" name="connsiteY0"/>
                <a:gd fmla="*/ 9525 w 1769756" name="connsiteX1"/>
                <a:gd fmla="*/ 0 h 1076641" name="connsiteY1"/>
                <a:gd fmla="*/ 869950 w 1769756" name="connsiteX2"/>
                <a:gd fmla="*/ 351971 h 1076641" name="connsiteY2"/>
                <a:gd fmla="*/ 1769756 w 1769756" name="connsiteX3"/>
                <a:gd fmla="*/ 750189 h 1076641" name="connsiteY3"/>
                <a:gd fmla="*/ 1177727 w 1769756" name="connsiteX4"/>
                <a:gd fmla="*/ 1065893 h 1076641" name="connsiteY4"/>
                <a:gd fmla="*/ 0 w 1769756"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69756">
                  <a:moveTo>
                    <a:pt x="0" y="1008743"/>
                  </a:moveTo>
                  <a:lnTo>
                    <a:pt x="9525" y="0"/>
                  </a:lnTo>
                  <a:lnTo>
                    <a:pt x="869950" y="351971"/>
                  </a:lnTo>
                  <a:lnTo>
                    <a:pt x="1769756" y="750189"/>
                  </a:lnTo>
                  <a:cubicBezTo>
                    <a:pt x="1378173" y="921639"/>
                    <a:pt x="1531210" y="589643"/>
                    <a:pt x="1177727" y="1065893"/>
                  </a:cubicBezTo>
                  <a:cubicBezTo>
                    <a:pt x="957594" y="1097643"/>
                    <a:pt x="182033" y="1053193"/>
                    <a:pt x="0" y="1008743"/>
                  </a:cubicBezTo>
                  <a:close/>
                </a:path>
              </a:pathLst>
            </a:custGeom>
            <a:solidFill>
              <a:srgbClr val="DBE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a:off x="2773800" y="4039248"/>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8" name="椭圆 47"/>
          <p:cNvSpPr/>
          <p:nvPr/>
        </p:nvSpPr>
        <p:spPr>
          <a:xfrm>
            <a:off x="10119871" y="3389345"/>
            <a:ext cx="144449" cy="1444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a:off x="11082866" y="3269506"/>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椭圆 50"/>
          <p:cNvSpPr/>
          <p:nvPr/>
        </p:nvSpPr>
        <p:spPr>
          <a:xfrm>
            <a:off x="9568824" y="3269506"/>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a:off x="10771217" y="3661183"/>
            <a:ext cx="66949" cy="669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a:off x="10063697" y="4186626"/>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文本框 54"/>
          <p:cNvSpPr txBox="1"/>
          <p:nvPr/>
        </p:nvSpPr>
        <p:spPr>
          <a:xfrm>
            <a:off x="3563519" y="1451165"/>
            <a:ext cx="5203907" cy="701040"/>
          </a:xfrm>
          <a:prstGeom prst="rect">
            <a:avLst/>
          </a:prstGeom>
          <a:noFill/>
        </p:spPr>
        <p:txBody>
          <a:bodyPr rtlCol="0" wrap="square">
            <a:spAutoFit/>
          </a:bodyPr>
          <a:lstStyle/>
          <a:p>
            <a:pPr algn="ctr"/>
            <a:r>
              <a:rPr altLang="en-US" lang="zh-CN" smtClean="0" sz="4000">
                <a:solidFill>
                  <a:srgbClr val="FCFCE2"/>
                </a:solidFill>
                <a:latin charset="-122" panose="020b0503020204020204" pitchFamily="34" typeface="微软雅黑"/>
                <a:ea charset="-122" panose="020b0503020204020204" pitchFamily="34" typeface="微软雅黑"/>
              </a:rPr>
              <a:t>单击此处添加标题</a:t>
            </a:r>
          </a:p>
        </p:txBody>
      </p:sp>
      <p:sp>
        <p:nvSpPr>
          <p:cNvPr id="56" name="文本框 55"/>
          <p:cNvSpPr txBox="1"/>
          <p:nvPr/>
        </p:nvSpPr>
        <p:spPr>
          <a:xfrm>
            <a:off x="4626546" y="2312932"/>
            <a:ext cx="3009100" cy="457200"/>
          </a:xfrm>
          <a:prstGeom prst="rect">
            <a:avLst/>
          </a:prstGeom>
          <a:noFill/>
        </p:spPr>
        <p:txBody>
          <a:bodyPr rtlCol="0" wrap="square">
            <a:spAutoFit/>
          </a:bodyPr>
          <a:lstStyle/>
          <a:p>
            <a:r>
              <a:rPr altLang="zh-CN" lang="zh-CN" smtClean="0" sz="2400">
                <a:solidFill>
                  <a:schemeClr val="bg1"/>
                </a:solidFill>
                <a:latin charset="-122" panose="020b0502040204020203" pitchFamily="34" typeface="微软雅黑 Light"/>
                <a:ea charset="-122" panose="020b0502040204020203" pitchFamily="34" typeface="微软雅黑 Light"/>
              </a:rPr>
              <a:t>关注互联网创业演示</a:t>
            </a:r>
          </a:p>
        </p:txBody>
      </p:sp>
      <p:sp>
        <p:nvSpPr>
          <p:cNvPr id="57" name="矩形 56"/>
          <p:cNvSpPr/>
          <p:nvPr/>
        </p:nvSpPr>
        <p:spPr>
          <a:xfrm>
            <a:off x="4611305" y="2254614"/>
            <a:ext cx="3009100" cy="557268"/>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1165224" y="2797716"/>
            <a:ext cx="88901" cy="88901"/>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709709600"/>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2723246" y="4518035"/>
            <a:ext cx="4057320" cy="588064"/>
            <a:chOff x="-1687075" y="295823"/>
            <a:chExt cx="5229903" cy="758017"/>
          </a:xfrm>
        </p:grpSpPr>
        <p:grpSp>
          <p:nvGrpSpPr>
            <p:cNvPr id="64" name="组合 63"/>
            <p:cNvGrpSpPr/>
            <p:nvPr/>
          </p:nvGrpSpPr>
          <p:grpSpPr>
            <a:xfrm>
              <a:off x="-550749" y="295823"/>
              <a:ext cx="4093577" cy="758017"/>
              <a:chOff x="-593774" y="-2198370"/>
              <a:chExt cx="4093577" cy="758017"/>
            </a:xfrm>
          </p:grpSpPr>
          <p:grpSp>
            <p:nvGrpSpPr>
              <p:cNvPr id="8" name="组合 7"/>
              <p:cNvGrpSpPr/>
              <p:nvPr/>
            </p:nvGrpSpPr>
            <p:grpSpPr>
              <a:xfrm>
                <a:off x="-593774" y="-2198370"/>
                <a:ext cx="2240778" cy="256870"/>
                <a:chOff x="1895793" y="1303020"/>
                <a:chExt cx="5205041" cy="596676"/>
              </a:xfrm>
            </p:grpSpPr>
            <p:sp>
              <p:nvSpPr>
                <p:cNvPr id="3" name="椭圆 2"/>
                <p:cNvSpPr/>
                <p:nvPr/>
              </p:nvSpPr>
              <p:spPr>
                <a:xfrm>
                  <a:off x="1895793" y="1303020"/>
                  <a:ext cx="593081" cy="593082"/>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2172564" y="1303020"/>
                  <a:ext cx="4620122" cy="596676"/>
                </a:xfrm>
                <a:prstGeom prst="rect">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6507753" y="1303020"/>
                  <a:ext cx="593081" cy="593082"/>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9" name="组合 8"/>
              <p:cNvGrpSpPr/>
              <p:nvPr/>
            </p:nvGrpSpPr>
            <p:grpSpPr>
              <a:xfrm>
                <a:off x="155170" y="-1697223"/>
                <a:ext cx="2240780" cy="256870"/>
                <a:chOff x="1895792" y="1303020"/>
                <a:chExt cx="5205042" cy="596676"/>
              </a:xfrm>
            </p:grpSpPr>
            <p:sp>
              <p:nvSpPr>
                <p:cNvPr id="10" name="椭圆 9"/>
                <p:cNvSpPr/>
                <p:nvPr/>
              </p:nvSpPr>
              <p:spPr>
                <a:xfrm>
                  <a:off x="1895792"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a:off x="2172562" y="1303020"/>
                  <a:ext cx="4620118" cy="596676"/>
                </a:xfrm>
                <a:prstGeom prst="rect">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6507754"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 name="组合 12"/>
              <p:cNvGrpSpPr/>
              <p:nvPr/>
            </p:nvGrpSpPr>
            <p:grpSpPr>
              <a:xfrm>
                <a:off x="-219302" y="-1943047"/>
                <a:ext cx="2240780" cy="256870"/>
                <a:chOff x="1895792" y="1303020"/>
                <a:chExt cx="5205042" cy="596676"/>
              </a:xfrm>
            </p:grpSpPr>
            <p:sp>
              <p:nvSpPr>
                <p:cNvPr id="14" name="椭圆 13"/>
                <p:cNvSpPr/>
                <p:nvPr/>
              </p:nvSpPr>
              <p:spPr>
                <a:xfrm>
                  <a:off x="1895792"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p:cNvSpPr/>
                <p:nvPr/>
              </p:nvSpPr>
              <p:spPr>
                <a:xfrm>
                  <a:off x="2172562" y="1303020"/>
                  <a:ext cx="4620118" cy="596676"/>
                </a:xfrm>
                <a:prstGeom prst="rect">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6507754"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259023" y="-1944594"/>
                <a:ext cx="2240780" cy="256870"/>
                <a:chOff x="1895792" y="1303020"/>
                <a:chExt cx="5205042" cy="596676"/>
              </a:xfrm>
              <a:solidFill>
                <a:schemeClr val="bg1"/>
              </a:solidFill>
            </p:grpSpPr>
            <p:sp>
              <p:nvSpPr>
                <p:cNvPr id="18" name="椭圆 17"/>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5" name="组合 24"/>
            <p:cNvGrpSpPr/>
            <p:nvPr/>
          </p:nvGrpSpPr>
          <p:grpSpPr>
            <a:xfrm>
              <a:off x="-1687075" y="552230"/>
              <a:ext cx="2240780" cy="256870"/>
              <a:chOff x="1895792" y="1303020"/>
              <a:chExt cx="5205042" cy="596676"/>
            </a:xfrm>
            <a:solidFill>
              <a:schemeClr val="bg1"/>
            </a:solidFill>
          </p:grpSpPr>
          <p:sp>
            <p:nvSpPr>
              <p:cNvPr id="26" name="椭圆 25"/>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96" name="组合 95"/>
          <p:cNvGrpSpPr/>
          <p:nvPr/>
        </p:nvGrpSpPr>
        <p:grpSpPr>
          <a:xfrm>
            <a:off x="3712552" y="2809215"/>
            <a:ext cx="2240780" cy="256870"/>
            <a:chOff x="7728786" y="4465654"/>
            <a:chExt cx="2240780" cy="256870"/>
          </a:xfrm>
          <a:solidFill>
            <a:srgbClr val="C1E7FF"/>
          </a:solidFill>
        </p:grpSpPr>
        <p:sp>
          <p:nvSpPr>
            <p:cNvPr id="97" name="椭圆 96"/>
            <p:cNvSpPr/>
            <p:nvPr/>
          </p:nvSpPr>
          <p:spPr>
            <a:xfrm>
              <a:off x="8235919" y="4467201"/>
              <a:ext cx="255322" cy="25532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8" name="椭圆 97"/>
            <p:cNvSpPr/>
            <p:nvPr/>
          </p:nvSpPr>
          <p:spPr>
            <a:xfrm>
              <a:off x="7728786" y="4465654"/>
              <a:ext cx="255322" cy="25532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0" name="矩形 99"/>
            <p:cNvSpPr/>
            <p:nvPr/>
          </p:nvSpPr>
          <p:spPr>
            <a:xfrm>
              <a:off x="7847936" y="4465654"/>
              <a:ext cx="1988969" cy="25687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4" name="椭圆 103"/>
            <p:cNvSpPr/>
            <p:nvPr/>
          </p:nvSpPr>
          <p:spPr>
            <a:xfrm>
              <a:off x="9714244" y="4465654"/>
              <a:ext cx="255322" cy="25532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p:cNvGrpSpPr/>
          <p:nvPr/>
        </p:nvGrpSpPr>
        <p:grpSpPr>
          <a:xfrm rot="10800000">
            <a:off x="-1053630" y="3553752"/>
            <a:ext cx="4872408" cy="747523"/>
            <a:chOff x="-1677895" y="1043319"/>
            <a:chExt cx="4872408" cy="747523"/>
          </a:xfrm>
        </p:grpSpPr>
        <p:grpSp>
          <p:nvGrpSpPr>
            <p:cNvPr id="29" name="组合 28"/>
            <p:cNvGrpSpPr/>
            <p:nvPr/>
          </p:nvGrpSpPr>
          <p:grpSpPr>
            <a:xfrm>
              <a:off x="-1113043" y="1043319"/>
              <a:ext cx="2780380" cy="256870"/>
              <a:chOff x="1895793" y="1303020"/>
              <a:chExt cx="5205041" cy="596676"/>
            </a:xfrm>
            <a:solidFill>
              <a:srgbClr val="7DDEFF"/>
            </a:solidFill>
          </p:grpSpPr>
          <p:sp>
            <p:nvSpPr>
              <p:cNvPr id="30" name="椭圆 29"/>
              <p:cNvSpPr/>
              <p:nvPr/>
            </p:nvSpPr>
            <p:spPr>
              <a:xfrm>
                <a:off x="189579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p:cNvSpPr/>
              <p:nvPr/>
            </p:nvSpPr>
            <p:spPr>
              <a:xfrm>
                <a:off x="2172564" y="1303020"/>
                <a:ext cx="4620122"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650775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3" name="组合 32"/>
            <p:cNvGrpSpPr/>
            <p:nvPr/>
          </p:nvGrpSpPr>
          <p:grpSpPr>
            <a:xfrm>
              <a:off x="268766" y="1298642"/>
              <a:ext cx="1887542" cy="256870"/>
              <a:chOff x="1895793" y="1303020"/>
              <a:chExt cx="5205041" cy="596676"/>
            </a:xfrm>
            <a:solidFill>
              <a:srgbClr val="7DDEFF"/>
            </a:solidFill>
          </p:grpSpPr>
          <p:sp>
            <p:nvSpPr>
              <p:cNvPr id="34" name="椭圆 33"/>
              <p:cNvSpPr/>
              <p:nvPr/>
            </p:nvSpPr>
            <p:spPr>
              <a:xfrm>
                <a:off x="189579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a:off x="2172564" y="1303020"/>
                <a:ext cx="4620122"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650775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7" name="组合 36"/>
            <p:cNvGrpSpPr/>
            <p:nvPr/>
          </p:nvGrpSpPr>
          <p:grpSpPr>
            <a:xfrm>
              <a:off x="953733" y="1287596"/>
              <a:ext cx="2240780" cy="268493"/>
              <a:chOff x="1895792" y="1303020"/>
              <a:chExt cx="5205042" cy="596676"/>
            </a:xfrm>
            <a:solidFill>
              <a:schemeClr val="bg1"/>
            </a:solidFill>
          </p:grpSpPr>
          <p:sp>
            <p:nvSpPr>
              <p:cNvPr id="38" name="椭圆 37"/>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38"/>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1" name="组合 40"/>
            <p:cNvGrpSpPr/>
            <p:nvPr/>
          </p:nvGrpSpPr>
          <p:grpSpPr>
            <a:xfrm>
              <a:off x="-1677895" y="1297869"/>
              <a:ext cx="2240780" cy="256870"/>
              <a:chOff x="1895792" y="1303020"/>
              <a:chExt cx="5205042" cy="596676"/>
            </a:xfrm>
            <a:solidFill>
              <a:schemeClr val="bg1"/>
            </a:solidFill>
          </p:grpSpPr>
          <p:sp>
            <p:nvSpPr>
              <p:cNvPr id="42" name="椭圆 41"/>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6" name="椭圆 45"/>
            <p:cNvSpPr/>
            <p:nvPr/>
          </p:nvSpPr>
          <p:spPr>
            <a:xfrm>
              <a:off x="-40013" y="1553192"/>
              <a:ext cx="239660" cy="237509"/>
            </a:xfrm>
            <a:prstGeom prst="ellipse">
              <a:avLst/>
            </a:prstGeom>
            <a:solidFill>
              <a:srgbClr val="7DD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p:cNvSpPr/>
            <p:nvPr/>
          </p:nvSpPr>
          <p:spPr>
            <a:xfrm>
              <a:off x="69904" y="1553193"/>
              <a:ext cx="1015491" cy="237508"/>
            </a:xfrm>
            <a:prstGeom prst="rect">
              <a:avLst/>
            </a:prstGeom>
            <a:solidFill>
              <a:srgbClr val="7DD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a:off x="978438" y="1553192"/>
              <a:ext cx="251111" cy="237650"/>
            </a:xfrm>
            <a:prstGeom prst="ellipse">
              <a:avLst/>
            </a:prstGeom>
            <a:solidFill>
              <a:srgbClr val="7DD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9" name="椭圆 78"/>
          <p:cNvSpPr/>
          <p:nvPr/>
        </p:nvSpPr>
        <p:spPr>
          <a:xfrm>
            <a:off x="2948340" y="3830628"/>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a:off x="7068927" y="3506914"/>
            <a:ext cx="255322" cy="2553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a:off x="3040455" y="1407090"/>
            <a:ext cx="133350" cy="133350"/>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椭圆 90"/>
          <p:cNvSpPr/>
          <p:nvPr/>
        </p:nvSpPr>
        <p:spPr>
          <a:xfrm>
            <a:off x="4022373" y="1240313"/>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椭圆 93"/>
          <p:cNvSpPr/>
          <p:nvPr/>
        </p:nvSpPr>
        <p:spPr>
          <a:xfrm>
            <a:off x="4272940" y="5712013"/>
            <a:ext cx="131125" cy="131125"/>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4890408" y="5919547"/>
            <a:ext cx="102182" cy="102182"/>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9" name="矩形 98"/>
          <p:cNvSpPr/>
          <p:nvPr/>
        </p:nvSpPr>
        <p:spPr>
          <a:xfrm>
            <a:off x="7615570" y="1310269"/>
            <a:ext cx="2011680" cy="640080"/>
          </a:xfrm>
          <a:prstGeom prst="rect">
            <a:avLst/>
          </a:prstGeom>
        </p:spPr>
        <p:txBody>
          <a:bodyPr wrap="none">
            <a:spAutoFit/>
          </a:bodyPr>
          <a:lstStyle/>
          <a:p>
            <a:r>
              <a:rPr altLang="en-US" lang="zh-CN" smtClean="0" sz="36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商业模式</a:t>
            </a:r>
          </a:p>
        </p:txBody>
      </p:sp>
      <p:sp>
        <p:nvSpPr>
          <p:cNvPr id="106" name="矩形 105"/>
          <p:cNvSpPr/>
          <p:nvPr/>
        </p:nvSpPr>
        <p:spPr>
          <a:xfrm>
            <a:off x="6677650" y="2086254"/>
            <a:ext cx="3922681" cy="3383281"/>
          </a:xfrm>
          <a:prstGeom prst="rect">
            <a:avLst/>
          </a:prstGeom>
        </p:spPr>
        <p:txBody>
          <a:bodyPr wrap="square">
            <a:spAutoFit/>
          </a:bodyPr>
          <a:lstStyle/>
          <a:p>
            <a:pPr indent="-285750" marL="285750">
              <a:lnSpc>
                <a:spcPct val="150000"/>
              </a:lnSpc>
              <a:buFont charset="0" panose="020b0604020202020204" pitchFamily="34" typeface="Arial"/>
              <a:buChar char="•"/>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a:t>
            </a:r>
          </a:p>
          <a:p>
            <a:pPr indent="-285750" marL="285750">
              <a:lnSpc>
                <a:spcPct val="150000"/>
              </a:lnSpc>
              <a:buFont charset="0" panose="020b0604020202020204" pitchFamily="34" typeface="Arial"/>
              <a:buChar char="•"/>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a:t>
            </a:r>
          </a:p>
          <a:p>
            <a:pPr indent="-285750" marL="285750">
              <a:lnSpc>
                <a:spcPct val="150000"/>
              </a:lnSpc>
              <a:buFont charset="0" panose="020b0604020202020204" pitchFamily="34" typeface="Arial"/>
              <a:buChar char="•"/>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a:t>
            </a:r>
          </a:p>
          <a:p>
            <a:pPr indent="-285750" marL="285750">
              <a:lnSpc>
                <a:spcPct val="150000"/>
              </a:lnSpc>
              <a:buFont charset="0" panose="020b0604020202020204" pitchFamily="34" typeface="Arial"/>
              <a:buChar char="•"/>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a:t>
            </a:r>
          </a:p>
        </p:txBody>
      </p:sp>
      <p:sp>
        <p:nvSpPr>
          <p:cNvPr id="108" name="椭圆 107"/>
          <p:cNvSpPr/>
          <p:nvPr/>
        </p:nvSpPr>
        <p:spPr>
          <a:xfrm>
            <a:off x="5104363" y="458917"/>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9" name="椭圆 108"/>
          <p:cNvSpPr/>
          <p:nvPr/>
        </p:nvSpPr>
        <p:spPr>
          <a:xfrm>
            <a:off x="1672789" y="5418130"/>
            <a:ext cx="133350" cy="133350"/>
          </a:xfrm>
          <a:prstGeom prst="ellipse">
            <a:avLst/>
          </a:prstGeom>
          <a:solidFill>
            <a:srgbClr val="D1ED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0" name="组合 109"/>
          <p:cNvGrpSpPr/>
          <p:nvPr/>
        </p:nvGrpSpPr>
        <p:grpSpPr>
          <a:xfrm rot="16200000">
            <a:off x="3065523" y="5856021"/>
            <a:ext cx="788983" cy="436780"/>
            <a:chOff x="483839" y="5821106"/>
            <a:chExt cx="880942" cy="487688"/>
          </a:xfrm>
        </p:grpSpPr>
        <p:sp>
          <p:nvSpPr>
            <p:cNvPr id="111" name="椭圆 110"/>
            <p:cNvSpPr/>
            <p:nvPr/>
          </p:nvSpPr>
          <p:spPr>
            <a:xfrm rot="16200000">
              <a:off x="877093" y="5821106"/>
              <a:ext cx="487688" cy="487688"/>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2" name="椭圆 111"/>
            <p:cNvSpPr/>
            <p:nvPr/>
          </p:nvSpPr>
          <p:spPr>
            <a:xfrm rot="16200000">
              <a:off x="977727" y="5921740"/>
              <a:ext cx="286420" cy="2864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3" name="等腰三角形 112"/>
            <p:cNvSpPr/>
            <p:nvPr/>
          </p:nvSpPr>
          <p:spPr>
            <a:xfrm rot="16200000">
              <a:off x="558165" y="5832718"/>
              <a:ext cx="315813" cy="464465"/>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23" name="直接连接符 22"/>
          <p:cNvCxnSpPr/>
          <p:nvPr/>
        </p:nvCxnSpPr>
        <p:spPr>
          <a:xfrm flipH="1">
            <a:off x="3253926" y="0"/>
            <a:ext cx="0" cy="1030514"/>
          </a:xfrm>
          <a:prstGeom prst="line">
            <a:avLst/>
          </a:prstGeom>
          <a:ln>
            <a:solidFill>
              <a:srgbClr val="89C5FA"/>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H="1">
            <a:off x="1987922" y="676703"/>
            <a:ext cx="0" cy="797062"/>
          </a:xfrm>
          <a:prstGeom prst="line">
            <a:avLst/>
          </a:prstGeom>
          <a:ln>
            <a:solidFill>
              <a:srgbClr val="D9F1FF"/>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flipH="1">
            <a:off x="657813" y="1792114"/>
            <a:ext cx="0" cy="1714800"/>
          </a:xfrm>
          <a:prstGeom prst="line">
            <a:avLst/>
          </a:prstGeom>
          <a:ln>
            <a:solidFill>
              <a:srgbClr val="7DDEFF"/>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p:nvCxnSpPr>
        <p:spPr>
          <a:xfrm flipH="1">
            <a:off x="1079351" y="5712013"/>
            <a:ext cx="0" cy="1126388"/>
          </a:xfrm>
          <a:prstGeom prst="line">
            <a:avLst/>
          </a:prstGeom>
          <a:ln>
            <a:solidFill>
              <a:srgbClr val="7DDEFF"/>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flipH="1">
            <a:off x="4759262" y="445005"/>
            <a:ext cx="0" cy="1286262"/>
          </a:xfrm>
          <a:prstGeom prst="line">
            <a:avLst/>
          </a:prstGeom>
          <a:ln>
            <a:solidFill>
              <a:srgbClr val="63CEFF"/>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flipH="1">
            <a:off x="4185824" y="5476051"/>
            <a:ext cx="0" cy="8368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a:xfrm flipH="1">
            <a:off x="5633693" y="5452531"/>
            <a:ext cx="0" cy="836896"/>
          </a:xfrm>
          <a:prstGeom prst="line">
            <a:avLst/>
          </a:prstGeom>
          <a:ln>
            <a:solidFill>
              <a:srgbClr val="62CCFF"/>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flipH="1">
            <a:off x="816217" y="1088136"/>
            <a:ext cx="0" cy="797062"/>
          </a:xfrm>
          <a:prstGeom prst="line">
            <a:avLst/>
          </a:prstGeom>
          <a:ln>
            <a:solidFill>
              <a:srgbClr val="D9F1FF"/>
            </a:solidFil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p:nvPr/>
        </p:nvCxnSpPr>
        <p:spPr>
          <a:xfrm flipH="1">
            <a:off x="975722" y="5233697"/>
            <a:ext cx="0" cy="797062"/>
          </a:xfrm>
          <a:prstGeom prst="line">
            <a:avLst/>
          </a:prstGeom>
          <a:ln>
            <a:solidFill>
              <a:srgbClr val="D9F1FF"/>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flipH="1">
            <a:off x="5820671" y="3432097"/>
            <a:ext cx="0" cy="797062"/>
          </a:xfrm>
          <a:prstGeom prst="line">
            <a:avLst/>
          </a:prstGeom>
          <a:ln>
            <a:solidFill>
              <a:srgbClr val="89C5FA"/>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flipH="1">
            <a:off x="10811719" y="345594"/>
            <a:ext cx="0" cy="1286262"/>
          </a:xfrm>
          <a:prstGeom prst="line">
            <a:avLst/>
          </a:prstGeom>
          <a:ln>
            <a:solidFill>
              <a:srgbClr val="62CCFF"/>
            </a:solidFil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p:nvCxnSpPr>
        <p:spPr>
          <a:xfrm flipH="1">
            <a:off x="8823262" y="5387628"/>
            <a:ext cx="0" cy="1286262"/>
          </a:xfrm>
          <a:prstGeom prst="line">
            <a:avLst/>
          </a:prstGeom>
          <a:ln>
            <a:solidFill>
              <a:srgbClr val="D9F1FF"/>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flipH="1">
            <a:off x="11450347" y="3818637"/>
            <a:ext cx="0" cy="1286262"/>
          </a:xfrm>
          <a:prstGeom prst="line">
            <a:avLst/>
          </a:prstGeom>
          <a:ln>
            <a:solidFill>
              <a:srgbClr val="85D1FF"/>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flipH="1">
            <a:off x="9100926" y="5632228"/>
            <a:ext cx="0" cy="801222"/>
          </a:xfrm>
          <a:prstGeom prst="line">
            <a:avLst/>
          </a:prstGeom>
          <a:ln w="111125">
            <a:solidFill>
              <a:srgbClr val="D9F1FF"/>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flipH="1">
            <a:off x="816217" y="2306820"/>
            <a:ext cx="0" cy="1068783"/>
          </a:xfrm>
          <a:prstGeom prst="line">
            <a:avLst/>
          </a:prstGeom>
          <a:ln w="111125">
            <a:solidFill>
              <a:srgbClr val="D9F1FF"/>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flipH="1">
            <a:off x="11945726" y="3046766"/>
            <a:ext cx="0" cy="801222"/>
          </a:xfrm>
          <a:prstGeom prst="line">
            <a:avLst/>
          </a:prstGeom>
          <a:ln w="111125">
            <a:solidFill>
              <a:srgbClr val="C1E7FF">
                <a:alpha val="34000"/>
              </a:srgbClr>
            </a:solidFill>
          </a:ln>
        </p:spPr>
        <p:style>
          <a:lnRef idx="1">
            <a:schemeClr val="accent1"/>
          </a:lnRef>
          <a:fillRef idx="0">
            <a:schemeClr val="accent1"/>
          </a:fillRef>
          <a:effectRef idx="0">
            <a:schemeClr val="accent1"/>
          </a:effectRef>
          <a:fontRef idx="minor">
            <a:schemeClr val="tx1"/>
          </a:fontRef>
        </p:style>
      </p:cxnSp>
      <p:sp>
        <p:nvSpPr>
          <p:cNvPr id="124" name="椭圆 123"/>
          <p:cNvSpPr/>
          <p:nvPr/>
        </p:nvSpPr>
        <p:spPr>
          <a:xfrm>
            <a:off x="11569411" y="5935252"/>
            <a:ext cx="131125" cy="131125"/>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5" name="椭圆 124"/>
          <p:cNvSpPr/>
          <p:nvPr/>
        </p:nvSpPr>
        <p:spPr>
          <a:xfrm>
            <a:off x="11649445" y="2586818"/>
            <a:ext cx="102182" cy="102182"/>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26" name="组合 125"/>
          <p:cNvGrpSpPr/>
          <p:nvPr/>
        </p:nvGrpSpPr>
        <p:grpSpPr>
          <a:xfrm>
            <a:off x="1437221" y="1635092"/>
            <a:ext cx="3844195" cy="3867482"/>
            <a:chOff x="5935982" y="1911322"/>
            <a:chExt cx="3844195" cy="3867482"/>
          </a:xfrm>
        </p:grpSpPr>
        <p:sp>
          <p:nvSpPr>
            <p:cNvPr id="127" name="椭圆 126"/>
            <p:cNvSpPr/>
            <p:nvPr/>
          </p:nvSpPr>
          <p:spPr>
            <a:xfrm>
              <a:off x="5935982" y="1911322"/>
              <a:ext cx="3844195" cy="3844195"/>
            </a:xfrm>
            <a:prstGeom prst="ellipse">
              <a:avLst/>
            </a:prstGeom>
            <a:gradFill flip="none" rotWithShape="1">
              <a:gsLst>
                <a:gs pos="0">
                  <a:srgbClr val="6BDDFF"/>
                </a:gs>
                <a:gs pos="100000">
                  <a:srgbClr val="61CB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8" name="椭圆 127"/>
            <p:cNvSpPr/>
            <p:nvPr/>
          </p:nvSpPr>
          <p:spPr>
            <a:xfrm>
              <a:off x="6430588" y="301332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9" name="椭圆 128"/>
            <p:cNvSpPr/>
            <p:nvPr/>
          </p:nvSpPr>
          <p:spPr>
            <a:xfrm>
              <a:off x="6978897" y="2368378"/>
              <a:ext cx="92882" cy="9288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0" name="椭圆 129"/>
            <p:cNvSpPr/>
            <p:nvPr/>
          </p:nvSpPr>
          <p:spPr>
            <a:xfrm>
              <a:off x="9268428" y="478962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1" name="椭圆 130"/>
            <p:cNvSpPr/>
            <p:nvPr/>
          </p:nvSpPr>
          <p:spPr>
            <a:xfrm>
              <a:off x="8123412" y="2624921"/>
              <a:ext cx="108754" cy="108754"/>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椭圆 131"/>
            <p:cNvSpPr/>
            <p:nvPr/>
          </p:nvSpPr>
          <p:spPr>
            <a:xfrm>
              <a:off x="9182634" y="2860428"/>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3" name="椭圆 132"/>
            <p:cNvSpPr/>
            <p:nvPr/>
          </p:nvSpPr>
          <p:spPr>
            <a:xfrm>
              <a:off x="9431075" y="387319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34" name="图片 133"/>
            <p:cNvPicPr>
              <a:picLocks noChangeAspect="1"/>
            </p:cNvPicPr>
            <p:nvPr/>
          </p:nvPicPr>
          <p:blipFill>
            <a:blip r:embed="rId2"/>
            <a:srcRect b="51541"/>
            <a:stretch>
              <a:fillRect/>
            </a:stretch>
          </p:blipFill>
          <p:spPr>
            <a:xfrm>
              <a:off x="6435793" y="2982244"/>
              <a:ext cx="2892037" cy="2796560"/>
            </a:xfrm>
            <a:custGeom>
              <a:gdLst>
                <a:gd fmla="*/ 0 w 2892037" name="connsiteX0"/>
                <a:gd fmla="*/ 0 h 2796560" name="connsiteY0"/>
                <a:gd fmla="*/ 2892037 w 2892037" name="connsiteX1"/>
                <a:gd fmla="*/ 0 h 2796560" name="connsiteY1"/>
                <a:gd fmla="*/ 2892037 w 2892037" name="connsiteX2"/>
                <a:gd fmla="*/ 2088292 h 2796560" name="connsiteY2"/>
                <a:gd fmla="*/ 2884994 w 2892037" name="connsiteX3"/>
                <a:gd fmla="*/ 2097710 h 2796560" name="connsiteY3"/>
                <a:gd fmla="*/ 1403115 w 2892037" name="connsiteX4"/>
                <a:gd fmla="*/ 2796560 h 2796560" name="connsiteY4"/>
                <a:gd fmla="*/ 45182 w 2892037" name="connsiteX5"/>
                <a:gd fmla="*/ 2234086 h 2796560" name="connsiteY5"/>
                <a:gd fmla="*/ 0 w 2892037" name="connsiteX6"/>
                <a:gd fmla="*/ 2184373 h 2796560" name="connsiteY6"/>
                <a:gd fmla="*/ 0 w 2892037" name="connsiteX7"/>
                <a:gd fmla="*/ 0 h 279656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96560" w="2892037">
                  <a:moveTo>
                    <a:pt x="0" y="0"/>
                  </a:moveTo>
                  <a:lnTo>
                    <a:pt x="2892037" y="0"/>
                  </a:lnTo>
                  <a:lnTo>
                    <a:pt x="2892037" y="2088292"/>
                  </a:lnTo>
                  <a:lnTo>
                    <a:pt x="2884994" y="2097710"/>
                  </a:lnTo>
                  <a:cubicBezTo>
                    <a:pt x="2532763" y="2524515"/>
                    <a:pt x="1999709" y="2796560"/>
                    <a:pt x="1403115" y="2796560"/>
                  </a:cubicBezTo>
                  <a:cubicBezTo>
                    <a:pt x="872810" y="2796560"/>
                    <a:pt x="392708" y="2581611"/>
                    <a:pt x="45182" y="2234086"/>
                  </a:cubicBezTo>
                  <a:lnTo>
                    <a:pt x="0" y="2184373"/>
                  </a:lnTo>
                  <a:lnTo>
                    <a:pt x="0" y="0"/>
                  </a:lnTo>
                  <a:close/>
                </a:path>
              </a:pathLst>
            </a:custGeom>
          </p:spPr>
        </p:pic>
        <p:sp>
          <p:nvSpPr>
            <p:cNvPr id="135" name="椭圆 134"/>
            <p:cNvSpPr/>
            <p:nvPr/>
          </p:nvSpPr>
          <p:spPr>
            <a:xfrm>
              <a:off x="6206421" y="3711571"/>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1" name="组合 20"/>
          <p:cNvGrpSpPr/>
          <p:nvPr/>
        </p:nvGrpSpPr>
        <p:grpSpPr>
          <a:xfrm rot="16200000">
            <a:off x="1988061" y="1910705"/>
            <a:ext cx="531322" cy="294139"/>
            <a:chOff x="483839" y="5821106"/>
            <a:chExt cx="880942" cy="487688"/>
          </a:xfrm>
        </p:grpSpPr>
        <p:sp>
          <p:nvSpPr>
            <p:cNvPr id="52" name="椭圆 51"/>
            <p:cNvSpPr/>
            <p:nvPr/>
          </p:nvSpPr>
          <p:spPr>
            <a:xfrm rot="16200000">
              <a:off x="877093" y="5821106"/>
              <a:ext cx="487688" cy="487688"/>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rot="16200000">
              <a:off x="977727" y="5921740"/>
              <a:ext cx="286420" cy="2864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等腰三角形 53"/>
            <p:cNvSpPr/>
            <p:nvPr/>
          </p:nvSpPr>
          <p:spPr>
            <a:xfrm rot="16200000">
              <a:off x="558165" y="5832718"/>
              <a:ext cx="315813" cy="464465"/>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2566341206"/>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椭圆 11"/>
          <p:cNvSpPr/>
          <p:nvPr/>
        </p:nvSpPr>
        <p:spPr>
          <a:xfrm>
            <a:off x="5153083" y="6600716"/>
            <a:ext cx="1955658" cy="99420"/>
          </a:xfrm>
          <a:prstGeom prst="ellipse">
            <a:avLst/>
          </a:prstGeom>
          <a:solidFill>
            <a:schemeClr val="bg1">
              <a:lumMod val="75000"/>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p:cNvSpPr/>
          <p:nvPr/>
        </p:nvSpPr>
        <p:spPr>
          <a:xfrm>
            <a:off x="5030939" y="824795"/>
            <a:ext cx="2214880" cy="701040"/>
          </a:xfrm>
          <a:prstGeom prst="rect">
            <a:avLst/>
          </a:prstGeom>
        </p:spPr>
        <p:txBody>
          <a:bodyPr wrap="none">
            <a:spAutoFit/>
          </a:bodyPr>
          <a:lstStyle/>
          <a:p>
            <a:r>
              <a:rPr altLang="en-US" lang="zh-CN" smtClean="0" sz="40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团队介绍</a:t>
            </a:r>
          </a:p>
        </p:txBody>
      </p:sp>
      <p:pic>
        <p:nvPicPr>
          <p:cNvPr id="17" name="图片 16"/>
          <p:cNvPicPr>
            <a:picLocks noChangeAspect="1"/>
          </p:cNvPicPr>
          <p:nvPr/>
        </p:nvPicPr>
        <p:blipFill>
          <a:blip r:embed="rId2"/>
          <a:srcRect b="12970" l="18056" r="15893" t="22108"/>
          <a:stretch>
            <a:fillRect/>
          </a:stretch>
        </p:blipFill>
        <p:spPr>
          <a:xfrm>
            <a:off x="10649146" y="5338121"/>
            <a:ext cx="470739" cy="462692"/>
          </a:xfrm>
          <a:prstGeom prst="ellipse">
            <a:avLst/>
          </a:prstGeom>
        </p:spPr>
      </p:pic>
      <p:pic>
        <p:nvPicPr>
          <p:cNvPr id="16" name="图片 15"/>
          <p:cNvPicPr>
            <a:picLocks noChangeAspect="1"/>
          </p:cNvPicPr>
          <p:nvPr/>
        </p:nvPicPr>
        <p:blipFill>
          <a:blip r:embed="rId3"/>
          <a:srcRect b="13542" l="18945" r="16317" t="22361"/>
          <a:stretch>
            <a:fillRect/>
          </a:stretch>
        </p:blipFill>
        <p:spPr>
          <a:xfrm>
            <a:off x="10008859" y="5463144"/>
            <a:ext cx="1021090" cy="1010981"/>
          </a:xfrm>
          <a:prstGeom prst="ellipse">
            <a:avLst/>
          </a:prstGeom>
        </p:spPr>
      </p:pic>
      <p:sp>
        <p:nvSpPr>
          <p:cNvPr id="18" name="椭圆 17"/>
          <p:cNvSpPr/>
          <p:nvPr/>
        </p:nvSpPr>
        <p:spPr>
          <a:xfrm>
            <a:off x="10179856" y="4501212"/>
            <a:ext cx="162049" cy="162049"/>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p:cNvSpPr/>
          <p:nvPr/>
        </p:nvSpPr>
        <p:spPr>
          <a:xfrm>
            <a:off x="10019534" y="4248051"/>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2418082" y="5411645"/>
            <a:ext cx="162049" cy="162049"/>
          </a:xfrm>
          <a:prstGeom prst="ellipse">
            <a:avLst/>
          </a:prstGeom>
          <a:solidFill>
            <a:srgbClr val="C1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2393986" y="5562700"/>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2541082" y="4597128"/>
            <a:ext cx="162049" cy="162049"/>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3" name="图片 22"/>
          <p:cNvPicPr>
            <a:picLocks noChangeAspect="1"/>
          </p:cNvPicPr>
          <p:nvPr/>
        </p:nvPicPr>
        <p:blipFill>
          <a:blip r:embed="rId3"/>
          <a:srcRect b="13542" l="18945" r="16317" t="22361"/>
          <a:stretch>
            <a:fillRect/>
          </a:stretch>
        </p:blipFill>
        <p:spPr>
          <a:xfrm>
            <a:off x="1045088" y="4892034"/>
            <a:ext cx="592381" cy="586516"/>
          </a:xfrm>
          <a:prstGeom prst="ellipse">
            <a:avLst/>
          </a:prstGeom>
        </p:spPr>
      </p:pic>
      <p:sp>
        <p:nvSpPr>
          <p:cNvPr id="24" name="圆角矩形 23"/>
          <p:cNvSpPr/>
          <p:nvPr/>
        </p:nvSpPr>
        <p:spPr>
          <a:xfrm>
            <a:off x="1630368" y="1884011"/>
            <a:ext cx="1885507" cy="2459956"/>
          </a:xfrm>
          <a:prstGeom prst="round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圆角矩形 24"/>
          <p:cNvSpPr/>
          <p:nvPr/>
        </p:nvSpPr>
        <p:spPr>
          <a:xfrm>
            <a:off x="4001103" y="1888906"/>
            <a:ext cx="1885507" cy="2459956"/>
          </a:xfrm>
          <a:prstGeom prst="round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圆角矩形 25"/>
          <p:cNvSpPr/>
          <p:nvPr/>
        </p:nvSpPr>
        <p:spPr>
          <a:xfrm>
            <a:off x="6365930" y="1888906"/>
            <a:ext cx="1885507" cy="2459956"/>
          </a:xfrm>
          <a:prstGeom prst="round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圆角矩形 26"/>
          <p:cNvSpPr/>
          <p:nvPr/>
        </p:nvSpPr>
        <p:spPr>
          <a:xfrm>
            <a:off x="8730757" y="1888906"/>
            <a:ext cx="1885507" cy="2459956"/>
          </a:xfrm>
          <a:prstGeom prst="round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椭圆 28"/>
          <p:cNvSpPr/>
          <p:nvPr/>
        </p:nvSpPr>
        <p:spPr>
          <a:xfrm>
            <a:off x="3753650" y="1855896"/>
            <a:ext cx="116840" cy="116840"/>
          </a:xfrm>
          <a:prstGeom prst="ellipse">
            <a:avLst/>
          </a:prstGeom>
          <a:solidFill>
            <a:srgbClr val="E7E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椭圆 29"/>
          <p:cNvSpPr/>
          <p:nvPr/>
        </p:nvSpPr>
        <p:spPr>
          <a:xfrm>
            <a:off x="4379723" y="1576408"/>
            <a:ext cx="79463" cy="79463"/>
          </a:xfrm>
          <a:prstGeom prst="ellips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椭圆 30"/>
          <p:cNvSpPr/>
          <p:nvPr/>
        </p:nvSpPr>
        <p:spPr>
          <a:xfrm>
            <a:off x="3909272" y="15885"/>
            <a:ext cx="150495" cy="150495"/>
          </a:xfrm>
          <a:prstGeom prst="ellipse">
            <a:avLst/>
          </a:pr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3647713" y="778988"/>
            <a:ext cx="79463" cy="79463"/>
          </a:xfrm>
          <a:prstGeom prst="ellips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33" name="图片 32"/>
          <p:cNvPicPr>
            <a:picLocks noChangeAspect="1"/>
          </p:cNvPicPr>
          <p:nvPr/>
        </p:nvPicPr>
        <p:blipFill>
          <a:blip r:embed="rId2"/>
          <a:srcRect b="12970" l="18056" r="15893" t="22108"/>
          <a:stretch>
            <a:fillRect/>
          </a:stretch>
        </p:blipFill>
        <p:spPr>
          <a:xfrm>
            <a:off x="8263808" y="-1333195"/>
            <a:ext cx="2003131" cy="1968888"/>
          </a:xfrm>
          <a:prstGeom prst="ellipse">
            <a:avLst/>
          </a:prstGeom>
        </p:spPr>
      </p:pic>
      <p:grpSp>
        <p:nvGrpSpPr>
          <p:cNvPr id="34" name="组合 33"/>
          <p:cNvGrpSpPr/>
          <p:nvPr/>
        </p:nvGrpSpPr>
        <p:grpSpPr>
          <a:xfrm>
            <a:off x="5246671" y="4765178"/>
            <a:ext cx="1698657" cy="1708947"/>
            <a:chOff x="5935982" y="1911322"/>
            <a:chExt cx="3844195" cy="3867482"/>
          </a:xfrm>
        </p:grpSpPr>
        <p:sp>
          <p:nvSpPr>
            <p:cNvPr id="35" name="椭圆 34"/>
            <p:cNvSpPr/>
            <p:nvPr/>
          </p:nvSpPr>
          <p:spPr>
            <a:xfrm>
              <a:off x="5935982" y="1911322"/>
              <a:ext cx="3844195" cy="3844195"/>
            </a:xfrm>
            <a:prstGeom prst="ellipse">
              <a:avLst/>
            </a:prstGeom>
            <a:gradFill flip="none" rotWithShape="1">
              <a:gsLst>
                <a:gs pos="0">
                  <a:srgbClr val="6BDDFF"/>
                </a:gs>
                <a:gs pos="100000">
                  <a:srgbClr val="61CB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6430588" y="301332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6978897" y="2368378"/>
              <a:ext cx="92882" cy="9288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a:off x="9268428" y="478962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椭圆 38"/>
            <p:cNvSpPr/>
            <p:nvPr/>
          </p:nvSpPr>
          <p:spPr>
            <a:xfrm>
              <a:off x="8123412" y="2624921"/>
              <a:ext cx="108754" cy="108754"/>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a:off x="9182634" y="2860428"/>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椭圆 40"/>
            <p:cNvSpPr/>
            <p:nvPr/>
          </p:nvSpPr>
          <p:spPr>
            <a:xfrm>
              <a:off x="9431075" y="387319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42" name="图片 41"/>
            <p:cNvPicPr>
              <a:picLocks noChangeAspect="1"/>
            </p:cNvPicPr>
            <p:nvPr/>
          </p:nvPicPr>
          <p:blipFill>
            <a:blip r:embed="rId4"/>
            <a:srcRect b="51541"/>
            <a:stretch>
              <a:fillRect/>
            </a:stretch>
          </p:blipFill>
          <p:spPr>
            <a:xfrm>
              <a:off x="6435793" y="2982244"/>
              <a:ext cx="2892037" cy="2796560"/>
            </a:xfrm>
            <a:custGeom>
              <a:gdLst>
                <a:gd fmla="*/ 0 w 2892037" name="connsiteX0"/>
                <a:gd fmla="*/ 0 h 2796560" name="connsiteY0"/>
                <a:gd fmla="*/ 2892037 w 2892037" name="connsiteX1"/>
                <a:gd fmla="*/ 0 h 2796560" name="connsiteY1"/>
                <a:gd fmla="*/ 2892037 w 2892037" name="connsiteX2"/>
                <a:gd fmla="*/ 2088292 h 2796560" name="connsiteY2"/>
                <a:gd fmla="*/ 2884994 w 2892037" name="connsiteX3"/>
                <a:gd fmla="*/ 2097710 h 2796560" name="connsiteY3"/>
                <a:gd fmla="*/ 1403115 w 2892037" name="connsiteX4"/>
                <a:gd fmla="*/ 2796560 h 2796560" name="connsiteY4"/>
                <a:gd fmla="*/ 45182 w 2892037" name="connsiteX5"/>
                <a:gd fmla="*/ 2234086 h 2796560" name="connsiteY5"/>
                <a:gd fmla="*/ 0 w 2892037" name="connsiteX6"/>
                <a:gd fmla="*/ 2184373 h 2796560" name="connsiteY6"/>
                <a:gd fmla="*/ 0 w 2892037" name="connsiteX7"/>
                <a:gd fmla="*/ 0 h 279656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96560" w="2892037">
                  <a:moveTo>
                    <a:pt x="0" y="0"/>
                  </a:moveTo>
                  <a:lnTo>
                    <a:pt x="2892037" y="0"/>
                  </a:lnTo>
                  <a:lnTo>
                    <a:pt x="2892037" y="2088292"/>
                  </a:lnTo>
                  <a:lnTo>
                    <a:pt x="2884994" y="2097710"/>
                  </a:lnTo>
                  <a:cubicBezTo>
                    <a:pt x="2532763" y="2524515"/>
                    <a:pt x="1999709" y="2796560"/>
                    <a:pt x="1403115" y="2796560"/>
                  </a:cubicBezTo>
                  <a:cubicBezTo>
                    <a:pt x="872810" y="2796560"/>
                    <a:pt x="392708" y="2581611"/>
                    <a:pt x="45182" y="2234086"/>
                  </a:cubicBezTo>
                  <a:lnTo>
                    <a:pt x="0" y="2184373"/>
                  </a:lnTo>
                  <a:lnTo>
                    <a:pt x="0" y="0"/>
                  </a:lnTo>
                  <a:close/>
                </a:path>
              </a:pathLst>
            </a:custGeom>
          </p:spPr>
        </p:pic>
        <p:sp>
          <p:nvSpPr>
            <p:cNvPr id="43" name="椭圆 42"/>
            <p:cNvSpPr/>
            <p:nvPr/>
          </p:nvSpPr>
          <p:spPr>
            <a:xfrm>
              <a:off x="6206421" y="3711571"/>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144354872"/>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直角三角形 1"/>
          <p:cNvSpPr/>
          <p:nvPr/>
        </p:nvSpPr>
        <p:spPr>
          <a:xfrm rot="10800000">
            <a:off x="3231235" y="5798406"/>
            <a:ext cx="2219097" cy="1102712"/>
          </a:xfrm>
          <a:prstGeom prst="rtTriangle">
            <a:avLst/>
          </a:prstGeom>
          <a:solidFill>
            <a:srgbClr val="87D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直角三角形 2"/>
          <p:cNvSpPr/>
          <p:nvPr/>
        </p:nvSpPr>
        <p:spPr>
          <a:xfrm flipH="1" rot="10800000">
            <a:off x="5445352" y="5798406"/>
            <a:ext cx="2813982" cy="1102712"/>
          </a:xfrm>
          <a:prstGeom prst="rtTriangle">
            <a:avLst/>
          </a:prstGeom>
          <a:solidFill>
            <a:srgbClr val="A1D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直角三角形 7"/>
          <p:cNvSpPr/>
          <p:nvPr/>
        </p:nvSpPr>
        <p:spPr>
          <a:xfrm rot="10800000">
            <a:off x="5096457" y="6606862"/>
            <a:ext cx="354148" cy="294256"/>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直角三角形 7"/>
          <p:cNvSpPr/>
          <p:nvPr/>
        </p:nvSpPr>
        <p:spPr>
          <a:xfrm flipH="1" rot="10800000">
            <a:off x="5450333" y="6628437"/>
            <a:ext cx="455105" cy="272681"/>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直角三角形 5"/>
          <p:cNvSpPr/>
          <p:nvPr/>
        </p:nvSpPr>
        <p:spPr>
          <a:xfrm rot="10800000">
            <a:off x="794569" y="5407663"/>
            <a:ext cx="2781015" cy="1102712"/>
          </a:xfrm>
          <a:prstGeom prst="rtTriangle">
            <a:avLst/>
          </a:prstGeom>
          <a:solidFill>
            <a:srgbClr val="AFE2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直角三角形 6"/>
          <p:cNvSpPr/>
          <p:nvPr/>
        </p:nvSpPr>
        <p:spPr>
          <a:xfrm flipH="1" rot="10800000">
            <a:off x="3575584" y="5407663"/>
            <a:ext cx="2871853" cy="1102712"/>
          </a:xfrm>
          <a:prstGeom prst="rtTriangle">
            <a:avLst/>
          </a:prstGeom>
          <a:solidFill>
            <a:srgbClr val="C1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rot="10800000">
            <a:off x="3135388" y="6221179"/>
            <a:ext cx="439317" cy="294257"/>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D4F0F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7"/>
          <p:cNvSpPr/>
          <p:nvPr/>
        </p:nvSpPr>
        <p:spPr>
          <a:xfrm flipH="1" rot="10800000">
            <a:off x="3574433" y="6242754"/>
            <a:ext cx="455105" cy="272682"/>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FDFDF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直角三角形 9"/>
          <p:cNvSpPr/>
          <p:nvPr/>
        </p:nvSpPr>
        <p:spPr>
          <a:xfrm rot="10800000">
            <a:off x="3621574" y="5400471"/>
            <a:ext cx="3952007" cy="1102712"/>
          </a:xfrm>
          <a:prstGeom prst="rtTriangl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直角三角形 10"/>
          <p:cNvSpPr/>
          <p:nvPr/>
        </p:nvSpPr>
        <p:spPr>
          <a:xfrm flipH="1" rot="10800000">
            <a:off x="7573580" y="5400471"/>
            <a:ext cx="2223563" cy="1102712"/>
          </a:xfrm>
          <a:prstGeom prst="rtTriangle">
            <a:avLst/>
          </a:prstGeom>
          <a:solidFill>
            <a:srgbClr val="B7E4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直角三角形 7"/>
          <p:cNvSpPr/>
          <p:nvPr/>
        </p:nvSpPr>
        <p:spPr>
          <a:xfrm rot="10800000">
            <a:off x="6634198" y="6067877"/>
            <a:ext cx="946328" cy="440100"/>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直角三角形 7"/>
          <p:cNvSpPr/>
          <p:nvPr/>
        </p:nvSpPr>
        <p:spPr>
          <a:xfrm flipH="1" rot="10800000">
            <a:off x="7573581" y="6096738"/>
            <a:ext cx="538700" cy="406445"/>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EFF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直角三角形 13"/>
          <p:cNvSpPr/>
          <p:nvPr/>
        </p:nvSpPr>
        <p:spPr>
          <a:xfrm rot="10800000">
            <a:off x="0" y="5402602"/>
            <a:ext cx="1978865" cy="904551"/>
          </a:xfrm>
          <a:prstGeom prst="rtTriangle">
            <a:avLst/>
          </a:prstGeom>
          <a:solidFill>
            <a:srgbClr val="6FC4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直角三角形 14"/>
          <p:cNvSpPr/>
          <p:nvPr/>
        </p:nvSpPr>
        <p:spPr>
          <a:xfrm flipH="1" rot="10800000">
            <a:off x="1978865" y="5402602"/>
            <a:ext cx="1653126" cy="904551"/>
          </a:xfrm>
          <a:prstGeom prst="rtTriangle">
            <a:avLst/>
          </a:prstGeom>
          <a:solidFill>
            <a:srgbClr val="85D1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直角三角形 7"/>
          <p:cNvSpPr/>
          <p:nvPr/>
        </p:nvSpPr>
        <p:spPr>
          <a:xfrm rot="10800000">
            <a:off x="1333269" y="5981128"/>
            <a:ext cx="645597" cy="326024"/>
          </a:xfrm>
          <a:custGeom>
            <a:gdLst>
              <a:gd fmla="*/ 0 w 1782402" name="connsiteX0"/>
              <a:gd fmla="*/ 1008743 h 1165791" name="connsiteY0"/>
              <a:gd fmla="*/ 9525 w 1782402" name="connsiteX1"/>
              <a:gd fmla="*/ 0 h 1165791" name="connsiteY1"/>
              <a:gd fmla="*/ 773604 w 1782402" name="connsiteX2"/>
              <a:gd fmla="*/ 405925 h 1165791" name="connsiteY2"/>
              <a:gd fmla="*/ 1782402 w 1782402" name="connsiteX3"/>
              <a:gd fmla="*/ 1050789 h 1165791" name="connsiteY3"/>
              <a:gd fmla="*/ 593725 w 1782402" name="connsiteX4"/>
              <a:gd fmla="*/ 1161143 h 1165791" name="connsiteY4"/>
              <a:gd fmla="*/ 0 w 1782402"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82402">
                <a:moveTo>
                  <a:pt x="0" y="1008743"/>
                </a:moveTo>
                <a:lnTo>
                  <a:pt x="9525" y="0"/>
                </a:lnTo>
                <a:lnTo>
                  <a:pt x="773604" y="405925"/>
                </a:lnTo>
                <a:lnTo>
                  <a:pt x="1782402" y="1050789"/>
                </a:lnTo>
                <a:cubicBezTo>
                  <a:pt x="1390819" y="1222239"/>
                  <a:pt x="947208" y="684893"/>
                  <a:pt x="593725" y="1161143"/>
                </a:cubicBezTo>
                <a:cubicBezTo>
                  <a:pt x="373592" y="1192893"/>
                  <a:pt x="182033" y="1053193"/>
                  <a:pt x="0" y="1008743"/>
                </a:cubicBezTo>
                <a:close/>
              </a:path>
            </a:pathLst>
          </a:custGeom>
          <a:solidFill>
            <a:srgbClr val="AED7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直角三角形 7"/>
          <p:cNvSpPr/>
          <p:nvPr/>
        </p:nvSpPr>
        <p:spPr>
          <a:xfrm flipH="1" rot="10800000">
            <a:off x="1971413" y="6006059"/>
            <a:ext cx="401837" cy="301093"/>
          </a:xfrm>
          <a:custGeom>
            <a:gdLst>
              <a:gd fmla="*/ 0 w 1769756" name="connsiteX0"/>
              <a:gd fmla="*/ 1008743 h 1076641" name="connsiteY0"/>
              <a:gd fmla="*/ 9525 w 1769756" name="connsiteX1"/>
              <a:gd fmla="*/ 0 h 1076641" name="connsiteY1"/>
              <a:gd fmla="*/ 869950 w 1769756" name="connsiteX2"/>
              <a:gd fmla="*/ 351971 h 1076641" name="connsiteY2"/>
              <a:gd fmla="*/ 1769756 w 1769756" name="connsiteX3"/>
              <a:gd fmla="*/ 750189 h 1076641" name="connsiteY3"/>
              <a:gd fmla="*/ 1177727 w 1769756" name="connsiteX4"/>
              <a:gd fmla="*/ 1065893 h 1076641" name="connsiteY4"/>
              <a:gd fmla="*/ 0 w 1769756"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69756">
                <a:moveTo>
                  <a:pt x="0" y="1008743"/>
                </a:moveTo>
                <a:lnTo>
                  <a:pt x="9525" y="0"/>
                </a:lnTo>
                <a:lnTo>
                  <a:pt x="869950" y="351971"/>
                </a:lnTo>
                <a:lnTo>
                  <a:pt x="1769756" y="750189"/>
                </a:lnTo>
                <a:cubicBezTo>
                  <a:pt x="1378173" y="921639"/>
                  <a:pt x="1531210" y="589643"/>
                  <a:pt x="1177727" y="1065893"/>
                </a:cubicBezTo>
                <a:cubicBezTo>
                  <a:pt x="957594" y="1097643"/>
                  <a:pt x="182033" y="1053193"/>
                  <a:pt x="0" y="1008743"/>
                </a:cubicBezTo>
                <a:close/>
              </a:path>
            </a:pathLst>
          </a:custGeom>
          <a:solidFill>
            <a:srgbClr val="E7E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a:xfrm>
            <a:off x="4731358" y="766737"/>
            <a:ext cx="2722880" cy="701040"/>
          </a:xfrm>
          <a:prstGeom prst="rect">
            <a:avLst/>
          </a:prstGeom>
        </p:spPr>
        <p:txBody>
          <a:bodyPr wrap="none">
            <a:spAutoFit/>
          </a:bodyPr>
          <a:lstStyle/>
          <a:p>
            <a:r>
              <a:rPr altLang="en-US" lang="zh-CN" smtClean="0" sz="40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融资需求表</a:t>
            </a:r>
          </a:p>
        </p:txBody>
      </p:sp>
      <p:sp>
        <p:nvSpPr>
          <p:cNvPr id="40" name="矩形 39"/>
          <p:cNvSpPr/>
          <p:nvPr/>
        </p:nvSpPr>
        <p:spPr>
          <a:xfrm>
            <a:off x="6503745" y="3923445"/>
            <a:ext cx="2746274" cy="3154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a:off x="6503745" y="2604373"/>
            <a:ext cx="2746274" cy="308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p:cNvSpPr/>
          <p:nvPr/>
        </p:nvSpPr>
        <p:spPr>
          <a:xfrm>
            <a:off x="3757471" y="1918640"/>
            <a:ext cx="2746274" cy="308577"/>
          </a:xfrm>
          <a:prstGeom prst="rect">
            <a:avLst/>
          </a:prstGeom>
          <a:gradFill flip="none" rotWithShape="1">
            <a:gsLst>
              <a:gs pos="100000">
                <a:srgbClr val="6BDDFF"/>
              </a:gs>
              <a:gs pos="0">
                <a:srgbClr val="62CCF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a:off x="6503745" y="1920779"/>
            <a:ext cx="2746274" cy="308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矩形 32"/>
          <p:cNvSpPr/>
          <p:nvPr/>
        </p:nvSpPr>
        <p:spPr>
          <a:xfrm>
            <a:off x="3757471" y="2602234"/>
            <a:ext cx="4556378" cy="308577"/>
          </a:xfrm>
          <a:prstGeom prst="rect">
            <a:avLst/>
          </a:prstGeom>
          <a:gradFill flip="none" rotWithShape="1">
            <a:gsLst>
              <a:gs pos="100000">
                <a:srgbClr val="6BDDFF"/>
              </a:gs>
              <a:gs pos="0">
                <a:srgbClr val="62CCF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a:off x="3757471" y="3281164"/>
            <a:ext cx="2746274" cy="308577"/>
          </a:xfrm>
          <a:prstGeom prst="rect">
            <a:avLst/>
          </a:prstGeom>
          <a:gradFill flip="none" rotWithShape="1">
            <a:gsLst>
              <a:gs pos="100000">
                <a:srgbClr val="6BDDFF"/>
              </a:gs>
              <a:gs pos="0">
                <a:srgbClr val="62CCF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矩形 36"/>
          <p:cNvSpPr/>
          <p:nvPr/>
        </p:nvSpPr>
        <p:spPr>
          <a:xfrm>
            <a:off x="4810183" y="3280518"/>
            <a:ext cx="4439836" cy="3097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38"/>
          <p:cNvSpPr/>
          <p:nvPr/>
        </p:nvSpPr>
        <p:spPr>
          <a:xfrm>
            <a:off x="3757471" y="3928151"/>
            <a:ext cx="3558540" cy="308577"/>
          </a:xfrm>
          <a:prstGeom prst="rect">
            <a:avLst/>
          </a:prstGeom>
          <a:gradFill flip="none" rotWithShape="1">
            <a:gsLst>
              <a:gs pos="100000">
                <a:srgbClr val="6BDDFF"/>
              </a:gs>
              <a:gs pos="0">
                <a:srgbClr val="62CCF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矩形 41"/>
          <p:cNvSpPr/>
          <p:nvPr/>
        </p:nvSpPr>
        <p:spPr>
          <a:xfrm>
            <a:off x="3757471" y="4609945"/>
            <a:ext cx="2050744" cy="308577"/>
          </a:xfrm>
          <a:prstGeom prst="rect">
            <a:avLst/>
          </a:prstGeom>
          <a:gradFill flip="none" rotWithShape="1">
            <a:gsLst>
              <a:gs pos="100000">
                <a:srgbClr val="6BDDFF"/>
              </a:gs>
              <a:gs pos="0">
                <a:srgbClr val="62CCF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a:off x="5808215" y="4605810"/>
            <a:ext cx="3441804" cy="308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p:cNvSpPr/>
          <p:nvPr/>
        </p:nvSpPr>
        <p:spPr>
          <a:xfrm>
            <a:off x="2395904" y="1832684"/>
            <a:ext cx="1097280" cy="457200"/>
          </a:xfrm>
          <a:prstGeom prst="rect">
            <a:avLst/>
          </a:prstGeom>
        </p:spPr>
        <p:txBody>
          <a:bodyPr wrap="none">
            <a:spAutoFit/>
          </a:bodyPr>
          <a:lstStyle/>
          <a:p>
            <a:r>
              <a:rPr altLang="en-US" lang="zh-CN" smtClean="0" sz="2400">
                <a:solidFill>
                  <a:schemeClr val="bg1">
                    <a:lumMod val="50000"/>
                  </a:schemeClr>
                </a:solidFill>
                <a:latin charset="-122" panose="020b0502040204020203" pitchFamily="34" typeface="微软雅黑 Light"/>
                <a:ea charset="-122" panose="020b0502040204020203" pitchFamily="34" typeface="微软雅黑 Light"/>
                <a:cs charset="0" panose="020b0604020202020204" pitchFamily="34" typeface="Arial"/>
              </a:rPr>
              <a:t>需求一</a:t>
            </a:r>
          </a:p>
        </p:txBody>
      </p:sp>
      <p:sp>
        <p:nvSpPr>
          <p:cNvPr id="46" name="矩形 45"/>
          <p:cNvSpPr/>
          <p:nvPr/>
        </p:nvSpPr>
        <p:spPr>
          <a:xfrm>
            <a:off x="2399380" y="2521576"/>
            <a:ext cx="1097280" cy="457200"/>
          </a:xfrm>
          <a:prstGeom prst="rect">
            <a:avLst/>
          </a:prstGeom>
        </p:spPr>
        <p:txBody>
          <a:bodyPr wrap="none">
            <a:spAutoFit/>
          </a:bodyPr>
          <a:lstStyle/>
          <a:p>
            <a:r>
              <a:rPr altLang="en-US" lang="zh-CN" smtClean="0" sz="2400">
                <a:solidFill>
                  <a:schemeClr val="bg1">
                    <a:lumMod val="50000"/>
                  </a:schemeClr>
                </a:solidFill>
                <a:latin charset="-122" panose="020b0502040204020203" pitchFamily="34" typeface="微软雅黑 Light"/>
                <a:ea charset="-122" panose="020b0502040204020203" pitchFamily="34" typeface="微软雅黑 Light"/>
                <a:cs charset="0" panose="020b0604020202020204" pitchFamily="34" typeface="Arial"/>
              </a:rPr>
              <a:t>需求二</a:t>
            </a:r>
          </a:p>
        </p:txBody>
      </p:sp>
      <p:sp>
        <p:nvSpPr>
          <p:cNvPr id="47" name="矩形 46"/>
          <p:cNvSpPr/>
          <p:nvPr/>
        </p:nvSpPr>
        <p:spPr>
          <a:xfrm>
            <a:off x="2399380" y="3215857"/>
            <a:ext cx="1097280" cy="457200"/>
          </a:xfrm>
          <a:prstGeom prst="rect">
            <a:avLst/>
          </a:prstGeom>
        </p:spPr>
        <p:txBody>
          <a:bodyPr wrap="none">
            <a:spAutoFit/>
          </a:bodyPr>
          <a:lstStyle/>
          <a:p>
            <a:r>
              <a:rPr altLang="en-US" lang="zh-CN" smtClean="0" sz="2400">
                <a:solidFill>
                  <a:schemeClr val="bg1">
                    <a:lumMod val="50000"/>
                  </a:schemeClr>
                </a:solidFill>
                <a:latin charset="-122" panose="020b0502040204020203" pitchFamily="34" typeface="微软雅黑 Light"/>
                <a:ea charset="-122" panose="020b0502040204020203" pitchFamily="34" typeface="微软雅黑 Light"/>
                <a:cs charset="0" panose="020b0604020202020204" pitchFamily="34" typeface="Arial"/>
              </a:rPr>
              <a:t>需求三</a:t>
            </a:r>
          </a:p>
        </p:txBody>
      </p:sp>
      <p:sp>
        <p:nvSpPr>
          <p:cNvPr id="48" name="矩形 47"/>
          <p:cNvSpPr/>
          <p:nvPr/>
        </p:nvSpPr>
        <p:spPr>
          <a:xfrm>
            <a:off x="2402686" y="3864384"/>
            <a:ext cx="1097280" cy="457200"/>
          </a:xfrm>
          <a:prstGeom prst="rect">
            <a:avLst/>
          </a:prstGeom>
        </p:spPr>
        <p:txBody>
          <a:bodyPr wrap="none">
            <a:spAutoFit/>
          </a:bodyPr>
          <a:lstStyle/>
          <a:p>
            <a:r>
              <a:rPr altLang="en-US" lang="zh-CN" smtClean="0" sz="2400">
                <a:solidFill>
                  <a:schemeClr val="bg1">
                    <a:lumMod val="50000"/>
                  </a:schemeClr>
                </a:solidFill>
                <a:latin charset="-122" panose="020b0502040204020203" pitchFamily="34" typeface="微软雅黑 Light"/>
                <a:ea charset="-122" panose="020b0502040204020203" pitchFamily="34" typeface="微软雅黑 Light"/>
                <a:cs charset="0" panose="020b0604020202020204" pitchFamily="34" typeface="Arial"/>
              </a:rPr>
              <a:t>需求四</a:t>
            </a:r>
          </a:p>
        </p:txBody>
      </p:sp>
      <p:sp>
        <p:nvSpPr>
          <p:cNvPr id="49" name="矩形 48"/>
          <p:cNvSpPr/>
          <p:nvPr/>
        </p:nvSpPr>
        <p:spPr>
          <a:xfrm>
            <a:off x="2400339" y="4575885"/>
            <a:ext cx="1097280" cy="457200"/>
          </a:xfrm>
          <a:prstGeom prst="rect">
            <a:avLst/>
          </a:prstGeom>
        </p:spPr>
        <p:txBody>
          <a:bodyPr wrap="none">
            <a:spAutoFit/>
          </a:bodyPr>
          <a:lstStyle/>
          <a:p>
            <a:r>
              <a:rPr altLang="en-US" lang="zh-CN" smtClean="0" sz="2400">
                <a:solidFill>
                  <a:schemeClr val="bg1">
                    <a:lumMod val="50000"/>
                  </a:schemeClr>
                </a:solidFill>
                <a:latin charset="-122" panose="020b0502040204020203" pitchFamily="34" typeface="微软雅黑 Light"/>
                <a:ea charset="-122" panose="020b0502040204020203" pitchFamily="34" typeface="微软雅黑 Light"/>
                <a:cs charset="0" panose="020b0604020202020204" pitchFamily="34" typeface="Arial"/>
              </a:rPr>
              <a:t>需求五</a:t>
            </a:r>
          </a:p>
        </p:txBody>
      </p:sp>
      <p:grpSp>
        <p:nvGrpSpPr>
          <p:cNvPr id="60" name="组合 59"/>
          <p:cNvGrpSpPr/>
          <p:nvPr/>
        </p:nvGrpSpPr>
        <p:grpSpPr>
          <a:xfrm rot="10800000">
            <a:off x="10191761" y="2863069"/>
            <a:ext cx="637264" cy="352788"/>
            <a:chOff x="483839" y="5821106"/>
            <a:chExt cx="880942" cy="487688"/>
          </a:xfrm>
        </p:grpSpPr>
        <p:sp>
          <p:nvSpPr>
            <p:cNvPr id="61" name="椭圆 60"/>
            <p:cNvSpPr/>
            <p:nvPr/>
          </p:nvSpPr>
          <p:spPr>
            <a:xfrm rot="16200000">
              <a:off x="877093" y="5821106"/>
              <a:ext cx="487688" cy="487688"/>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rot="16200000">
              <a:off x="977727" y="5921740"/>
              <a:ext cx="286420" cy="2864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等腰三角形 62"/>
            <p:cNvSpPr/>
            <p:nvPr/>
          </p:nvSpPr>
          <p:spPr>
            <a:xfrm rot="16200000">
              <a:off x="558165" y="5832718"/>
              <a:ext cx="315813" cy="464465"/>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4" name="组合 63"/>
          <p:cNvGrpSpPr/>
          <p:nvPr/>
        </p:nvGrpSpPr>
        <p:grpSpPr>
          <a:xfrm>
            <a:off x="2660040" y="1284533"/>
            <a:ext cx="549876" cy="304410"/>
            <a:chOff x="483839" y="5821106"/>
            <a:chExt cx="880942" cy="487688"/>
          </a:xfrm>
        </p:grpSpPr>
        <p:sp>
          <p:nvSpPr>
            <p:cNvPr id="65" name="椭圆 64"/>
            <p:cNvSpPr/>
            <p:nvPr/>
          </p:nvSpPr>
          <p:spPr>
            <a:xfrm rot="16200000">
              <a:off x="877093" y="5821106"/>
              <a:ext cx="487688" cy="487688"/>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椭圆 65"/>
            <p:cNvSpPr/>
            <p:nvPr/>
          </p:nvSpPr>
          <p:spPr>
            <a:xfrm rot="16200000">
              <a:off x="977727" y="5921740"/>
              <a:ext cx="286420" cy="2864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等腰三角形 66"/>
            <p:cNvSpPr/>
            <p:nvPr/>
          </p:nvSpPr>
          <p:spPr>
            <a:xfrm rot="16200000">
              <a:off x="558165" y="5832718"/>
              <a:ext cx="315813" cy="464465"/>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68" name="图片 67"/>
          <p:cNvPicPr>
            <a:picLocks noChangeAspect="1"/>
          </p:cNvPicPr>
          <p:nvPr/>
        </p:nvPicPr>
        <p:blipFill>
          <a:blip r:embed="rId2"/>
          <a:srcRect b="13542" l="18945" r="16317" t="22361"/>
          <a:stretch>
            <a:fillRect/>
          </a:stretch>
        </p:blipFill>
        <p:spPr>
          <a:xfrm>
            <a:off x="10610585" y="4498568"/>
            <a:ext cx="539686" cy="534343"/>
          </a:xfrm>
          <a:prstGeom prst="ellipse">
            <a:avLst/>
          </a:prstGeom>
          <a:effectLst>
            <a:outerShdw algn="ctr" blurRad="406400" rotWithShape="0" sx="200000" sy="200000">
              <a:srgbClr val="FFFFFF"/>
            </a:outerShdw>
          </a:effectLst>
        </p:spPr>
      </p:pic>
      <p:pic>
        <p:nvPicPr>
          <p:cNvPr id="70" name="图片 69"/>
          <p:cNvPicPr>
            <a:picLocks noChangeAspect="1"/>
          </p:cNvPicPr>
          <p:nvPr/>
        </p:nvPicPr>
        <p:blipFill>
          <a:blip r:embed="rId3"/>
          <a:srcRect b="12970" l="18056" r="15893" t="22108"/>
          <a:stretch>
            <a:fillRect/>
          </a:stretch>
        </p:blipFill>
        <p:spPr>
          <a:xfrm>
            <a:off x="10191761" y="-220407"/>
            <a:ext cx="1223483" cy="1202568"/>
          </a:xfrm>
          <a:prstGeom prst="ellipse">
            <a:avLst/>
          </a:prstGeom>
        </p:spPr>
      </p:pic>
      <p:sp>
        <p:nvSpPr>
          <p:cNvPr id="71" name="椭圆 70"/>
          <p:cNvSpPr/>
          <p:nvPr/>
        </p:nvSpPr>
        <p:spPr>
          <a:xfrm rot="2605000">
            <a:off x="1736547" y="619594"/>
            <a:ext cx="560558" cy="560558"/>
          </a:xfrm>
          <a:prstGeom prst="ellipse">
            <a:avLst/>
          </a:prstGeom>
          <a:solidFill>
            <a:srgbClr val="ADE7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a:off x="1650748" y="3968217"/>
            <a:ext cx="260782" cy="260782"/>
          </a:xfrm>
          <a:prstGeom prst="ellipse">
            <a:avLst/>
          </a:prstGeom>
          <a:solidFill>
            <a:srgbClr val="FDE3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4" name="图片 73"/>
          <p:cNvPicPr>
            <a:picLocks noChangeAspect="1"/>
          </p:cNvPicPr>
          <p:nvPr/>
        </p:nvPicPr>
        <p:blipFill>
          <a:blip r:embed="rId2"/>
          <a:srcRect b="13542" l="18945" r="16317" t="22361"/>
          <a:stretch>
            <a:fillRect/>
          </a:stretch>
        </p:blipFill>
        <p:spPr>
          <a:xfrm>
            <a:off x="-221292" y="2521576"/>
            <a:ext cx="539686" cy="534343"/>
          </a:xfrm>
          <a:prstGeom prst="ellipse">
            <a:avLst/>
          </a:prstGeom>
          <a:effectLst>
            <a:outerShdw algn="ctr" blurRad="406400" rotWithShape="0" sx="200000" sy="200000">
              <a:srgbClr val="FFFFFF"/>
            </a:outerShdw>
          </a:effectLst>
        </p:spPr>
      </p:pic>
      <p:sp>
        <p:nvSpPr>
          <p:cNvPr id="76" name="椭圆 75"/>
          <p:cNvSpPr/>
          <p:nvPr/>
        </p:nvSpPr>
        <p:spPr>
          <a:xfrm rot="2605000">
            <a:off x="1988320" y="4953017"/>
            <a:ext cx="109047" cy="109047"/>
          </a:xfrm>
          <a:prstGeom prst="ellipse">
            <a:avLst/>
          </a:prstGeom>
          <a:solidFill>
            <a:srgbClr val="D9F1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椭圆 76"/>
          <p:cNvSpPr/>
          <p:nvPr/>
        </p:nvSpPr>
        <p:spPr>
          <a:xfrm>
            <a:off x="11664256" y="3596618"/>
            <a:ext cx="112290" cy="112290"/>
          </a:xfrm>
          <a:prstGeom prst="ellipse">
            <a:avLst/>
          </a:prstGeom>
          <a:solidFill>
            <a:srgbClr val="D9F1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6" name="组合 95"/>
          <p:cNvGrpSpPr/>
          <p:nvPr/>
        </p:nvGrpSpPr>
        <p:grpSpPr>
          <a:xfrm>
            <a:off x="7300773" y="5409902"/>
            <a:ext cx="4898679" cy="1102712"/>
            <a:chOff x="7300773" y="5409902"/>
            <a:chExt cx="5028099" cy="1102712"/>
          </a:xfrm>
        </p:grpSpPr>
        <p:sp>
          <p:nvSpPr>
            <p:cNvPr id="79" name="直角三角形 78"/>
            <p:cNvSpPr/>
            <p:nvPr/>
          </p:nvSpPr>
          <p:spPr>
            <a:xfrm rot="10800000">
              <a:off x="7300773" y="5409902"/>
              <a:ext cx="2219097" cy="1102712"/>
            </a:xfrm>
            <a:prstGeom prst="rtTriangle">
              <a:avLst/>
            </a:prstGeom>
            <a:solidFill>
              <a:srgbClr val="87D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直角三角形 79"/>
            <p:cNvSpPr/>
            <p:nvPr/>
          </p:nvSpPr>
          <p:spPr>
            <a:xfrm flipH="1" rot="10800000">
              <a:off x="9514890" y="5409902"/>
              <a:ext cx="2813982" cy="1102712"/>
            </a:xfrm>
            <a:prstGeom prst="rtTriangle">
              <a:avLst/>
            </a:prstGeom>
            <a:solidFill>
              <a:srgbClr val="A1D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直角三角形 7"/>
            <p:cNvSpPr/>
            <p:nvPr/>
          </p:nvSpPr>
          <p:spPr>
            <a:xfrm rot="10800000">
              <a:off x="9165995" y="6218358"/>
              <a:ext cx="354148" cy="294256"/>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直角三角形 7"/>
            <p:cNvSpPr/>
            <p:nvPr/>
          </p:nvSpPr>
          <p:spPr>
            <a:xfrm flipH="1" rot="10800000">
              <a:off x="9519871" y="6239933"/>
              <a:ext cx="455105" cy="272681"/>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98" name="直接连接符 97"/>
          <p:cNvCxnSpPr>
            <a:stCxn id="14" idx="4"/>
            <a:endCxn id="80" idx="4"/>
          </p:cNvCxnSpPr>
          <p:nvPr/>
        </p:nvCxnSpPr>
        <p:spPr>
          <a:xfrm>
            <a:off x="0" y="5402602"/>
            <a:ext cx="12199452" cy="73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681674041"/>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a:gsLst>
            <a:gs pos="0">
              <a:srgbClr val="6BDDFF"/>
            </a:gs>
            <a:gs pos="100000">
              <a:srgbClr val="61CBFF"/>
            </a:gs>
          </a:gsLst>
          <a:lin ang="5400000" scaled="1"/>
        </a:gradFill>
        <a:effectLst/>
      </p:bgPr>
    </p:bg>
    <p:spTree>
      <p:nvGrpSpPr>
        <p:cNvPr id="1" name=""/>
        <p:cNvGrpSpPr/>
        <p:nvPr/>
      </p:nvGrpSpPr>
      <p:grpSpPr>
        <a:xfrm>
          <a:off x="0" y="0"/>
          <a:ext cx="0" cy="0"/>
        </a:xfrm>
      </p:grpSpPr>
      <p:sp>
        <p:nvSpPr>
          <p:cNvPr id="33" name="椭圆 32"/>
          <p:cNvSpPr/>
          <p:nvPr/>
        </p:nvSpPr>
        <p:spPr>
          <a:xfrm>
            <a:off x="1123950" y="1638300"/>
            <a:ext cx="107950" cy="1079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1849019" y="1238251"/>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椭圆 34"/>
          <p:cNvSpPr/>
          <p:nvPr/>
        </p:nvSpPr>
        <p:spPr>
          <a:xfrm>
            <a:off x="2266950" y="1496060"/>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469900" y="1496060"/>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9267907" y="1523864"/>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a:off x="9991476" y="979442"/>
            <a:ext cx="152672" cy="15267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椭圆 38"/>
          <p:cNvSpPr/>
          <p:nvPr/>
        </p:nvSpPr>
        <p:spPr>
          <a:xfrm>
            <a:off x="10693293" y="162941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a:off x="11319366" y="1349922"/>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椭圆 40"/>
          <p:cNvSpPr/>
          <p:nvPr/>
        </p:nvSpPr>
        <p:spPr>
          <a:xfrm>
            <a:off x="12019953" y="1370965"/>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椭圆 41"/>
          <p:cNvSpPr/>
          <p:nvPr/>
        </p:nvSpPr>
        <p:spPr>
          <a:xfrm>
            <a:off x="1982369" y="2324100"/>
            <a:ext cx="88901" cy="88901"/>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a:off x="10859590" y="1905"/>
            <a:ext cx="150495" cy="150495"/>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1209675" y="431800"/>
            <a:ext cx="171450" cy="1714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11186016" y="2359978"/>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椭圆 45"/>
          <p:cNvSpPr/>
          <p:nvPr/>
        </p:nvSpPr>
        <p:spPr>
          <a:xfrm>
            <a:off x="1814611" y="3276996"/>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 name="组合 1"/>
          <p:cNvGrpSpPr/>
          <p:nvPr/>
        </p:nvGrpSpPr>
        <p:grpSpPr>
          <a:xfrm>
            <a:off x="-1600200" y="3508918"/>
            <a:ext cx="15092998" cy="3349082"/>
            <a:chOff x="-1600200" y="3508918"/>
            <a:chExt cx="15092998" cy="3349082"/>
          </a:xfrm>
        </p:grpSpPr>
        <p:sp>
          <p:nvSpPr>
            <p:cNvPr id="10" name="直角三角形 9"/>
            <p:cNvSpPr/>
            <p:nvPr/>
          </p:nvSpPr>
          <p:spPr>
            <a:xfrm>
              <a:off x="5096284" y="3508918"/>
              <a:ext cx="3418632" cy="2460987"/>
            </a:xfrm>
            <a:prstGeom prst="rtTriangle">
              <a:avLst/>
            </a:prstGeom>
            <a:solidFill>
              <a:srgbClr val="87D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直角三角形 10"/>
            <p:cNvSpPr/>
            <p:nvPr/>
          </p:nvSpPr>
          <p:spPr>
            <a:xfrm flipH="1">
              <a:off x="768873" y="3508918"/>
              <a:ext cx="4335083" cy="2460987"/>
            </a:xfrm>
            <a:prstGeom prst="rtTriangle">
              <a:avLst/>
            </a:prstGeom>
            <a:solidFill>
              <a:srgbClr val="A1D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直角三角形 7"/>
            <p:cNvSpPr/>
            <p:nvPr/>
          </p:nvSpPr>
          <p:spPr>
            <a:xfrm>
              <a:off x="5095864" y="3508918"/>
              <a:ext cx="545583" cy="656709"/>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直角三角形 7"/>
            <p:cNvSpPr/>
            <p:nvPr/>
          </p:nvSpPr>
          <p:spPr>
            <a:xfrm flipH="1">
              <a:off x="4395169" y="3508918"/>
              <a:ext cx="701113" cy="608559"/>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直角三角形 11"/>
            <p:cNvSpPr/>
            <p:nvPr/>
          </p:nvSpPr>
          <p:spPr>
            <a:xfrm>
              <a:off x="7984428" y="4380963"/>
              <a:ext cx="4284296" cy="2460987"/>
            </a:xfrm>
            <a:prstGeom prst="rtTriangle">
              <a:avLst/>
            </a:prstGeom>
            <a:solidFill>
              <a:srgbClr val="87D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直角三角形 12"/>
            <p:cNvSpPr/>
            <p:nvPr/>
          </p:nvSpPr>
          <p:spPr>
            <a:xfrm flipH="1">
              <a:off x="3560192" y="4380963"/>
              <a:ext cx="4424236" cy="2460987"/>
            </a:xfrm>
            <a:prstGeom prst="rtTriangle">
              <a:avLst/>
            </a:prstGeom>
            <a:solidFill>
              <a:srgbClr val="A1D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直角三角形 7"/>
            <p:cNvSpPr/>
            <p:nvPr/>
          </p:nvSpPr>
          <p:spPr>
            <a:xfrm>
              <a:off x="7985784" y="4369668"/>
              <a:ext cx="676790" cy="656710"/>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直角三角形 7"/>
            <p:cNvSpPr/>
            <p:nvPr/>
          </p:nvSpPr>
          <p:spPr>
            <a:xfrm flipH="1">
              <a:off x="7285089" y="4369668"/>
              <a:ext cx="701113" cy="608560"/>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直角三角形 5"/>
            <p:cNvSpPr/>
            <p:nvPr/>
          </p:nvSpPr>
          <p:spPr>
            <a:xfrm>
              <a:off x="1825311" y="4397013"/>
              <a:ext cx="6088268" cy="2460987"/>
            </a:xfrm>
            <a:prstGeom prst="rtTriangle">
              <a:avLst/>
            </a:prstGeom>
            <a:solidFill>
              <a:srgbClr val="38AE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直角三角形 6"/>
            <p:cNvSpPr/>
            <p:nvPr/>
          </p:nvSpPr>
          <p:spPr>
            <a:xfrm flipH="1">
              <a:off x="-1600200" y="4397013"/>
              <a:ext cx="3425511" cy="2460987"/>
            </a:xfrm>
            <a:prstGeom prst="rtTriangle">
              <a:avLst/>
            </a:prstGeom>
            <a:solidFill>
              <a:srgbClr val="40B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a:off x="1814611" y="4386313"/>
              <a:ext cx="1457867" cy="982197"/>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8BC5F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7"/>
            <p:cNvSpPr/>
            <p:nvPr/>
          </p:nvSpPr>
          <p:spPr>
            <a:xfrm flipH="1">
              <a:off x="995415" y="4397013"/>
              <a:ext cx="829895" cy="907086"/>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DBE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直角三角形 14"/>
            <p:cNvSpPr/>
            <p:nvPr/>
          </p:nvSpPr>
          <p:spPr>
            <a:xfrm>
              <a:off x="10444255" y="4834506"/>
              <a:ext cx="3048543" cy="2018739"/>
            </a:xfrm>
            <a:prstGeom prst="rtTriangle">
              <a:avLst/>
            </a:prstGeom>
            <a:solidFill>
              <a:srgbClr val="38AE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直角三角形 15"/>
            <p:cNvSpPr/>
            <p:nvPr/>
          </p:nvSpPr>
          <p:spPr>
            <a:xfrm flipH="1">
              <a:off x="7897529" y="4834506"/>
              <a:ext cx="2546726" cy="2018739"/>
            </a:xfrm>
            <a:prstGeom prst="rtTriangle">
              <a:avLst/>
            </a:prstGeom>
            <a:solidFill>
              <a:srgbClr val="40B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直角三角形 7"/>
            <p:cNvSpPr/>
            <p:nvPr/>
          </p:nvSpPr>
          <p:spPr>
            <a:xfrm>
              <a:off x="10444255" y="4834506"/>
              <a:ext cx="994574" cy="727608"/>
            </a:xfrm>
            <a:custGeom>
              <a:gdLst>
                <a:gd fmla="*/ 0 w 1782402" name="connsiteX0"/>
                <a:gd fmla="*/ 1008743 h 1165791" name="connsiteY0"/>
                <a:gd fmla="*/ 9525 w 1782402" name="connsiteX1"/>
                <a:gd fmla="*/ 0 h 1165791" name="connsiteY1"/>
                <a:gd fmla="*/ 773604 w 1782402" name="connsiteX2"/>
                <a:gd fmla="*/ 405925 h 1165791" name="connsiteY2"/>
                <a:gd fmla="*/ 1782402 w 1782402" name="connsiteX3"/>
                <a:gd fmla="*/ 1050789 h 1165791" name="connsiteY3"/>
                <a:gd fmla="*/ 593725 w 1782402" name="connsiteX4"/>
                <a:gd fmla="*/ 1161143 h 1165791" name="connsiteY4"/>
                <a:gd fmla="*/ 0 w 1782402"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82402">
                  <a:moveTo>
                    <a:pt x="0" y="1008743"/>
                  </a:moveTo>
                  <a:lnTo>
                    <a:pt x="9525" y="0"/>
                  </a:lnTo>
                  <a:lnTo>
                    <a:pt x="773604" y="405925"/>
                  </a:lnTo>
                  <a:lnTo>
                    <a:pt x="1782402" y="1050789"/>
                  </a:lnTo>
                  <a:cubicBezTo>
                    <a:pt x="1390819" y="1222239"/>
                    <a:pt x="947208" y="684893"/>
                    <a:pt x="593725" y="1161143"/>
                  </a:cubicBezTo>
                  <a:cubicBezTo>
                    <a:pt x="373592" y="1192893"/>
                    <a:pt x="182033" y="1053193"/>
                    <a:pt x="0" y="1008743"/>
                  </a:cubicBezTo>
                  <a:close/>
                </a:path>
              </a:pathLst>
            </a:custGeom>
            <a:solidFill>
              <a:srgbClr val="8BC5F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直角三角形 7"/>
            <p:cNvSpPr/>
            <p:nvPr/>
          </p:nvSpPr>
          <p:spPr>
            <a:xfrm flipH="1">
              <a:off x="9836685" y="4834506"/>
              <a:ext cx="619050" cy="671967"/>
            </a:xfrm>
            <a:custGeom>
              <a:gdLst>
                <a:gd fmla="*/ 0 w 1769756" name="connsiteX0"/>
                <a:gd fmla="*/ 1008743 h 1076641" name="connsiteY0"/>
                <a:gd fmla="*/ 9525 w 1769756" name="connsiteX1"/>
                <a:gd fmla="*/ 0 h 1076641" name="connsiteY1"/>
                <a:gd fmla="*/ 869950 w 1769756" name="connsiteX2"/>
                <a:gd fmla="*/ 351971 h 1076641" name="connsiteY2"/>
                <a:gd fmla="*/ 1769756 w 1769756" name="connsiteX3"/>
                <a:gd fmla="*/ 750189 h 1076641" name="connsiteY3"/>
                <a:gd fmla="*/ 1177727 w 1769756" name="connsiteX4"/>
                <a:gd fmla="*/ 1065893 h 1076641" name="connsiteY4"/>
                <a:gd fmla="*/ 0 w 1769756"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69756">
                  <a:moveTo>
                    <a:pt x="0" y="1008743"/>
                  </a:moveTo>
                  <a:lnTo>
                    <a:pt x="9525" y="0"/>
                  </a:lnTo>
                  <a:lnTo>
                    <a:pt x="869950" y="351971"/>
                  </a:lnTo>
                  <a:lnTo>
                    <a:pt x="1769756" y="750189"/>
                  </a:lnTo>
                  <a:cubicBezTo>
                    <a:pt x="1378173" y="921639"/>
                    <a:pt x="1531210" y="589643"/>
                    <a:pt x="1177727" y="1065893"/>
                  </a:cubicBezTo>
                  <a:cubicBezTo>
                    <a:pt x="957594" y="1097643"/>
                    <a:pt x="182033" y="1053193"/>
                    <a:pt x="0" y="1008743"/>
                  </a:cubicBezTo>
                  <a:close/>
                </a:path>
              </a:pathLst>
            </a:custGeom>
            <a:solidFill>
              <a:srgbClr val="DBE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a:off x="2773800" y="4039248"/>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8" name="椭圆 47"/>
          <p:cNvSpPr/>
          <p:nvPr/>
        </p:nvSpPr>
        <p:spPr>
          <a:xfrm>
            <a:off x="10119871" y="3389345"/>
            <a:ext cx="144449" cy="1444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a:off x="11082866" y="3269506"/>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椭圆 50"/>
          <p:cNvSpPr/>
          <p:nvPr/>
        </p:nvSpPr>
        <p:spPr>
          <a:xfrm>
            <a:off x="9568824" y="3269506"/>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a:off x="10771217" y="3661183"/>
            <a:ext cx="66949" cy="669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a:off x="10063697" y="4186626"/>
            <a:ext cx="112349" cy="112349"/>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文本框 54"/>
          <p:cNvSpPr txBox="1"/>
          <p:nvPr/>
        </p:nvSpPr>
        <p:spPr>
          <a:xfrm>
            <a:off x="4542583" y="1451165"/>
            <a:ext cx="3143876" cy="701040"/>
          </a:xfrm>
          <a:prstGeom prst="rect">
            <a:avLst/>
          </a:prstGeom>
          <a:noFill/>
        </p:spPr>
        <p:txBody>
          <a:bodyPr rtlCol="0" wrap="square">
            <a:spAutoFit/>
          </a:bodyPr>
          <a:lstStyle/>
          <a:p>
            <a:pPr algn="ctr"/>
            <a:r>
              <a:rPr altLang="en-US" lang="zh-CN" smtClean="0" sz="4000">
                <a:solidFill>
                  <a:srgbClr val="FCFCE2"/>
                </a:solidFill>
                <a:latin charset="-122" panose="020b0503020204020204" pitchFamily="34" typeface="微软雅黑"/>
                <a:ea charset="-122" panose="020b0503020204020204" pitchFamily="34" typeface="微软雅黑"/>
              </a:rPr>
              <a:t>蓝计划</a:t>
            </a:r>
          </a:p>
        </p:txBody>
      </p:sp>
      <p:sp>
        <p:nvSpPr>
          <p:cNvPr id="56" name="文本框 55"/>
          <p:cNvSpPr txBox="1"/>
          <p:nvPr/>
        </p:nvSpPr>
        <p:spPr>
          <a:xfrm>
            <a:off x="4155954" y="2312988"/>
            <a:ext cx="4075453" cy="457200"/>
          </a:xfrm>
          <a:prstGeom prst="rect">
            <a:avLst/>
          </a:prstGeom>
          <a:noFill/>
        </p:spPr>
        <p:txBody>
          <a:bodyPr rtlCol="0" wrap="square">
            <a:spAutoFit/>
          </a:bodyPr>
          <a:lstStyle/>
          <a:p>
            <a:r>
              <a:rPr altLang="en-US" lang="zh-CN" sz="2400">
                <a:solidFill>
                  <a:schemeClr val="bg1"/>
                </a:solidFill>
                <a:latin charset="-122" panose="020b0502040204020203" pitchFamily="34" typeface="微软雅黑 Light"/>
                <a:ea charset="-122" panose="020b0502040204020203" pitchFamily="34" typeface="微软雅黑 Light"/>
              </a:rPr>
              <a:t>追求极致演示 轻易不说完美</a:t>
            </a:r>
          </a:p>
        </p:txBody>
      </p:sp>
      <p:sp>
        <p:nvSpPr>
          <p:cNvPr id="57" name="矩形 56"/>
          <p:cNvSpPr/>
          <p:nvPr/>
        </p:nvSpPr>
        <p:spPr>
          <a:xfrm>
            <a:off x="4100128" y="2258243"/>
            <a:ext cx="4036029" cy="543102"/>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1165224" y="2797716"/>
            <a:ext cx="88901" cy="88901"/>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339660676"/>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4" name="组合 63"/>
          <p:cNvGrpSpPr/>
          <p:nvPr/>
        </p:nvGrpSpPr>
        <p:grpSpPr>
          <a:xfrm>
            <a:off x="-550749" y="295823"/>
            <a:ext cx="4093577" cy="758017"/>
            <a:chOff x="-593774" y="-2198370"/>
            <a:chExt cx="4093577" cy="758017"/>
          </a:xfrm>
        </p:grpSpPr>
        <p:grpSp>
          <p:nvGrpSpPr>
            <p:cNvPr id="8" name="组合 7"/>
            <p:cNvGrpSpPr/>
            <p:nvPr/>
          </p:nvGrpSpPr>
          <p:grpSpPr>
            <a:xfrm>
              <a:off x="-593774" y="-2198370"/>
              <a:ext cx="2240778" cy="256870"/>
              <a:chOff x="1895793" y="1303020"/>
              <a:chExt cx="5205041" cy="596676"/>
            </a:xfrm>
          </p:grpSpPr>
          <p:sp>
            <p:nvSpPr>
              <p:cNvPr id="3" name="椭圆 2"/>
              <p:cNvSpPr/>
              <p:nvPr/>
            </p:nvSpPr>
            <p:spPr>
              <a:xfrm>
                <a:off x="1895793" y="1303020"/>
                <a:ext cx="593081" cy="593082"/>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2172564" y="1303020"/>
                <a:ext cx="4620122" cy="596676"/>
              </a:xfrm>
              <a:prstGeom prst="rect">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6507753" y="1303020"/>
                <a:ext cx="593081" cy="593082"/>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9" name="组合 8"/>
            <p:cNvGrpSpPr/>
            <p:nvPr/>
          </p:nvGrpSpPr>
          <p:grpSpPr>
            <a:xfrm>
              <a:off x="155170" y="-1697223"/>
              <a:ext cx="2240780" cy="256870"/>
              <a:chOff x="1895792" y="1303020"/>
              <a:chExt cx="5205042" cy="596676"/>
            </a:xfrm>
          </p:grpSpPr>
          <p:sp>
            <p:nvSpPr>
              <p:cNvPr id="10" name="椭圆 9"/>
              <p:cNvSpPr/>
              <p:nvPr/>
            </p:nvSpPr>
            <p:spPr>
              <a:xfrm>
                <a:off x="1895792"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a:off x="2172562" y="1303020"/>
                <a:ext cx="4620118" cy="596676"/>
              </a:xfrm>
              <a:prstGeom prst="rect">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6507754"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 name="组合 12"/>
            <p:cNvGrpSpPr/>
            <p:nvPr/>
          </p:nvGrpSpPr>
          <p:grpSpPr>
            <a:xfrm>
              <a:off x="-219302" y="-1943047"/>
              <a:ext cx="2240780" cy="256870"/>
              <a:chOff x="1895792" y="1303020"/>
              <a:chExt cx="5205042" cy="596676"/>
            </a:xfrm>
          </p:grpSpPr>
          <p:sp>
            <p:nvSpPr>
              <p:cNvPr id="14" name="椭圆 13"/>
              <p:cNvSpPr/>
              <p:nvPr/>
            </p:nvSpPr>
            <p:spPr>
              <a:xfrm>
                <a:off x="1895792"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p:cNvSpPr/>
              <p:nvPr/>
            </p:nvSpPr>
            <p:spPr>
              <a:xfrm>
                <a:off x="2172562" y="1303020"/>
                <a:ext cx="4620118" cy="596676"/>
              </a:xfrm>
              <a:prstGeom prst="rect">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6507754"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259023" y="-1944594"/>
              <a:ext cx="2240780" cy="256870"/>
              <a:chOff x="1895792" y="1303020"/>
              <a:chExt cx="5205042" cy="596676"/>
            </a:xfrm>
            <a:solidFill>
              <a:schemeClr val="bg1"/>
            </a:solidFill>
          </p:grpSpPr>
          <p:sp>
            <p:nvSpPr>
              <p:cNvPr id="18" name="椭圆 17"/>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5" name="组合 24"/>
          <p:cNvGrpSpPr/>
          <p:nvPr/>
        </p:nvGrpSpPr>
        <p:grpSpPr>
          <a:xfrm>
            <a:off x="-1687075" y="559124"/>
            <a:ext cx="2240780" cy="256870"/>
            <a:chOff x="1895792" y="1303020"/>
            <a:chExt cx="5205042" cy="596676"/>
          </a:xfrm>
          <a:solidFill>
            <a:schemeClr val="bg1"/>
          </a:solidFill>
        </p:grpSpPr>
        <p:sp>
          <p:nvSpPr>
            <p:cNvPr id="26" name="椭圆 25"/>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9" name="组合 28"/>
          <p:cNvGrpSpPr/>
          <p:nvPr/>
        </p:nvGrpSpPr>
        <p:grpSpPr>
          <a:xfrm>
            <a:off x="-1113043" y="1043319"/>
            <a:ext cx="2780380" cy="256870"/>
            <a:chOff x="1895793" y="1303020"/>
            <a:chExt cx="5205041" cy="596676"/>
          </a:xfrm>
          <a:solidFill>
            <a:srgbClr val="7DDEFF"/>
          </a:solidFill>
        </p:grpSpPr>
        <p:sp>
          <p:nvSpPr>
            <p:cNvPr id="30" name="椭圆 29"/>
            <p:cNvSpPr/>
            <p:nvPr/>
          </p:nvSpPr>
          <p:spPr>
            <a:xfrm>
              <a:off x="189579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p:cNvSpPr/>
            <p:nvPr/>
          </p:nvSpPr>
          <p:spPr>
            <a:xfrm>
              <a:off x="2172564" y="1303020"/>
              <a:ext cx="4620122"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650775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3" name="组合 32"/>
          <p:cNvGrpSpPr/>
          <p:nvPr/>
        </p:nvGrpSpPr>
        <p:grpSpPr>
          <a:xfrm>
            <a:off x="268766" y="1298642"/>
            <a:ext cx="1887542" cy="256870"/>
            <a:chOff x="1895793" y="1303020"/>
            <a:chExt cx="5205041" cy="596676"/>
          </a:xfrm>
          <a:solidFill>
            <a:srgbClr val="7DDEFF"/>
          </a:solidFill>
        </p:grpSpPr>
        <p:sp>
          <p:nvSpPr>
            <p:cNvPr id="34" name="椭圆 33"/>
            <p:cNvSpPr/>
            <p:nvPr/>
          </p:nvSpPr>
          <p:spPr>
            <a:xfrm>
              <a:off x="189579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a:off x="2172564" y="1303020"/>
              <a:ext cx="4620122"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650775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7" name="组合 36"/>
          <p:cNvGrpSpPr/>
          <p:nvPr/>
        </p:nvGrpSpPr>
        <p:grpSpPr>
          <a:xfrm>
            <a:off x="953733" y="1287596"/>
            <a:ext cx="2240780" cy="268493"/>
            <a:chOff x="1895792" y="1303020"/>
            <a:chExt cx="5205042" cy="596676"/>
          </a:xfrm>
          <a:solidFill>
            <a:schemeClr val="bg1"/>
          </a:solidFill>
        </p:grpSpPr>
        <p:sp>
          <p:nvSpPr>
            <p:cNvPr id="38" name="椭圆 37"/>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38"/>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1" name="组合 40"/>
          <p:cNvGrpSpPr/>
          <p:nvPr/>
        </p:nvGrpSpPr>
        <p:grpSpPr>
          <a:xfrm>
            <a:off x="-1677895" y="1297869"/>
            <a:ext cx="2240780" cy="256870"/>
            <a:chOff x="1895792" y="1303020"/>
            <a:chExt cx="5205042" cy="596676"/>
          </a:xfrm>
          <a:solidFill>
            <a:schemeClr val="bg1"/>
          </a:solidFill>
        </p:grpSpPr>
        <p:sp>
          <p:nvSpPr>
            <p:cNvPr id="42" name="椭圆 41"/>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6" name="椭圆 45"/>
          <p:cNvSpPr/>
          <p:nvPr/>
        </p:nvSpPr>
        <p:spPr>
          <a:xfrm>
            <a:off x="-40013" y="1553192"/>
            <a:ext cx="239660" cy="237509"/>
          </a:xfrm>
          <a:prstGeom prst="ellipse">
            <a:avLst/>
          </a:prstGeom>
          <a:solidFill>
            <a:srgbClr val="7DD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p:cNvSpPr/>
          <p:nvPr/>
        </p:nvSpPr>
        <p:spPr>
          <a:xfrm>
            <a:off x="69904" y="1553193"/>
            <a:ext cx="1015491" cy="237508"/>
          </a:xfrm>
          <a:prstGeom prst="rect">
            <a:avLst/>
          </a:prstGeom>
          <a:solidFill>
            <a:srgbClr val="7DD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a:off x="978438" y="1553192"/>
            <a:ext cx="251111" cy="237650"/>
          </a:xfrm>
          <a:prstGeom prst="ellipse">
            <a:avLst/>
          </a:prstGeom>
          <a:solidFill>
            <a:srgbClr val="7DD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rot="16200000">
            <a:off x="877093" y="5821106"/>
            <a:ext cx="487688" cy="487688"/>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rot="16200000">
            <a:off x="977727" y="5921740"/>
            <a:ext cx="286420" cy="2864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等腰三角形 53"/>
          <p:cNvSpPr/>
          <p:nvPr/>
        </p:nvSpPr>
        <p:spPr>
          <a:xfrm rot="16200000">
            <a:off x="558165" y="5832718"/>
            <a:ext cx="315813" cy="464465"/>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椭圆 56"/>
          <p:cNvSpPr/>
          <p:nvPr/>
        </p:nvSpPr>
        <p:spPr>
          <a:xfrm rot="16200000">
            <a:off x="5271067" y="1565907"/>
            <a:ext cx="449585" cy="449585"/>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椭圆 57"/>
          <p:cNvSpPr/>
          <p:nvPr/>
        </p:nvSpPr>
        <p:spPr>
          <a:xfrm rot="16200000">
            <a:off x="5363839" y="1658679"/>
            <a:ext cx="264042" cy="2640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等腰三角形 58"/>
          <p:cNvSpPr/>
          <p:nvPr/>
        </p:nvSpPr>
        <p:spPr>
          <a:xfrm rot="16200000">
            <a:off x="4977057" y="1576612"/>
            <a:ext cx="291139" cy="428176"/>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椭圆 78"/>
          <p:cNvSpPr/>
          <p:nvPr/>
        </p:nvSpPr>
        <p:spPr>
          <a:xfrm>
            <a:off x="8426809" y="3791034"/>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矩形 79"/>
          <p:cNvSpPr/>
          <p:nvPr/>
        </p:nvSpPr>
        <p:spPr>
          <a:xfrm>
            <a:off x="8545959" y="3791034"/>
            <a:ext cx="1988969" cy="256870"/>
          </a:xfrm>
          <a:prstGeom prst="rect">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a:off x="10412265" y="3791034"/>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椭圆 75"/>
          <p:cNvSpPr/>
          <p:nvPr/>
        </p:nvSpPr>
        <p:spPr>
          <a:xfrm>
            <a:off x="9175753" y="4292181"/>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矩形 76"/>
          <p:cNvSpPr/>
          <p:nvPr/>
        </p:nvSpPr>
        <p:spPr>
          <a:xfrm>
            <a:off x="9294903" y="4292181"/>
            <a:ext cx="1988969" cy="256870"/>
          </a:xfrm>
          <a:prstGeom prst="rect">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a:off x="11161211" y="4292181"/>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椭圆 72"/>
          <p:cNvSpPr/>
          <p:nvPr/>
        </p:nvSpPr>
        <p:spPr>
          <a:xfrm>
            <a:off x="8801281" y="4046357"/>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4" name="矩形 73"/>
          <p:cNvSpPr/>
          <p:nvPr/>
        </p:nvSpPr>
        <p:spPr>
          <a:xfrm>
            <a:off x="8920431" y="4046357"/>
            <a:ext cx="1988969" cy="256870"/>
          </a:xfrm>
          <a:prstGeom prst="rect">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5" name="椭圆 74"/>
          <p:cNvSpPr/>
          <p:nvPr/>
        </p:nvSpPr>
        <p:spPr>
          <a:xfrm>
            <a:off x="10786739" y="4046357"/>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椭圆 69"/>
          <p:cNvSpPr/>
          <p:nvPr/>
        </p:nvSpPr>
        <p:spPr>
          <a:xfrm>
            <a:off x="10279606" y="4044810"/>
            <a:ext cx="255322" cy="2553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矩形 70"/>
          <p:cNvSpPr/>
          <p:nvPr/>
        </p:nvSpPr>
        <p:spPr>
          <a:xfrm>
            <a:off x="10398756" y="4044810"/>
            <a:ext cx="1988969" cy="256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a:off x="12265064" y="4044810"/>
            <a:ext cx="255322" cy="2553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a:off x="1562927" y="5403916"/>
            <a:ext cx="133350" cy="133350"/>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椭圆 90"/>
          <p:cNvSpPr/>
          <p:nvPr/>
        </p:nvSpPr>
        <p:spPr>
          <a:xfrm>
            <a:off x="1847506" y="5589408"/>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2" name="椭圆 91"/>
          <p:cNvSpPr/>
          <p:nvPr/>
        </p:nvSpPr>
        <p:spPr>
          <a:xfrm>
            <a:off x="6098598" y="1024768"/>
            <a:ext cx="162049" cy="162049"/>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椭圆 92"/>
          <p:cNvSpPr/>
          <p:nvPr/>
        </p:nvSpPr>
        <p:spPr>
          <a:xfrm>
            <a:off x="5875989" y="1327859"/>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椭圆 93"/>
          <p:cNvSpPr/>
          <p:nvPr/>
        </p:nvSpPr>
        <p:spPr>
          <a:xfrm>
            <a:off x="9559956" y="4991347"/>
            <a:ext cx="131125" cy="131125"/>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10177424" y="5198881"/>
            <a:ext cx="102182" cy="102182"/>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rot="5400000">
            <a:off x="10310774" y="4437455"/>
            <a:ext cx="449585" cy="449585"/>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rot="5400000">
            <a:off x="10403545" y="4530227"/>
            <a:ext cx="264042" cy="2640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等腰三角形 62"/>
          <p:cNvSpPr/>
          <p:nvPr/>
        </p:nvSpPr>
        <p:spPr>
          <a:xfrm rot="5400000">
            <a:off x="10763230" y="4448160"/>
            <a:ext cx="291139" cy="428176"/>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9" name="矩形 98"/>
          <p:cNvSpPr/>
          <p:nvPr/>
        </p:nvSpPr>
        <p:spPr>
          <a:xfrm>
            <a:off x="1899129" y="2040146"/>
            <a:ext cx="2621280" cy="579120"/>
          </a:xfrm>
          <a:prstGeom prst="rect">
            <a:avLst/>
          </a:prstGeom>
        </p:spPr>
        <p:txBody>
          <a:bodyPr wrap="none">
            <a:spAutoFit/>
          </a:bodyPr>
          <a:lstStyle/>
          <a:p>
            <a:r>
              <a:rPr altLang="zh-CN" lang="zh-CN" smtClean="0" sz="3200">
                <a:solidFill>
                  <a:srgbClr val="00B0F0"/>
                </a:solidFill>
                <a:effectLst/>
                <a:latin charset="-122" panose="020b0502040204020203" pitchFamily="34" typeface="微软雅黑 Light"/>
                <a:ea charset="-122" panose="020b0502040204020203" pitchFamily="34" typeface="微软雅黑 Light"/>
                <a:cs charset="0" panose="020b0604020202020204" pitchFamily="34" typeface="Arial"/>
              </a:rPr>
              <a:t>产品介绍封面</a:t>
            </a:r>
          </a:p>
        </p:txBody>
      </p:sp>
      <p:sp>
        <p:nvSpPr>
          <p:cNvPr id="105" name="椭圆 104"/>
          <p:cNvSpPr/>
          <p:nvPr/>
        </p:nvSpPr>
        <p:spPr>
          <a:xfrm>
            <a:off x="9146199" y="1831701"/>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矩形 105"/>
          <p:cNvSpPr/>
          <p:nvPr/>
        </p:nvSpPr>
        <p:spPr>
          <a:xfrm>
            <a:off x="1421198" y="2801612"/>
            <a:ext cx="3573510" cy="2148840"/>
          </a:xfrm>
          <a:prstGeom prst="rect">
            <a:avLst/>
          </a:prstGeom>
        </p:spPr>
        <p:txBody>
          <a:bodyPr wrap="square">
            <a:spAutoFit/>
          </a:bodyPr>
          <a:lstStyle/>
          <a:p>
            <a:pPr algn="ct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介绍文字介绍文字介绍文字介绍文字介绍文字介绍文字介绍文字介绍文字介绍文字介绍文字介绍文字介绍文字介绍文字介绍文字介绍文字介绍文字介绍文字</a:t>
            </a:r>
          </a:p>
        </p:txBody>
      </p:sp>
      <p:sp>
        <p:nvSpPr>
          <p:cNvPr id="107" name="矩形 106"/>
          <p:cNvSpPr/>
          <p:nvPr/>
        </p:nvSpPr>
        <p:spPr>
          <a:xfrm>
            <a:off x="6686555" y="4127454"/>
            <a:ext cx="1402080" cy="579120"/>
          </a:xfrm>
          <a:prstGeom prst="rect">
            <a:avLst/>
          </a:prstGeom>
        </p:spPr>
        <p:txBody>
          <a:bodyPr wrap="none">
            <a:spAutoFit/>
          </a:bodyPr>
          <a:lstStyle/>
          <a:p>
            <a:r>
              <a:rPr altLang="zh-CN" lang="zh-CN" smtClean="0" sz="3200">
                <a:solidFill>
                  <a:schemeClr val="bg1"/>
                </a:solidFill>
                <a:effectLst/>
                <a:latin charset="-122" panose="020b0502040204020203" pitchFamily="34" typeface="微软雅黑 Light"/>
                <a:ea charset="-122" panose="020b0502040204020203" pitchFamily="34" typeface="微软雅黑 Light"/>
                <a:cs charset="0" panose="020b0604020202020204" pitchFamily="34" typeface="Arial"/>
              </a:rPr>
              <a:t>产品图</a:t>
            </a:r>
          </a:p>
        </p:txBody>
      </p:sp>
      <p:grpSp>
        <p:nvGrpSpPr>
          <p:cNvPr id="135" name="组合 134"/>
          <p:cNvGrpSpPr/>
          <p:nvPr/>
        </p:nvGrpSpPr>
        <p:grpSpPr>
          <a:xfrm>
            <a:off x="5935982" y="1911322"/>
            <a:ext cx="3844195" cy="3867482"/>
            <a:chOff x="5935982" y="1911322"/>
            <a:chExt cx="3844195" cy="3867482"/>
          </a:xfrm>
        </p:grpSpPr>
        <p:sp>
          <p:nvSpPr>
            <p:cNvPr id="82" name="椭圆 81"/>
            <p:cNvSpPr/>
            <p:nvPr/>
          </p:nvSpPr>
          <p:spPr>
            <a:xfrm>
              <a:off x="5935982" y="1911322"/>
              <a:ext cx="3844195" cy="3844195"/>
            </a:xfrm>
            <a:prstGeom prst="ellipse">
              <a:avLst/>
            </a:prstGeom>
            <a:gradFill flip="none" rotWithShape="1">
              <a:gsLst>
                <a:gs pos="0">
                  <a:srgbClr val="6BDDFF"/>
                </a:gs>
                <a:gs pos="100000">
                  <a:srgbClr val="61CB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椭圆 82"/>
            <p:cNvSpPr/>
            <p:nvPr/>
          </p:nvSpPr>
          <p:spPr>
            <a:xfrm>
              <a:off x="6430588" y="301332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a:off x="6978897" y="2368378"/>
              <a:ext cx="92882" cy="9288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椭圆 84"/>
            <p:cNvSpPr/>
            <p:nvPr/>
          </p:nvSpPr>
          <p:spPr>
            <a:xfrm>
              <a:off x="9268428" y="478962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椭圆 85"/>
            <p:cNvSpPr/>
            <p:nvPr/>
          </p:nvSpPr>
          <p:spPr>
            <a:xfrm>
              <a:off x="8123412" y="2624921"/>
              <a:ext cx="108754" cy="108754"/>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椭圆 86"/>
            <p:cNvSpPr/>
            <p:nvPr/>
          </p:nvSpPr>
          <p:spPr>
            <a:xfrm>
              <a:off x="9182634" y="2860428"/>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椭圆 87"/>
            <p:cNvSpPr/>
            <p:nvPr/>
          </p:nvSpPr>
          <p:spPr>
            <a:xfrm>
              <a:off x="9431075" y="387319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31" name="图片 130"/>
            <p:cNvPicPr>
              <a:picLocks noChangeAspect="1"/>
            </p:cNvPicPr>
            <p:nvPr/>
          </p:nvPicPr>
          <p:blipFill>
            <a:blip r:embed="rId3"/>
            <a:srcRect b="51541"/>
            <a:stretch>
              <a:fillRect/>
            </a:stretch>
          </p:blipFill>
          <p:spPr>
            <a:xfrm>
              <a:off x="6435793" y="2982244"/>
              <a:ext cx="2892037" cy="2796560"/>
            </a:xfrm>
            <a:custGeom>
              <a:gdLst>
                <a:gd fmla="*/ 0 w 2892037" name="connsiteX0"/>
                <a:gd fmla="*/ 0 h 2796560" name="connsiteY0"/>
                <a:gd fmla="*/ 2892037 w 2892037" name="connsiteX1"/>
                <a:gd fmla="*/ 0 h 2796560" name="connsiteY1"/>
                <a:gd fmla="*/ 2892037 w 2892037" name="connsiteX2"/>
                <a:gd fmla="*/ 2088292 h 2796560" name="connsiteY2"/>
                <a:gd fmla="*/ 2884994 w 2892037" name="connsiteX3"/>
                <a:gd fmla="*/ 2097710 h 2796560" name="connsiteY3"/>
                <a:gd fmla="*/ 1403115 w 2892037" name="connsiteX4"/>
                <a:gd fmla="*/ 2796560 h 2796560" name="connsiteY4"/>
                <a:gd fmla="*/ 45182 w 2892037" name="connsiteX5"/>
                <a:gd fmla="*/ 2234086 h 2796560" name="connsiteY5"/>
                <a:gd fmla="*/ 0 w 2892037" name="connsiteX6"/>
                <a:gd fmla="*/ 2184373 h 2796560" name="connsiteY6"/>
                <a:gd fmla="*/ 0 w 2892037" name="connsiteX7"/>
                <a:gd fmla="*/ 0 h 279656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96560" w="2892037">
                  <a:moveTo>
                    <a:pt x="0" y="0"/>
                  </a:moveTo>
                  <a:lnTo>
                    <a:pt x="2892037" y="0"/>
                  </a:lnTo>
                  <a:lnTo>
                    <a:pt x="2892037" y="2088292"/>
                  </a:lnTo>
                  <a:lnTo>
                    <a:pt x="2884994" y="2097710"/>
                  </a:lnTo>
                  <a:cubicBezTo>
                    <a:pt x="2532763" y="2524515"/>
                    <a:pt x="1999709" y="2796560"/>
                    <a:pt x="1403115" y="2796560"/>
                  </a:cubicBezTo>
                  <a:cubicBezTo>
                    <a:pt x="872810" y="2796560"/>
                    <a:pt x="392708" y="2581611"/>
                    <a:pt x="45182" y="2234086"/>
                  </a:cubicBezTo>
                  <a:lnTo>
                    <a:pt x="0" y="2184373"/>
                  </a:lnTo>
                  <a:lnTo>
                    <a:pt x="0" y="0"/>
                  </a:lnTo>
                  <a:close/>
                </a:path>
              </a:pathLst>
            </a:custGeom>
          </p:spPr>
        </p:pic>
        <p:sp>
          <p:nvSpPr>
            <p:cNvPr id="134" name="椭圆 133"/>
            <p:cNvSpPr/>
            <p:nvPr/>
          </p:nvSpPr>
          <p:spPr>
            <a:xfrm>
              <a:off x="6206421" y="3711571"/>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6" name="组合 135"/>
          <p:cNvGrpSpPr/>
          <p:nvPr/>
        </p:nvGrpSpPr>
        <p:grpSpPr>
          <a:xfrm>
            <a:off x="8801281" y="2043650"/>
            <a:ext cx="586577" cy="324728"/>
            <a:chOff x="8801281" y="2043650"/>
            <a:chExt cx="586577" cy="324728"/>
          </a:xfrm>
        </p:grpSpPr>
        <p:sp>
          <p:nvSpPr>
            <p:cNvPr id="101" name="椭圆 100"/>
            <p:cNvSpPr/>
            <p:nvPr/>
          </p:nvSpPr>
          <p:spPr>
            <a:xfrm rot="5400000">
              <a:off x="8801281" y="2043650"/>
              <a:ext cx="324728" cy="324728"/>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2" name="椭圆 101"/>
            <p:cNvSpPr/>
            <p:nvPr/>
          </p:nvSpPr>
          <p:spPr>
            <a:xfrm rot="5400000">
              <a:off x="8868288" y="2110658"/>
              <a:ext cx="190713" cy="1907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3" name="等腰三角形 102"/>
            <p:cNvSpPr/>
            <p:nvPr/>
          </p:nvSpPr>
          <p:spPr>
            <a:xfrm rot="5400000">
              <a:off x="9128083" y="2051382"/>
              <a:ext cx="210285" cy="309265"/>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2308040675"/>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空心弧 19"/>
          <p:cNvSpPr/>
          <p:nvPr/>
        </p:nvSpPr>
        <p:spPr>
          <a:xfrm rot="12503552">
            <a:off x="7624169" y="2738548"/>
            <a:ext cx="3651674" cy="3833860"/>
          </a:xfrm>
          <a:prstGeom prst="blockArc">
            <a:avLst>
              <a:gd fmla="val 10264065" name="adj1"/>
              <a:gd fmla="val 11980810" name="adj2"/>
              <a:gd fmla="val 2610" name="adj3"/>
            </a:avLst>
          </a:prstGeom>
          <a:solidFill>
            <a:srgbClr val="DBF8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7" name="空心弧 26"/>
          <p:cNvSpPr/>
          <p:nvPr/>
        </p:nvSpPr>
        <p:spPr>
          <a:xfrm rot="11363853">
            <a:off x="7560683" y="2132333"/>
            <a:ext cx="3651674" cy="3833860"/>
          </a:xfrm>
          <a:prstGeom prst="blockArc">
            <a:avLst>
              <a:gd fmla="val 10264065" name="adj1"/>
              <a:gd fmla="val 12555790" name="adj2"/>
              <a:gd fmla="val 8296" name="adj3"/>
            </a:avLst>
          </a:prstGeom>
          <a:solidFill>
            <a:srgbClr val="C7E4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2" name="矩形 11"/>
          <p:cNvSpPr/>
          <p:nvPr/>
        </p:nvSpPr>
        <p:spPr>
          <a:xfrm>
            <a:off x="407395" y="4320532"/>
            <a:ext cx="1402080" cy="579120"/>
          </a:xfrm>
          <a:prstGeom prst="rect">
            <a:avLst/>
          </a:prstGeom>
        </p:spPr>
        <p:txBody>
          <a:bodyPr wrap="none">
            <a:spAutoFit/>
          </a:bodyPr>
          <a:lstStyle/>
          <a:p>
            <a:r>
              <a:rPr altLang="zh-CN" lang="zh-CN" smtClean="0" sz="3200">
                <a:solidFill>
                  <a:schemeClr val="bg1"/>
                </a:solidFill>
                <a:effectLst/>
                <a:latin charset="-122" panose="020b0502040204020203" pitchFamily="34" typeface="微软雅黑 Light"/>
                <a:ea charset="-122" panose="020b0502040204020203" pitchFamily="34" typeface="微软雅黑 Light"/>
                <a:cs charset="0" panose="020b0604020202020204" pitchFamily="34" typeface="Arial"/>
              </a:rPr>
              <a:t>产品图</a:t>
            </a:r>
          </a:p>
        </p:txBody>
      </p:sp>
      <p:sp>
        <p:nvSpPr>
          <p:cNvPr id="13" name="同心圆 12"/>
          <p:cNvSpPr/>
          <p:nvPr/>
        </p:nvSpPr>
        <p:spPr>
          <a:xfrm>
            <a:off x="1874506" y="1340280"/>
            <a:ext cx="4370067" cy="4370067"/>
          </a:xfrm>
          <a:prstGeom prst="donut">
            <a:avLst>
              <a:gd fmla="val 5533" name="adj"/>
            </a:avLst>
          </a:prstGeom>
          <a:solidFill>
            <a:srgbClr val="DBF8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 name="空心弧 13"/>
          <p:cNvSpPr/>
          <p:nvPr/>
        </p:nvSpPr>
        <p:spPr>
          <a:xfrm rot="21108748">
            <a:off x="1787053" y="1230325"/>
            <a:ext cx="4419732" cy="4419732"/>
          </a:xfrm>
          <a:prstGeom prst="blockArc">
            <a:avLst>
              <a:gd fmla="val 10800000" name="adj1"/>
              <a:gd fmla="val 16012432" name="adj2"/>
              <a:gd fmla="val 5196" name="adj3"/>
            </a:avLst>
          </a:prstGeom>
          <a:solidFill>
            <a:srgbClr val="9AED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空心弧 14"/>
          <p:cNvSpPr/>
          <p:nvPr/>
        </p:nvSpPr>
        <p:spPr>
          <a:xfrm rot="10800000">
            <a:off x="1952043" y="1406566"/>
            <a:ext cx="4419732" cy="4419732"/>
          </a:xfrm>
          <a:prstGeom prst="blockArc">
            <a:avLst>
              <a:gd fmla="val 10800000" name="adj1"/>
              <a:gd fmla="val 17392434" name="adj2"/>
              <a:gd fmla="val 5196" name="adj3"/>
            </a:avLst>
          </a:prstGeom>
          <a:solidFill>
            <a:srgbClr val="9AED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 name="空心弧 15"/>
          <p:cNvSpPr/>
          <p:nvPr/>
        </p:nvSpPr>
        <p:spPr>
          <a:xfrm rot="2976809">
            <a:off x="1767724" y="1125981"/>
            <a:ext cx="4677401" cy="4798661"/>
          </a:xfrm>
          <a:prstGeom prst="blockArc">
            <a:avLst>
              <a:gd fmla="val 14724026" name="adj1"/>
              <a:gd fmla="val 17780455" name="adj2"/>
              <a:gd fmla="val 7129" name="adj3"/>
            </a:avLst>
          </a:prstGeom>
          <a:solidFill>
            <a:srgbClr val="87CA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 name="空心弧 16"/>
          <p:cNvSpPr/>
          <p:nvPr/>
        </p:nvSpPr>
        <p:spPr>
          <a:xfrm rot="21108748">
            <a:off x="446186" y="1263487"/>
            <a:ext cx="3130755" cy="3130756"/>
          </a:xfrm>
          <a:prstGeom prst="blockArc">
            <a:avLst>
              <a:gd fmla="val 10800000" name="adj1"/>
              <a:gd fmla="val 13471591" name="adj2"/>
              <a:gd fmla="val 3496" name="adj3"/>
            </a:avLst>
          </a:prstGeom>
          <a:solidFill>
            <a:srgbClr val="DBF8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空心弧 17"/>
          <p:cNvSpPr/>
          <p:nvPr/>
        </p:nvSpPr>
        <p:spPr>
          <a:xfrm rot="21108748">
            <a:off x="1670912" y="2516985"/>
            <a:ext cx="3130755" cy="3130756"/>
          </a:xfrm>
          <a:prstGeom prst="blockArc">
            <a:avLst>
              <a:gd fmla="val 8167984" name="adj1"/>
              <a:gd fmla="val 10876849" name="adj2"/>
              <a:gd fmla="val 4711" name="adj3"/>
            </a:avLst>
          </a:prstGeom>
          <a:solidFill>
            <a:srgbClr val="D0F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9" name="空心弧 18"/>
          <p:cNvSpPr/>
          <p:nvPr/>
        </p:nvSpPr>
        <p:spPr>
          <a:xfrm rot="6490240">
            <a:off x="2550996" y="699370"/>
            <a:ext cx="3938679" cy="4135183"/>
          </a:xfrm>
          <a:prstGeom prst="blockArc">
            <a:avLst>
              <a:gd fmla="val 10169200" name="adj1"/>
              <a:gd fmla="val 12871324" name="adj2"/>
              <a:gd fmla="val 2949" name="adj3"/>
            </a:avLst>
          </a:prstGeom>
          <a:solidFill>
            <a:srgbClr val="D0F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 name="等腰三角形 27"/>
          <p:cNvSpPr/>
          <p:nvPr/>
        </p:nvSpPr>
        <p:spPr>
          <a:xfrm rot="14294473">
            <a:off x="1024592" y="5122047"/>
            <a:ext cx="416163" cy="735098"/>
          </a:xfrm>
          <a:prstGeom prst="triangle">
            <a:avLst/>
          </a:prstGeom>
          <a:solidFill>
            <a:srgbClr val="DDF2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3624154">
            <a:off x="7241230" y="1572076"/>
            <a:ext cx="416163" cy="735098"/>
          </a:xfrm>
          <a:prstGeom prst="triangle">
            <a:avLst/>
          </a:prstGeom>
          <a:solidFill>
            <a:srgbClr val="DDF2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空心弧 29"/>
          <p:cNvSpPr/>
          <p:nvPr/>
        </p:nvSpPr>
        <p:spPr>
          <a:xfrm rot="8811307">
            <a:off x="8340472" y="1407866"/>
            <a:ext cx="3155372" cy="3414338"/>
          </a:xfrm>
          <a:prstGeom prst="blockArc">
            <a:avLst>
              <a:gd fmla="val 10264065" name="adj1"/>
              <a:gd fmla="val 12612917" name="adj2"/>
              <a:gd fmla="val 2665" name="adj3"/>
            </a:avLst>
          </a:prstGeom>
          <a:solidFill>
            <a:srgbClr val="DBF8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1" name="矩形 30"/>
          <p:cNvSpPr/>
          <p:nvPr/>
        </p:nvSpPr>
        <p:spPr>
          <a:xfrm>
            <a:off x="7419709" y="2777176"/>
            <a:ext cx="2926080" cy="640080"/>
          </a:xfrm>
          <a:prstGeom prst="rect">
            <a:avLst/>
          </a:prstGeom>
        </p:spPr>
        <p:txBody>
          <a:bodyPr wrap="none">
            <a:spAutoFit/>
          </a:bodyPr>
          <a:lstStyle/>
          <a:p>
            <a:pPr algn="just">
              <a:spcAft>
                <a:spcPct val="0"/>
              </a:spcAft>
            </a:pPr>
            <a:r>
              <a:rPr altLang="zh-CN" kern="100" lang="zh-CN" smtClean="0" sz="3600">
                <a:solidFill>
                  <a:srgbClr val="62CDFF"/>
                </a:solidFill>
                <a:effectLst/>
                <a:latin charset="-122" panose="020b0502040204020203" pitchFamily="34" typeface="微软雅黑 Light"/>
                <a:ea charset="-122" panose="020b0502040204020203" pitchFamily="34" typeface="微软雅黑 Light"/>
                <a:cs charset="0" panose="020b0604020202020204" pitchFamily="34" typeface="Arial"/>
              </a:rPr>
              <a:t>标题（口号）</a:t>
            </a:r>
          </a:p>
        </p:txBody>
      </p:sp>
      <p:sp>
        <p:nvSpPr>
          <p:cNvPr id="32" name="矩形 31"/>
          <p:cNvSpPr/>
          <p:nvPr/>
        </p:nvSpPr>
        <p:spPr>
          <a:xfrm>
            <a:off x="7992003" y="3547233"/>
            <a:ext cx="1781492" cy="396240"/>
          </a:xfrm>
          <a:prstGeom prst="rect">
            <a:avLst/>
          </a:prstGeom>
        </p:spPr>
        <p:txBody>
          <a:bodyPr wrap="none">
            <a:spAutoFit/>
          </a:bodyPr>
          <a:lstStyle/>
          <a:p>
            <a:pPr algn="just">
              <a:spcAft>
                <a:spcPct val="0"/>
              </a:spcAft>
            </a:pPr>
            <a:r>
              <a:rPr altLang="zh-CN" kern="100" lang="zh-CN" smtClean="0" sz="2000">
                <a:solidFill>
                  <a:schemeClr val="bg1">
                    <a:lumMod val="50000"/>
                  </a:schemeClr>
                </a:solidFill>
                <a:effectLst/>
                <a:latin charset="-122" panose="020b0502040204020203" pitchFamily="34" typeface="微软雅黑 Light"/>
                <a:ea charset="-122" panose="020b0502040204020203" pitchFamily="34" typeface="微软雅黑 Light"/>
                <a:cs charset="0" panose="020b0604020202020204" pitchFamily="34" typeface="Arial"/>
              </a:rPr>
              <a:t>副标题 演讲人</a:t>
            </a:r>
          </a:p>
        </p:txBody>
      </p:sp>
      <p:sp>
        <p:nvSpPr>
          <p:cNvPr id="34" name="矩形 33"/>
          <p:cNvSpPr/>
          <p:nvPr/>
        </p:nvSpPr>
        <p:spPr>
          <a:xfrm>
            <a:off x="7026949" y="4111614"/>
            <a:ext cx="3549297" cy="914400"/>
          </a:xfrm>
          <a:prstGeom prst="rect">
            <a:avLst/>
          </a:prstGeom>
        </p:spPr>
        <p:txBody>
          <a:bodyPr wrap="square">
            <a:spAutoFit/>
          </a:bodyPr>
          <a:lstStyle/>
          <a:p>
            <a:pPr algn="ct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a:t>
            </a:r>
          </a:p>
        </p:txBody>
      </p:sp>
      <p:sp>
        <p:nvSpPr>
          <p:cNvPr id="35" name="矩形 34"/>
          <p:cNvSpPr/>
          <p:nvPr/>
        </p:nvSpPr>
        <p:spPr>
          <a:xfrm>
            <a:off x="2762448" y="4088630"/>
            <a:ext cx="1402080" cy="579120"/>
          </a:xfrm>
          <a:prstGeom prst="rect">
            <a:avLst/>
          </a:prstGeom>
        </p:spPr>
        <p:txBody>
          <a:bodyPr wrap="none">
            <a:spAutoFit/>
          </a:bodyPr>
          <a:lstStyle/>
          <a:p>
            <a:r>
              <a:rPr altLang="zh-CN" lang="zh-CN" smtClean="0" sz="3200">
                <a:solidFill>
                  <a:schemeClr val="bg1"/>
                </a:solidFill>
                <a:effectLst/>
                <a:latin charset="-122" panose="020b0502040204020203" pitchFamily="34" typeface="微软雅黑 Light"/>
                <a:ea charset="-122" panose="020b0502040204020203" pitchFamily="34" typeface="微软雅黑 Light"/>
                <a:cs charset="0" panose="020b0604020202020204" pitchFamily="34" typeface="Arial"/>
              </a:rPr>
              <a:t>产品图</a:t>
            </a:r>
          </a:p>
        </p:txBody>
      </p:sp>
      <p:grpSp>
        <p:nvGrpSpPr>
          <p:cNvPr id="54" name="组合 53"/>
          <p:cNvGrpSpPr/>
          <p:nvPr/>
        </p:nvGrpSpPr>
        <p:grpSpPr>
          <a:xfrm>
            <a:off x="2287512" y="1735863"/>
            <a:ext cx="3550898" cy="3572407"/>
            <a:chOff x="5935982" y="1911322"/>
            <a:chExt cx="3844195" cy="3867482"/>
          </a:xfrm>
        </p:grpSpPr>
        <p:sp>
          <p:nvSpPr>
            <p:cNvPr id="55" name="椭圆 54"/>
            <p:cNvSpPr/>
            <p:nvPr/>
          </p:nvSpPr>
          <p:spPr>
            <a:xfrm>
              <a:off x="5935982" y="1911322"/>
              <a:ext cx="3844195" cy="3844195"/>
            </a:xfrm>
            <a:prstGeom prst="ellipse">
              <a:avLst/>
            </a:prstGeom>
            <a:gradFill flip="none" rotWithShape="1">
              <a:gsLst>
                <a:gs pos="0">
                  <a:srgbClr val="6BDDFF"/>
                </a:gs>
                <a:gs pos="100000">
                  <a:srgbClr val="61CB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a:off x="6430588" y="301332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椭圆 56"/>
            <p:cNvSpPr/>
            <p:nvPr/>
          </p:nvSpPr>
          <p:spPr>
            <a:xfrm>
              <a:off x="6978897" y="2368378"/>
              <a:ext cx="92882" cy="9288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椭圆 57"/>
            <p:cNvSpPr/>
            <p:nvPr/>
          </p:nvSpPr>
          <p:spPr>
            <a:xfrm>
              <a:off x="9268428" y="478962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8123412" y="2624921"/>
              <a:ext cx="108754" cy="108754"/>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9182634" y="2860428"/>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a:off x="9431075" y="387319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62" name="图片 61"/>
            <p:cNvPicPr>
              <a:picLocks noChangeAspect="1"/>
            </p:cNvPicPr>
            <p:nvPr/>
          </p:nvPicPr>
          <p:blipFill>
            <a:blip r:embed="rId2"/>
            <a:srcRect b="51541"/>
            <a:stretch>
              <a:fillRect/>
            </a:stretch>
          </p:blipFill>
          <p:spPr>
            <a:xfrm>
              <a:off x="6435793" y="2982244"/>
              <a:ext cx="2892037" cy="2796560"/>
            </a:xfrm>
            <a:custGeom>
              <a:gdLst>
                <a:gd fmla="*/ 0 w 2892037" name="connsiteX0"/>
                <a:gd fmla="*/ 0 h 2796560" name="connsiteY0"/>
                <a:gd fmla="*/ 2892037 w 2892037" name="connsiteX1"/>
                <a:gd fmla="*/ 0 h 2796560" name="connsiteY1"/>
                <a:gd fmla="*/ 2892037 w 2892037" name="connsiteX2"/>
                <a:gd fmla="*/ 2088292 h 2796560" name="connsiteY2"/>
                <a:gd fmla="*/ 2884994 w 2892037" name="connsiteX3"/>
                <a:gd fmla="*/ 2097710 h 2796560" name="connsiteY3"/>
                <a:gd fmla="*/ 1403115 w 2892037" name="connsiteX4"/>
                <a:gd fmla="*/ 2796560 h 2796560" name="connsiteY4"/>
                <a:gd fmla="*/ 45182 w 2892037" name="connsiteX5"/>
                <a:gd fmla="*/ 2234086 h 2796560" name="connsiteY5"/>
                <a:gd fmla="*/ 0 w 2892037" name="connsiteX6"/>
                <a:gd fmla="*/ 2184373 h 2796560" name="connsiteY6"/>
                <a:gd fmla="*/ 0 w 2892037" name="connsiteX7"/>
                <a:gd fmla="*/ 0 h 279656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96560" w="2892037">
                  <a:moveTo>
                    <a:pt x="0" y="0"/>
                  </a:moveTo>
                  <a:lnTo>
                    <a:pt x="2892037" y="0"/>
                  </a:lnTo>
                  <a:lnTo>
                    <a:pt x="2892037" y="2088292"/>
                  </a:lnTo>
                  <a:lnTo>
                    <a:pt x="2884994" y="2097710"/>
                  </a:lnTo>
                  <a:cubicBezTo>
                    <a:pt x="2532763" y="2524515"/>
                    <a:pt x="1999709" y="2796560"/>
                    <a:pt x="1403115" y="2796560"/>
                  </a:cubicBezTo>
                  <a:cubicBezTo>
                    <a:pt x="872810" y="2796560"/>
                    <a:pt x="392708" y="2581611"/>
                    <a:pt x="45182" y="2234086"/>
                  </a:cubicBezTo>
                  <a:lnTo>
                    <a:pt x="0" y="2184373"/>
                  </a:lnTo>
                  <a:lnTo>
                    <a:pt x="0" y="0"/>
                  </a:lnTo>
                  <a:close/>
                </a:path>
              </a:pathLst>
            </a:custGeom>
          </p:spPr>
        </p:pic>
        <p:sp>
          <p:nvSpPr>
            <p:cNvPr id="63" name="椭圆 62"/>
            <p:cNvSpPr/>
            <p:nvPr/>
          </p:nvSpPr>
          <p:spPr>
            <a:xfrm>
              <a:off x="6206421" y="3711571"/>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921535740"/>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4" name="图片 103"/>
          <p:cNvPicPr>
            <a:picLocks noChangeAspect="1"/>
          </p:cNvPicPr>
          <p:nvPr/>
        </p:nvPicPr>
        <p:blipFill>
          <a:blip r:embed="rId2"/>
          <a:srcRect b="12970" l="18056" r="15893" t="22108"/>
          <a:stretch>
            <a:fillRect/>
          </a:stretch>
        </p:blipFill>
        <p:spPr>
          <a:xfrm>
            <a:off x="5768831" y="4568484"/>
            <a:ext cx="666812" cy="655413"/>
          </a:xfrm>
          <a:prstGeom prst="ellipse">
            <a:avLst/>
          </a:prstGeom>
        </p:spPr>
      </p:pic>
      <p:sp>
        <p:nvSpPr>
          <p:cNvPr id="43" name="椭圆 42"/>
          <p:cNvSpPr/>
          <p:nvPr/>
        </p:nvSpPr>
        <p:spPr>
          <a:xfrm rot="2605000">
            <a:off x="5986248" y="1276397"/>
            <a:ext cx="1051067" cy="1051067"/>
          </a:xfrm>
          <a:prstGeom prst="ellipse">
            <a:avLst/>
          </a:prstGeom>
          <a:solidFill>
            <a:srgbClr val="ADE7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4" name="组合 43"/>
          <p:cNvGrpSpPr/>
          <p:nvPr/>
        </p:nvGrpSpPr>
        <p:grpSpPr>
          <a:xfrm rot="2605000">
            <a:off x="5935774" y="1123755"/>
            <a:ext cx="1100892" cy="1211653"/>
            <a:chOff x="1041400" y="749299"/>
            <a:chExt cx="2089369" cy="2299581"/>
          </a:xfrm>
        </p:grpSpPr>
        <p:sp>
          <p:nvSpPr>
            <p:cNvPr id="45" name="矩形 44"/>
            <p:cNvSpPr/>
            <p:nvPr/>
          </p:nvSpPr>
          <p:spPr>
            <a:xfrm>
              <a:off x="1041400" y="749299"/>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p:cNvSpPr/>
            <p:nvPr/>
          </p:nvSpPr>
          <p:spPr>
            <a:xfrm>
              <a:off x="1291459"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p:cNvSpPr/>
            <p:nvPr/>
          </p:nvSpPr>
          <p:spPr>
            <a:xfrm>
              <a:off x="1541517"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p:cNvSpPr/>
            <p:nvPr/>
          </p:nvSpPr>
          <p:spPr>
            <a:xfrm>
              <a:off x="1791576"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48"/>
            <p:cNvSpPr/>
            <p:nvPr/>
          </p:nvSpPr>
          <p:spPr>
            <a:xfrm>
              <a:off x="2041634"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p:cNvSpPr/>
            <p:nvPr/>
          </p:nvSpPr>
          <p:spPr>
            <a:xfrm>
              <a:off x="2291693"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p:cNvSpPr/>
            <p:nvPr/>
          </p:nvSpPr>
          <p:spPr>
            <a:xfrm>
              <a:off x="2541752"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p:cNvSpPr/>
            <p:nvPr/>
          </p:nvSpPr>
          <p:spPr>
            <a:xfrm>
              <a:off x="2791810"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p:cNvSpPr/>
            <p:nvPr/>
          </p:nvSpPr>
          <p:spPr>
            <a:xfrm>
              <a:off x="3041869"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 name="组合 4"/>
          <p:cNvGrpSpPr/>
          <p:nvPr/>
        </p:nvGrpSpPr>
        <p:grpSpPr>
          <a:xfrm>
            <a:off x="6704047" y="2501440"/>
            <a:ext cx="2868886" cy="1513886"/>
            <a:chOff x="9267907" y="979442"/>
            <a:chExt cx="2868886" cy="1513886"/>
          </a:xfrm>
        </p:grpSpPr>
        <p:sp>
          <p:nvSpPr>
            <p:cNvPr id="6" name="椭圆 5"/>
            <p:cNvSpPr/>
            <p:nvPr/>
          </p:nvSpPr>
          <p:spPr>
            <a:xfrm>
              <a:off x="9267907" y="1523864"/>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椭圆 6"/>
            <p:cNvSpPr/>
            <p:nvPr/>
          </p:nvSpPr>
          <p:spPr>
            <a:xfrm>
              <a:off x="9991476" y="979442"/>
              <a:ext cx="152672" cy="15267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椭圆 7"/>
            <p:cNvSpPr/>
            <p:nvPr/>
          </p:nvSpPr>
          <p:spPr>
            <a:xfrm>
              <a:off x="10693293" y="162941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p:cNvSpPr/>
            <p:nvPr/>
          </p:nvSpPr>
          <p:spPr>
            <a:xfrm>
              <a:off x="11319366" y="1349922"/>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12019953" y="1370965"/>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11186016" y="2359978"/>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2" name="矩形 11"/>
          <p:cNvSpPr/>
          <p:nvPr/>
        </p:nvSpPr>
        <p:spPr>
          <a:xfrm>
            <a:off x="6982520" y="3802650"/>
            <a:ext cx="1402080" cy="579120"/>
          </a:xfrm>
          <a:prstGeom prst="rect">
            <a:avLst/>
          </a:prstGeom>
        </p:spPr>
        <p:txBody>
          <a:bodyPr wrap="none">
            <a:spAutoFit/>
          </a:bodyPr>
          <a:lstStyle/>
          <a:p>
            <a:r>
              <a:rPr altLang="zh-CN" lang="zh-CN" smtClean="0" sz="3200">
                <a:solidFill>
                  <a:schemeClr val="bg1"/>
                </a:solidFill>
                <a:effectLst/>
                <a:latin charset="-122" panose="020b0502040204020203" pitchFamily="34" typeface="微软雅黑 Light"/>
                <a:ea charset="-122" panose="020b0502040204020203" pitchFamily="34" typeface="微软雅黑 Light"/>
                <a:cs charset="0" panose="020b0604020202020204" pitchFamily="34" typeface="Arial"/>
              </a:rPr>
              <a:t>产品图</a:t>
            </a:r>
          </a:p>
        </p:txBody>
      </p:sp>
      <p:sp>
        <p:nvSpPr>
          <p:cNvPr id="68" name="椭圆 67"/>
          <p:cNvSpPr/>
          <p:nvPr/>
        </p:nvSpPr>
        <p:spPr>
          <a:xfrm rot="2605000">
            <a:off x="10336663" y="3291641"/>
            <a:ext cx="1147439" cy="1147439"/>
          </a:xfrm>
          <a:prstGeom prst="ellipse">
            <a:avLst/>
          </a:prstGeom>
          <a:solidFill>
            <a:srgbClr val="ADE7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9" name="组合 68"/>
          <p:cNvGrpSpPr/>
          <p:nvPr/>
        </p:nvGrpSpPr>
        <p:grpSpPr>
          <a:xfrm rot="2605000">
            <a:off x="10281561" y="3125003"/>
            <a:ext cx="1201832" cy="1322749"/>
            <a:chOff x="1041400" y="749299"/>
            <a:chExt cx="2089369" cy="2299581"/>
          </a:xfrm>
        </p:grpSpPr>
        <p:sp>
          <p:nvSpPr>
            <p:cNvPr id="70" name="矩形 69"/>
            <p:cNvSpPr/>
            <p:nvPr/>
          </p:nvSpPr>
          <p:spPr>
            <a:xfrm>
              <a:off x="1041400" y="749299"/>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矩形 70"/>
            <p:cNvSpPr/>
            <p:nvPr/>
          </p:nvSpPr>
          <p:spPr>
            <a:xfrm>
              <a:off x="1291459"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矩形 71"/>
            <p:cNvSpPr/>
            <p:nvPr/>
          </p:nvSpPr>
          <p:spPr>
            <a:xfrm>
              <a:off x="1541517"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矩形 72"/>
            <p:cNvSpPr/>
            <p:nvPr/>
          </p:nvSpPr>
          <p:spPr>
            <a:xfrm>
              <a:off x="1791576"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4" name="矩形 73"/>
            <p:cNvSpPr/>
            <p:nvPr/>
          </p:nvSpPr>
          <p:spPr>
            <a:xfrm>
              <a:off x="2041634"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5" name="矩形 74"/>
            <p:cNvSpPr/>
            <p:nvPr/>
          </p:nvSpPr>
          <p:spPr>
            <a:xfrm>
              <a:off x="2291693"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矩形 75"/>
            <p:cNvSpPr/>
            <p:nvPr/>
          </p:nvSpPr>
          <p:spPr>
            <a:xfrm>
              <a:off x="2541752"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矩形 76"/>
            <p:cNvSpPr/>
            <p:nvPr/>
          </p:nvSpPr>
          <p:spPr>
            <a:xfrm>
              <a:off x="2791810"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矩形 77"/>
            <p:cNvSpPr/>
            <p:nvPr/>
          </p:nvSpPr>
          <p:spPr>
            <a:xfrm>
              <a:off x="3041869"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0" name="椭圆 79"/>
          <p:cNvSpPr/>
          <p:nvPr/>
        </p:nvSpPr>
        <p:spPr>
          <a:xfrm rot="2605000">
            <a:off x="536680" y="2906690"/>
            <a:ext cx="852669" cy="852669"/>
          </a:xfrm>
          <a:prstGeom prst="ellipse">
            <a:avLst/>
          </a:prstGeom>
          <a:solidFill>
            <a:srgbClr val="ADE7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1" name="组合 80"/>
          <p:cNvGrpSpPr/>
          <p:nvPr/>
        </p:nvGrpSpPr>
        <p:grpSpPr>
          <a:xfrm rot="2605000">
            <a:off x="495733" y="2782860"/>
            <a:ext cx="893089" cy="982943"/>
            <a:chOff x="1041400" y="749299"/>
            <a:chExt cx="2089369" cy="2299581"/>
          </a:xfrm>
        </p:grpSpPr>
        <p:sp>
          <p:nvSpPr>
            <p:cNvPr id="82" name="矩形 81"/>
            <p:cNvSpPr/>
            <p:nvPr/>
          </p:nvSpPr>
          <p:spPr>
            <a:xfrm>
              <a:off x="1041400" y="749299"/>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矩形 82"/>
            <p:cNvSpPr/>
            <p:nvPr/>
          </p:nvSpPr>
          <p:spPr>
            <a:xfrm>
              <a:off x="1291459"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矩形 83"/>
            <p:cNvSpPr/>
            <p:nvPr/>
          </p:nvSpPr>
          <p:spPr>
            <a:xfrm>
              <a:off x="1541517"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矩形 84"/>
            <p:cNvSpPr/>
            <p:nvPr/>
          </p:nvSpPr>
          <p:spPr>
            <a:xfrm>
              <a:off x="1791576"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矩形 85"/>
            <p:cNvSpPr/>
            <p:nvPr/>
          </p:nvSpPr>
          <p:spPr>
            <a:xfrm>
              <a:off x="2041634"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矩形 86"/>
            <p:cNvSpPr/>
            <p:nvPr/>
          </p:nvSpPr>
          <p:spPr>
            <a:xfrm>
              <a:off x="2291693"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矩形 87"/>
            <p:cNvSpPr/>
            <p:nvPr/>
          </p:nvSpPr>
          <p:spPr>
            <a:xfrm>
              <a:off x="2541752"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9" name="矩形 88"/>
            <p:cNvSpPr/>
            <p:nvPr/>
          </p:nvSpPr>
          <p:spPr>
            <a:xfrm>
              <a:off x="2791810"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矩形 89"/>
            <p:cNvSpPr/>
            <p:nvPr/>
          </p:nvSpPr>
          <p:spPr>
            <a:xfrm>
              <a:off x="3041869"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05" name="图片 104"/>
          <p:cNvPicPr>
            <a:picLocks noChangeAspect="1"/>
          </p:cNvPicPr>
          <p:nvPr/>
        </p:nvPicPr>
        <p:blipFill>
          <a:blip r:embed="rId3"/>
          <a:srcRect b="13542" l="18945" r="16317" t="22361"/>
          <a:stretch>
            <a:fillRect/>
          </a:stretch>
        </p:blipFill>
        <p:spPr>
          <a:xfrm>
            <a:off x="4961533" y="4741733"/>
            <a:ext cx="1282700" cy="1270001"/>
          </a:xfrm>
          <a:prstGeom prst="ellipse">
            <a:avLst/>
          </a:prstGeom>
        </p:spPr>
      </p:pic>
      <p:sp>
        <p:nvSpPr>
          <p:cNvPr id="106" name="椭圆 105"/>
          <p:cNvSpPr/>
          <p:nvPr/>
        </p:nvSpPr>
        <p:spPr>
          <a:xfrm>
            <a:off x="5332798" y="1829668"/>
            <a:ext cx="162049" cy="162049"/>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7" name="椭圆 106"/>
          <p:cNvSpPr/>
          <p:nvPr/>
        </p:nvSpPr>
        <p:spPr>
          <a:xfrm>
            <a:off x="5172476" y="1576507"/>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8" name="椭圆 107"/>
          <p:cNvSpPr/>
          <p:nvPr/>
        </p:nvSpPr>
        <p:spPr>
          <a:xfrm>
            <a:off x="515124" y="4198291"/>
            <a:ext cx="230843" cy="230843"/>
          </a:xfrm>
          <a:prstGeom prst="ellipse">
            <a:avLst/>
          </a:prstGeom>
          <a:solidFill>
            <a:srgbClr val="C7E4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9" name="椭圆 108"/>
          <p:cNvSpPr/>
          <p:nvPr/>
        </p:nvSpPr>
        <p:spPr>
          <a:xfrm>
            <a:off x="11666186" y="3115190"/>
            <a:ext cx="260782" cy="260782"/>
          </a:xfrm>
          <a:prstGeom prst="ellipse">
            <a:avLst/>
          </a:prstGeom>
          <a:solidFill>
            <a:srgbClr val="FDE3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1" name="矩形 110"/>
          <p:cNvSpPr/>
          <p:nvPr/>
        </p:nvSpPr>
        <p:spPr>
          <a:xfrm>
            <a:off x="2368295" y="1572885"/>
            <a:ext cx="1808480" cy="579120"/>
          </a:xfrm>
          <a:prstGeom prst="rect">
            <a:avLst/>
          </a:prstGeom>
        </p:spPr>
        <p:txBody>
          <a:bodyPr wrap="none">
            <a:spAutoFit/>
          </a:bodyPr>
          <a:lstStyle/>
          <a:p>
            <a:r>
              <a:rPr altLang="en-US" lang="zh-CN" smtClean="0" sz="32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项目背景</a:t>
            </a:r>
          </a:p>
        </p:txBody>
      </p:sp>
      <p:sp>
        <p:nvSpPr>
          <p:cNvPr id="112" name="矩形 111"/>
          <p:cNvSpPr/>
          <p:nvPr/>
        </p:nvSpPr>
        <p:spPr>
          <a:xfrm>
            <a:off x="1850699" y="2271487"/>
            <a:ext cx="2825848" cy="2560320"/>
          </a:xfrm>
          <a:prstGeom prst="rect">
            <a:avLst/>
          </a:prstGeom>
        </p:spPr>
        <p:txBody>
          <a:bodyPr wrap="square">
            <a:spAutoFit/>
          </a:bodyPr>
          <a:lstStyle/>
          <a:p>
            <a:pPr algn="ct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介绍文字介绍文字介绍文字介绍文字介绍文字介绍文字介绍文字介绍文字介绍文字介绍文字介绍文字介绍文字介绍文字介绍文字介绍文字介绍文字介绍</a:t>
            </a:r>
          </a:p>
        </p:txBody>
      </p:sp>
      <p:grpSp>
        <p:nvGrpSpPr>
          <p:cNvPr id="91" name="组合 90"/>
          <p:cNvGrpSpPr/>
          <p:nvPr/>
        </p:nvGrpSpPr>
        <p:grpSpPr>
          <a:xfrm>
            <a:off x="6116370" y="1404351"/>
            <a:ext cx="3844195" cy="3867482"/>
            <a:chOff x="5935982" y="1911322"/>
            <a:chExt cx="3844195" cy="3867482"/>
          </a:xfrm>
        </p:grpSpPr>
        <p:sp>
          <p:nvSpPr>
            <p:cNvPr id="92" name="椭圆 91"/>
            <p:cNvSpPr/>
            <p:nvPr/>
          </p:nvSpPr>
          <p:spPr>
            <a:xfrm>
              <a:off x="5935982" y="1911322"/>
              <a:ext cx="3844195" cy="3844195"/>
            </a:xfrm>
            <a:prstGeom prst="ellipse">
              <a:avLst/>
            </a:prstGeom>
            <a:gradFill flip="none" rotWithShape="1">
              <a:gsLst>
                <a:gs pos="0">
                  <a:srgbClr val="6BDDFF"/>
                </a:gs>
                <a:gs pos="100000">
                  <a:srgbClr val="61CB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椭圆 92"/>
            <p:cNvSpPr/>
            <p:nvPr/>
          </p:nvSpPr>
          <p:spPr>
            <a:xfrm>
              <a:off x="6430588" y="301332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椭圆 93"/>
            <p:cNvSpPr/>
            <p:nvPr/>
          </p:nvSpPr>
          <p:spPr>
            <a:xfrm>
              <a:off x="6978897" y="2368378"/>
              <a:ext cx="92882" cy="9288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9268428" y="478962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椭圆 95"/>
            <p:cNvSpPr/>
            <p:nvPr/>
          </p:nvSpPr>
          <p:spPr>
            <a:xfrm>
              <a:off x="8123412" y="2624921"/>
              <a:ext cx="108754" cy="108754"/>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椭圆 96"/>
            <p:cNvSpPr/>
            <p:nvPr/>
          </p:nvSpPr>
          <p:spPr>
            <a:xfrm>
              <a:off x="9182634" y="2860428"/>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8" name="椭圆 97"/>
            <p:cNvSpPr/>
            <p:nvPr/>
          </p:nvSpPr>
          <p:spPr>
            <a:xfrm>
              <a:off x="9431075" y="387319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9" name="图片 98"/>
            <p:cNvPicPr>
              <a:picLocks noChangeAspect="1"/>
            </p:cNvPicPr>
            <p:nvPr/>
          </p:nvPicPr>
          <p:blipFill>
            <a:blip r:embed="rId4"/>
            <a:srcRect b="51541"/>
            <a:stretch>
              <a:fillRect/>
            </a:stretch>
          </p:blipFill>
          <p:spPr>
            <a:xfrm>
              <a:off x="6435793" y="2982244"/>
              <a:ext cx="2892037" cy="2796560"/>
            </a:xfrm>
            <a:custGeom>
              <a:gdLst>
                <a:gd fmla="*/ 0 w 2892037" name="connsiteX0"/>
                <a:gd fmla="*/ 0 h 2796560" name="connsiteY0"/>
                <a:gd fmla="*/ 2892037 w 2892037" name="connsiteX1"/>
                <a:gd fmla="*/ 0 h 2796560" name="connsiteY1"/>
                <a:gd fmla="*/ 2892037 w 2892037" name="connsiteX2"/>
                <a:gd fmla="*/ 2088292 h 2796560" name="connsiteY2"/>
                <a:gd fmla="*/ 2884994 w 2892037" name="connsiteX3"/>
                <a:gd fmla="*/ 2097710 h 2796560" name="connsiteY3"/>
                <a:gd fmla="*/ 1403115 w 2892037" name="connsiteX4"/>
                <a:gd fmla="*/ 2796560 h 2796560" name="connsiteY4"/>
                <a:gd fmla="*/ 45182 w 2892037" name="connsiteX5"/>
                <a:gd fmla="*/ 2234086 h 2796560" name="connsiteY5"/>
                <a:gd fmla="*/ 0 w 2892037" name="connsiteX6"/>
                <a:gd fmla="*/ 2184373 h 2796560" name="connsiteY6"/>
                <a:gd fmla="*/ 0 w 2892037" name="connsiteX7"/>
                <a:gd fmla="*/ 0 h 279656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96560" w="2892037">
                  <a:moveTo>
                    <a:pt x="0" y="0"/>
                  </a:moveTo>
                  <a:lnTo>
                    <a:pt x="2892037" y="0"/>
                  </a:lnTo>
                  <a:lnTo>
                    <a:pt x="2892037" y="2088292"/>
                  </a:lnTo>
                  <a:lnTo>
                    <a:pt x="2884994" y="2097710"/>
                  </a:lnTo>
                  <a:cubicBezTo>
                    <a:pt x="2532763" y="2524515"/>
                    <a:pt x="1999709" y="2796560"/>
                    <a:pt x="1403115" y="2796560"/>
                  </a:cubicBezTo>
                  <a:cubicBezTo>
                    <a:pt x="872810" y="2796560"/>
                    <a:pt x="392708" y="2581611"/>
                    <a:pt x="45182" y="2234086"/>
                  </a:cubicBezTo>
                  <a:lnTo>
                    <a:pt x="0" y="2184373"/>
                  </a:lnTo>
                  <a:lnTo>
                    <a:pt x="0" y="0"/>
                  </a:lnTo>
                  <a:close/>
                </a:path>
              </a:pathLst>
            </a:custGeom>
          </p:spPr>
        </p:pic>
        <p:sp>
          <p:nvSpPr>
            <p:cNvPr id="100" name="椭圆 99"/>
            <p:cNvSpPr/>
            <p:nvPr/>
          </p:nvSpPr>
          <p:spPr>
            <a:xfrm>
              <a:off x="6206421" y="3711571"/>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343602007"/>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0" name="组合 79"/>
          <p:cNvGrpSpPr/>
          <p:nvPr/>
        </p:nvGrpSpPr>
        <p:grpSpPr>
          <a:xfrm>
            <a:off x="419181" y="4333614"/>
            <a:ext cx="2989724" cy="758017"/>
            <a:chOff x="5875989" y="4211878"/>
            <a:chExt cx="2989724" cy="758017"/>
          </a:xfrm>
        </p:grpSpPr>
        <p:sp>
          <p:nvSpPr>
            <p:cNvPr id="41" name="椭圆 40"/>
            <p:cNvSpPr/>
            <p:nvPr/>
          </p:nvSpPr>
          <p:spPr>
            <a:xfrm>
              <a:off x="5875989" y="4211878"/>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矩形 41"/>
            <p:cNvSpPr/>
            <p:nvPr/>
          </p:nvSpPr>
          <p:spPr>
            <a:xfrm>
              <a:off x="5995139" y="4211878"/>
              <a:ext cx="1988969" cy="256870"/>
            </a:xfrm>
            <a:prstGeom prst="rect">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a:off x="7861445" y="4211878"/>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6624933" y="4713025"/>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p:cNvSpPr/>
            <p:nvPr/>
          </p:nvSpPr>
          <p:spPr>
            <a:xfrm>
              <a:off x="6744083" y="4713025"/>
              <a:ext cx="1988969" cy="256870"/>
            </a:xfrm>
            <a:prstGeom prst="rect">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椭圆 45"/>
            <p:cNvSpPr/>
            <p:nvPr/>
          </p:nvSpPr>
          <p:spPr>
            <a:xfrm>
              <a:off x="8610391" y="4713025"/>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a:off x="6250461" y="4467201"/>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p:cNvSpPr/>
            <p:nvPr/>
          </p:nvSpPr>
          <p:spPr>
            <a:xfrm>
              <a:off x="6369611" y="4467201"/>
              <a:ext cx="1988969" cy="256870"/>
            </a:xfrm>
            <a:prstGeom prst="rect">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1" name="组合 120"/>
          <p:cNvGrpSpPr/>
          <p:nvPr/>
        </p:nvGrpSpPr>
        <p:grpSpPr>
          <a:xfrm>
            <a:off x="1528179" y="1655722"/>
            <a:ext cx="3844195" cy="3867482"/>
            <a:chOff x="5935982" y="1911322"/>
            <a:chExt cx="3844195" cy="3867482"/>
          </a:xfrm>
        </p:grpSpPr>
        <p:sp>
          <p:nvSpPr>
            <p:cNvPr id="122" name="椭圆 121"/>
            <p:cNvSpPr/>
            <p:nvPr/>
          </p:nvSpPr>
          <p:spPr>
            <a:xfrm>
              <a:off x="5935982" y="1911322"/>
              <a:ext cx="3844195" cy="3844195"/>
            </a:xfrm>
            <a:prstGeom prst="ellipse">
              <a:avLst/>
            </a:prstGeom>
            <a:gradFill flip="none" rotWithShape="1">
              <a:gsLst>
                <a:gs pos="0">
                  <a:srgbClr val="6BDDFF"/>
                </a:gs>
                <a:gs pos="100000">
                  <a:srgbClr val="61CB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3" name="椭圆 122"/>
            <p:cNvSpPr/>
            <p:nvPr/>
          </p:nvSpPr>
          <p:spPr>
            <a:xfrm>
              <a:off x="6430588" y="301332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4" name="椭圆 123"/>
            <p:cNvSpPr/>
            <p:nvPr/>
          </p:nvSpPr>
          <p:spPr>
            <a:xfrm>
              <a:off x="6978897" y="2368378"/>
              <a:ext cx="92882" cy="9288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5" name="椭圆 124"/>
            <p:cNvSpPr/>
            <p:nvPr/>
          </p:nvSpPr>
          <p:spPr>
            <a:xfrm>
              <a:off x="9268428" y="478962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6" name="椭圆 125"/>
            <p:cNvSpPr/>
            <p:nvPr/>
          </p:nvSpPr>
          <p:spPr>
            <a:xfrm>
              <a:off x="8123412" y="2624921"/>
              <a:ext cx="108754" cy="108754"/>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7" name="椭圆 126"/>
            <p:cNvSpPr/>
            <p:nvPr/>
          </p:nvSpPr>
          <p:spPr>
            <a:xfrm>
              <a:off x="9182634" y="2860428"/>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8" name="椭圆 127"/>
            <p:cNvSpPr/>
            <p:nvPr/>
          </p:nvSpPr>
          <p:spPr>
            <a:xfrm>
              <a:off x="9431075" y="387319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9" name="图片 128"/>
            <p:cNvPicPr>
              <a:picLocks noChangeAspect="1"/>
            </p:cNvPicPr>
            <p:nvPr/>
          </p:nvPicPr>
          <p:blipFill>
            <a:blip r:embed="rId2"/>
            <a:srcRect b="51541"/>
            <a:stretch>
              <a:fillRect/>
            </a:stretch>
          </p:blipFill>
          <p:spPr>
            <a:xfrm>
              <a:off x="6435793" y="2982244"/>
              <a:ext cx="2892037" cy="2796560"/>
            </a:xfrm>
            <a:custGeom>
              <a:gdLst>
                <a:gd fmla="*/ 0 w 2892037" name="connsiteX0"/>
                <a:gd fmla="*/ 0 h 2796560" name="connsiteY0"/>
                <a:gd fmla="*/ 2892037 w 2892037" name="connsiteX1"/>
                <a:gd fmla="*/ 0 h 2796560" name="connsiteY1"/>
                <a:gd fmla="*/ 2892037 w 2892037" name="connsiteX2"/>
                <a:gd fmla="*/ 2088292 h 2796560" name="connsiteY2"/>
                <a:gd fmla="*/ 2884994 w 2892037" name="connsiteX3"/>
                <a:gd fmla="*/ 2097710 h 2796560" name="connsiteY3"/>
                <a:gd fmla="*/ 1403115 w 2892037" name="connsiteX4"/>
                <a:gd fmla="*/ 2796560 h 2796560" name="connsiteY4"/>
                <a:gd fmla="*/ 45182 w 2892037" name="connsiteX5"/>
                <a:gd fmla="*/ 2234086 h 2796560" name="connsiteY5"/>
                <a:gd fmla="*/ 0 w 2892037" name="connsiteX6"/>
                <a:gd fmla="*/ 2184373 h 2796560" name="connsiteY6"/>
                <a:gd fmla="*/ 0 w 2892037" name="connsiteX7"/>
                <a:gd fmla="*/ 0 h 279656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96560" w="2892037">
                  <a:moveTo>
                    <a:pt x="0" y="0"/>
                  </a:moveTo>
                  <a:lnTo>
                    <a:pt x="2892037" y="0"/>
                  </a:lnTo>
                  <a:lnTo>
                    <a:pt x="2892037" y="2088292"/>
                  </a:lnTo>
                  <a:lnTo>
                    <a:pt x="2884994" y="2097710"/>
                  </a:lnTo>
                  <a:cubicBezTo>
                    <a:pt x="2532763" y="2524515"/>
                    <a:pt x="1999709" y="2796560"/>
                    <a:pt x="1403115" y="2796560"/>
                  </a:cubicBezTo>
                  <a:cubicBezTo>
                    <a:pt x="872810" y="2796560"/>
                    <a:pt x="392708" y="2581611"/>
                    <a:pt x="45182" y="2234086"/>
                  </a:cubicBezTo>
                  <a:lnTo>
                    <a:pt x="0" y="2184373"/>
                  </a:lnTo>
                  <a:lnTo>
                    <a:pt x="0" y="0"/>
                  </a:lnTo>
                  <a:close/>
                </a:path>
              </a:pathLst>
            </a:custGeom>
          </p:spPr>
        </p:pic>
        <p:sp>
          <p:nvSpPr>
            <p:cNvPr id="130" name="椭圆 129"/>
            <p:cNvSpPr/>
            <p:nvPr/>
          </p:nvSpPr>
          <p:spPr>
            <a:xfrm>
              <a:off x="6206421" y="3711571"/>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77" name="组合 76"/>
          <p:cNvGrpSpPr/>
          <p:nvPr/>
        </p:nvGrpSpPr>
        <p:grpSpPr>
          <a:xfrm>
            <a:off x="-620772" y="4590146"/>
            <a:ext cx="2240780" cy="256870"/>
            <a:chOff x="7728786" y="4465654"/>
            <a:chExt cx="2240780" cy="256870"/>
          </a:xfrm>
        </p:grpSpPr>
        <p:sp>
          <p:nvSpPr>
            <p:cNvPr id="49" name="椭圆 48"/>
            <p:cNvSpPr/>
            <p:nvPr/>
          </p:nvSpPr>
          <p:spPr>
            <a:xfrm>
              <a:off x="8235919" y="4467201"/>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a:off x="7728786" y="4465654"/>
              <a:ext cx="255322" cy="2553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p:cNvSpPr/>
            <p:nvPr/>
          </p:nvSpPr>
          <p:spPr>
            <a:xfrm>
              <a:off x="7847936" y="4465654"/>
              <a:ext cx="1988969" cy="256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a:off x="9714244" y="4465654"/>
              <a:ext cx="255322" cy="2553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1" name="椭圆 60"/>
          <p:cNvSpPr/>
          <p:nvPr/>
        </p:nvSpPr>
        <p:spPr>
          <a:xfrm>
            <a:off x="1526218" y="5759279"/>
            <a:ext cx="133350" cy="133350"/>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a:off x="1810797" y="5944771"/>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椭圆 62"/>
          <p:cNvSpPr/>
          <p:nvPr/>
        </p:nvSpPr>
        <p:spPr>
          <a:xfrm>
            <a:off x="3072558" y="5800884"/>
            <a:ext cx="162049" cy="162049"/>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椭圆 63"/>
          <p:cNvSpPr/>
          <p:nvPr/>
        </p:nvSpPr>
        <p:spPr>
          <a:xfrm>
            <a:off x="5994256" y="4333614"/>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椭圆 64"/>
          <p:cNvSpPr/>
          <p:nvPr/>
        </p:nvSpPr>
        <p:spPr>
          <a:xfrm>
            <a:off x="1659568" y="1176529"/>
            <a:ext cx="131125" cy="131125"/>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椭圆 65"/>
          <p:cNvSpPr/>
          <p:nvPr/>
        </p:nvSpPr>
        <p:spPr>
          <a:xfrm>
            <a:off x="2399221" y="1512051"/>
            <a:ext cx="102182" cy="102182"/>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79" name="组合 78"/>
          <p:cNvGrpSpPr/>
          <p:nvPr/>
        </p:nvGrpSpPr>
        <p:grpSpPr>
          <a:xfrm rot="16200000">
            <a:off x="3104680" y="5840705"/>
            <a:ext cx="812114" cy="449585"/>
            <a:chOff x="7759954" y="4858299"/>
            <a:chExt cx="812114" cy="449585"/>
          </a:xfrm>
        </p:grpSpPr>
        <p:sp>
          <p:nvSpPr>
            <p:cNvPr id="67" name="椭圆 66"/>
            <p:cNvSpPr/>
            <p:nvPr/>
          </p:nvSpPr>
          <p:spPr>
            <a:xfrm rot="5400000">
              <a:off x="7759954" y="4858299"/>
              <a:ext cx="449585" cy="449585"/>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椭圆 67"/>
            <p:cNvSpPr/>
            <p:nvPr/>
          </p:nvSpPr>
          <p:spPr>
            <a:xfrm rot="5400000">
              <a:off x="7852725" y="4951071"/>
              <a:ext cx="264042" cy="2640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等腰三角形 68"/>
            <p:cNvSpPr/>
            <p:nvPr/>
          </p:nvSpPr>
          <p:spPr>
            <a:xfrm rot="5400000">
              <a:off x="8212410" y="4869004"/>
              <a:ext cx="291139" cy="428176"/>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0" name="矩形 69"/>
          <p:cNvSpPr/>
          <p:nvPr/>
        </p:nvSpPr>
        <p:spPr>
          <a:xfrm>
            <a:off x="8015178" y="1967402"/>
            <a:ext cx="1808480" cy="579120"/>
          </a:xfrm>
          <a:prstGeom prst="rect">
            <a:avLst/>
          </a:prstGeom>
        </p:spPr>
        <p:txBody>
          <a:bodyPr wrap="none">
            <a:spAutoFit/>
          </a:bodyPr>
          <a:lstStyle/>
          <a:p>
            <a:r>
              <a:rPr altLang="en-US" lang="zh-CN" sz="32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项目介绍</a:t>
            </a:r>
          </a:p>
        </p:txBody>
      </p:sp>
      <p:sp>
        <p:nvSpPr>
          <p:cNvPr id="74" name="椭圆 73"/>
          <p:cNvSpPr/>
          <p:nvPr/>
        </p:nvSpPr>
        <p:spPr>
          <a:xfrm>
            <a:off x="1990222" y="611810"/>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5" name="矩形 74"/>
          <p:cNvSpPr/>
          <p:nvPr/>
        </p:nvSpPr>
        <p:spPr>
          <a:xfrm>
            <a:off x="7141495" y="2799948"/>
            <a:ext cx="3573510" cy="2148840"/>
          </a:xfrm>
          <a:prstGeom prst="rect">
            <a:avLst/>
          </a:prstGeom>
        </p:spPr>
        <p:txBody>
          <a:bodyPr wrap="square">
            <a:spAutoFit/>
          </a:bodyPr>
          <a:lstStyle/>
          <a:p>
            <a:pPr algn="ct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介绍文字介绍文字介绍文字介绍文字介绍文字介绍文字介绍文字介绍文字介绍文字介绍文字介绍文字介绍文字介绍文字介绍文字介绍文字介绍文字介绍文字</a:t>
            </a:r>
          </a:p>
        </p:txBody>
      </p:sp>
      <p:grpSp>
        <p:nvGrpSpPr>
          <p:cNvPr id="81" name="组合 80"/>
          <p:cNvGrpSpPr/>
          <p:nvPr/>
        </p:nvGrpSpPr>
        <p:grpSpPr>
          <a:xfrm rot="16200000">
            <a:off x="4393014" y="4895472"/>
            <a:ext cx="572482" cy="316925"/>
            <a:chOff x="7759954" y="4858299"/>
            <a:chExt cx="812114" cy="449585"/>
          </a:xfrm>
        </p:grpSpPr>
        <p:sp>
          <p:nvSpPr>
            <p:cNvPr id="82" name="椭圆 81"/>
            <p:cNvSpPr/>
            <p:nvPr/>
          </p:nvSpPr>
          <p:spPr>
            <a:xfrm rot="5400000">
              <a:off x="7759954" y="4858299"/>
              <a:ext cx="449585" cy="449585"/>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椭圆 82"/>
            <p:cNvSpPr/>
            <p:nvPr/>
          </p:nvSpPr>
          <p:spPr>
            <a:xfrm rot="5400000">
              <a:off x="7852725" y="4951071"/>
              <a:ext cx="264042" cy="2640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等腰三角形 83"/>
            <p:cNvSpPr/>
            <p:nvPr/>
          </p:nvSpPr>
          <p:spPr>
            <a:xfrm rot="5400000">
              <a:off x="8212410" y="4869004"/>
              <a:ext cx="291139" cy="428176"/>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5" name="组合 84"/>
          <p:cNvGrpSpPr/>
          <p:nvPr/>
        </p:nvGrpSpPr>
        <p:grpSpPr>
          <a:xfrm rot="16200000">
            <a:off x="1759241" y="1722485"/>
            <a:ext cx="691691" cy="382919"/>
            <a:chOff x="7759954" y="4858299"/>
            <a:chExt cx="812114" cy="449585"/>
          </a:xfrm>
        </p:grpSpPr>
        <p:sp>
          <p:nvSpPr>
            <p:cNvPr id="86" name="椭圆 85"/>
            <p:cNvSpPr/>
            <p:nvPr/>
          </p:nvSpPr>
          <p:spPr>
            <a:xfrm rot="5400000">
              <a:off x="7759954" y="4858299"/>
              <a:ext cx="449585" cy="449585"/>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椭圆 86"/>
            <p:cNvSpPr/>
            <p:nvPr/>
          </p:nvSpPr>
          <p:spPr>
            <a:xfrm rot="5400000">
              <a:off x="7852725" y="4951071"/>
              <a:ext cx="264042" cy="2640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等腰三角形 87"/>
            <p:cNvSpPr/>
            <p:nvPr/>
          </p:nvSpPr>
          <p:spPr>
            <a:xfrm rot="5400000">
              <a:off x="8212410" y="4869004"/>
              <a:ext cx="291139" cy="428176"/>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90" name="直接连接符 89"/>
          <p:cNvCxnSpPr/>
          <p:nvPr/>
        </p:nvCxnSpPr>
        <p:spPr>
          <a:xfrm flipH="1">
            <a:off x="4352768" y="451053"/>
            <a:ext cx="541353" cy="568701"/>
          </a:xfrm>
          <a:prstGeom prst="line">
            <a:avLst/>
          </a:prstGeom>
          <a:ln w="3175">
            <a:solidFill>
              <a:srgbClr val="94C9F9"/>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p:nvCxnSpPr>
        <p:spPr>
          <a:xfrm flipH="1">
            <a:off x="4337815" y="103436"/>
            <a:ext cx="692523" cy="727508"/>
          </a:xfrm>
          <a:prstGeom prst="line">
            <a:avLst/>
          </a:prstGeom>
          <a:ln w="3175">
            <a:solidFill>
              <a:srgbClr val="62CDFF"/>
            </a:solid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p:nvPr/>
        </p:nvCxnSpPr>
        <p:spPr>
          <a:xfrm flipH="1">
            <a:off x="338943" y="279038"/>
            <a:ext cx="1367378" cy="1436455"/>
          </a:xfrm>
          <a:prstGeom prst="line">
            <a:avLst/>
          </a:prstGeom>
          <a:ln w="3175">
            <a:solidFill>
              <a:srgbClr val="94C9F9"/>
            </a:solidFill>
          </a:ln>
        </p:spPr>
        <p:style>
          <a:lnRef idx="1">
            <a:schemeClr val="accent1"/>
          </a:lnRef>
          <a:fillRef idx="0">
            <a:schemeClr val="accent1"/>
          </a:fillRef>
          <a:effectRef idx="0">
            <a:schemeClr val="accent1"/>
          </a:effectRef>
          <a:fontRef idx="minor">
            <a:schemeClr val="tx1"/>
          </a:fontRef>
        </p:style>
      </p:cxnSp>
      <p:cxnSp>
        <p:nvCxnSpPr>
          <p:cNvPr id="95" name="直接连接符 94"/>
          <p:cNvCxnSpPr/>
          <p:nvPr/>
        </p:nvCxnSpPr>
        <p:spPr>
          <a:xfrm flipH="1">
            <a:off x="807423" y="924645"/>
            <a:ext cx="543526" cy="570983"/>
          </a:xfrm>
          <a:prstGeom prst="line">
            <a:avLst/>
          </a:prstGeom>
          <a:ln w="88900">
            <a:solidFill>
              <a:srgbClr val="DDF2FC">
                <a:alpha val="75000"/>
              </a:srgb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a:xfrm flipH="1">
            <a:off x="5413813" y="1614233"/>
            <a:ext cx="455439" cy="478447"/>
          </a:xfrm>
          <a:prstGeom prst="line">
            <a:avLst/>
          </a:prstGeom>
          <a:ln w="3175">
            <a:solidFill>
              <a:srgbClr val="62CDFF"/>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flipH="1">
            <a:off x="10611183" y="5864559"/>
            <a:ext cx="880778" cy="925273"/>
          </a:xfrm>
          <a:prstGeom prst="line">
            <a:avLst/>
          </a:prstGeom>
          <a:ln w="3175">
            <a:solidFill>
              <a:srgbClr val="89C5FA"/>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flipH="1">
            <a:off x="10715005" y="4920604"/>
            <a:ext cx="1367378" cy="1436455"/>
          </a:xfrm>
          <a:prstGeom prst="line">
            <a:avLst/>
          </a:prstGeom>
          <a:ln w="3175">
            <a:solidFill>
              <a:srgbClr val="DBF8FF"/>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flipH="1">
            <a:off x="-113639" y="5996394"/>
            <a:ext cx="941441" cy="989001"/>
          </a:xfrm>
          <a:prstGeom prst="line">
            <a:avLst/>
          </a:prstGeom>
          <a:ln w="3175">
            <a:solidFill>
              <a:srgbClr val="87CAFE"/>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H="1">
            <a:off x="221099" y="6464297"/>
            <a:ext cx="543526" cy="570983"/>
          </a:xfrm>
          <a:prstGeom prst="line">
            <a:avLst/>
          </a:prstGeom>
          <a:ln w="152400">
            <a:solidFill>
              <a:srgbClr val="E9F4FF">
                <a:alpha val="75000"/>
              </a:srgb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flipH="1">
            <a:off x="5376690" y="5477034"/>
            <a:ext cx="543526" cy="570983"/>
          </a:xfrm>
          <a:prstGeom prst="line">
            <a:avLst/>
          </a:prstGeom>
          <a:ln w="88900">
            <a:solidFill>
              <a:srgbClr val="DBF8FF">
                <a:alpha val="75000"/>
              </a:srgb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flipH="1">
            <a:off x="5775072" y="5343417"/>
            <a:ext cx="455439" cy="478447"/>
          </a:xfrm>
          <a:prstGeom prst="line">
            <a:avLst/>
          </a:prstGeom>
          <a:ln w="3175">
            <a:solidFill>
              <a:srgbClr val="62CDFF"/>
            </a:solidFill>
          </a:ln>
        </p:spPr>
        <p:style>
          <a:lnRef idx="1">
            <a:schemeClr val="accent1"/>
          </a:lnRef>
          <a:fillRef idx="0">
            <a:schemeClr val="accent1"/>
          </a:fillRef>
          <a:effectRef idx="0">
            <a:schemeClr val="accent1"/>
          </a:effectRef>
          <a:fontRef idx="minor">
            <a:schemeClr val="tx1"/>
          </a:fontRef>
        </p:style>
      </p:cxnSp>
      <p:sp>
        <p:nvSpPr>
          <p:cNvPr id="116" name="椭圆 115"/>
          <p:cNvSpPr/>
          <p:nvPr/>
        </p:nvSpPr>
        <p:spPr>
          <a:xfrm>
            <a:off x="11267569" y="597870"/>
            <a:ext cx="131125" cy="131125"/>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9" name="椭圆 118"/>
          <p:cNvSpPr/>
          <p:nvPr/>
        </p:nvSpPr>
        <p:spPr>
          <a:xfrm>
            <a:off x="11496907" y="399962"/>
            <a:ext cx="102182" cy="102182"/>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0" name="椭圆 119"/>
          <p:cNvSpPr/>
          <p:nvPr/>
        </p:nvSpPr>
        <p:spPr>
          <a:xfrm>
            <a:off x="10885714" y="5983305"/>
            <a:ext cx="155935" cy="155935"/>
          </a:xfrm>
          <a:prstGeom prst="ellipse">
            <a:avLst/>
          </a:prstGeom>
          <a:solidFill>
            <a:srgbClr val="E9F4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267053490"/>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直角三角形 2"/>
          <p:cNvSpPr/>
          <p:nvPr/>
        </p:nvSpPr>
        <p:spPr>
          <a:xfrm>
            <a:off x="5409365" y="4613802"/>
            <a:ext cx="2761543" cy="1681087"/>
          </a:xfrm>
          <a:prstGeom prst="rtTriangle">
            <a:avLst/>
          </a:prstGeom>
          <a:solidFill>
            <a:srgbClr val="87D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直角三角形 3"/>
          <p:cNvSpPr/>
          <p:nvPr/>
        </p:nvSpPr>
        <p:spPr>
          <a:xfrm flipH="1">
            <a:off x="1913718" y="4613802"/>
            <a:ext cx="3501844" cy="1681087"/>
          </a:xfrm>
          <a:prstGeom prst="rtTriangle">
            <a:avLst/>
          </a:prstGeom>
          <a:solidFill>
            <a:srgbClr val="A1D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直角三角形 7"/>
          <p:cNvSpPr/>
          <p:nvPr/>
        </p:nvSpPr>
        <p:spPr>
          <a:xfrm>
            <a:off x="5409026" y="4613802"/>
            <a:ext cx="440717" cy="448594"/>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直角三角形 7"/>
          <p:cNvSpPr/>
          <p:nvPr/>
        </p:nvSpPr>
        <p:spPr>
          <a:xfrm flipH="1">
            <a:off x="4843010" y="4613802"/>
            <a:ext cx="566353" cy="415703"/>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直角三角形 6"/>
          <p:cNvSpPr/>
          <p:nvPr/>
        </p:nvSpPr>
        <p:spPr>
          <a:xfrm>
            <a:off x="7742384" y="5209491"/>
            <a:ext cx="3460819" cy="1681087"/>
          </a:xfrm>
          <a:prstGeom prst="rtTriangle">
            <a:avLst/>
          </a:prstGeom>
          <a:solidFill>
            <a:srgbClr val="AFE2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flipH="1">
            <a:off x="4168522" y="5209491"/>
            <a:ext cx="3573862" cy="1681087"/>
          </a:xfrm>
          <a:prstGeom prst="rtTriangle">
            <a:avLst/>
          </a:prstGeom>
          <a:solidFill>
            <a:srgbClr val="C1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7"/>
          <p:cNvSpPr/>
          <p:nvPr/>
        </p:nvSpPr>
        <p:spPr>
          <a:xfrm>
            <a:off x="7743479" y="5201776"/>
            <a:ext cx="546705" cy="448595"/>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D4F0F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直角三角形 7"/>
          <p:cNvSpPr/>
          <p:nvPr/>
        </p:nvSpPr>
        <p:spPr>
          <a:xfrm flipH="1">
            <a:off x="7177464" y="5201776"/>
            <a:ext cx="566353" cy="415704"/>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FDFDF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直角三角形 10"/>
          <p:cNvSpPr/>
          <p:nvPr/>
        </p:nvSpPr>
        <p:spPr>
          <a:xfrm>
            <a:off x="2767100" y="5220455"/>
            <a:ext cx="4918053" cy="1681087"/>
          </a:xfrm>
          <a:prstGeom prst="rtTriangl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直角三角形 11"/>
          <p:cNvSpPr/>
          <p:nvPr/>
        </p:nvSpPr>
        <p:spPr>
          <a:xfrm flipH="1">
            <a:off x="0" y="5220455"/>
            <a:ext cx="2767100" cy="1681087"/>
          </a:xfrm>
          <a:prstGeom prst="rtTriangle">
            <a:avLst/>
          </a:prstGeom>
          <a:solidFill>
            <a:srgbClr val="B7E4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直角三角形 7"/>
          <p:cNvSpPr/>
          <p:nvPr/>
        </p:nvSpPr>
        <p:spPr>
          <a:xfrm>
            <a:off x="2758456" y="5213146"/>
            <a:ext cx="1177653" cy="670934"/>
          </a:xfrm>
          <a:custGeom>
            <a:gdLst>
              <a:gd fmla="*/ 0 w 1730375" name="connsiteX0"/>
              <a:gd fmla="*/ 1008743 h 1165791" name="connsiteY0"/>
              <a:gd fmla="*/ 9525 w 1730375" name="connsiteX1"/>
              <a:gd fmla="*/ 0 h 1165791" name="connsiteY1"/>
              <a:gd fmla="*/ 869950 w 1730375" name="connsiteX2"/>
              <a:gd fmla="*/ 351971 h 1165791" name="connsiteY2"/>
              <a:gd fmla="*/ 1730375 w 1730375" name="connsiteX3"/>
              <a:gd fmla="*/ 703943 h 1165791" name="connsiteY3"/>
              <a:gd fmla="*/ 593725 w 1730375" name="connsiteX4"/>
              <a:gd fmla="*/ 1161143 h 1165791" name="connsiteY4"/>
              <a:gd fmla="*/ 0 w 1730375"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30375">
                <a:moveTo>
                  <a:pt x="0" y="1008743"/>
                </a:moveTo>
                <a:lnTo>
                  <a:pt x="9525" y="0"/>
                </a:lnTo>
                <a:lnTo>
                  <a:pt x="869950" y="351971"/>
                </a:lnTo>
                <a:lnTo>
                  <a:pt x="1730375" y="703943"/>
                </a:lnTo>
                <a:cubicBezTo>
                  <a:pt x="1338792" y="875393"/>
                  <a:pt x="947208" y="684893"/>
                  <a:pt x="593725" y="1161143"/>
                </a:cubicBezTo>
                <a:cubicBezTo>
                  <a:pt x="373592" y="1192893"/>
                  <a:pt x="182033" y="1053193"/>
                  <a:pt x="0" y="1008743"/>
                </a:cubicBezTo>
                <a:close/>
              </a:path>
            </a:pathLst>
          </a:cu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直角三角形 7"/>
          <p:cNvSpPr/>
          <p:nvPr/>
        </p:nvSpPr>
        <p:spPr>
          <a:xfrm flipH="1">
            <a:off x="2096717" y="5220455"/>
            <a:ext cx="670382" cy="619626"/>
          </a:xfrm>
          <a:custGeom>
            <a:gdLst>
              <a:gd fmla="*/ 0 w 1730375" name="connsiteX0"/>
              <a:gd fmla="*/ 1008743 h 1076641" name="connsiteY0"/>
              <a:gd fmla="*/ 9525 w 1730375" name="connsiteX1"/>
              <a:gd fmla="*/ 0 h 1076641" name="connsiteY1"/>
              <a:gd fmla="*/ 869950 w 1730375" name="connsiteX2"/>
              <a:gd fmla="*/ 351971 h 1076641" name="connsiteY2"/>
              <a:gd fmla="*/ 1730375 w 1730375" name="connsiteX3"/>
              <a:gd fmla="*/ 703943 h 1076641" name="connsiteY3"/>
              <a:gd fmla="*/ 1177727 w 1730375" name="connsiteX4"/>
              <a:gd fmla="*/ 1065893 h 1076641" name="connsiteY4"/>
              <a:gd fmla="*/ 0 w 1730375"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30375">
                <a:moveTo>
                  <a:pt x="0" y="1008743"/>
                </a:moveTo>
                <a:lnTo>
                  <a:pt x="9525" y="0"/>
                </a:lnTo>
                <a:lnTo>
                  <a:pt x="869950" y="351971"/>
                </a:lnTo>
                <a:lnTo>
                  <a:pt x="1730375" y="703943"/>
                </a:lnTo>
                <a:cubicBezTo>
                  <a:pt x="1338792" y="875393"/>
                  <a:pt x="1531210" y="589643"/>
                  <a:pt x="1177727" y="1065893"/>
                </a:cubicBezTo>
                <a:cubicBezTo>
                  <a:pt x="957594" y="1097643"/>
                  <a:pt x="182033" y="1053193"/>
                  <a:pt x="0" y="1008743"/>
                </a:cubicBezTo>
                <a:close/>
              </a:path>
            </a:pathLst>
          </a:custGeom>
          <a:solidFill>
            <a:srgbClr val="EFF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直角三角形 14"/>
          <p:cNvSpPr/>
          <p:nvPr/>
        </p:nvSpPr>
        <p:spPr>
          <a:xfrm>
            <a:off x="9729412" y="5519304"/>
            <a:ext cx="2462588" cy="1378990"/>
          </a:xfrm>
          <a:prstGeom prst="rtTriangle">
            <a:avLst/>
          </a:prstGeom>
          <a:solidFill>
            <a:srgbClr val="6FC4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直角三角形 15"/>
          <p:cNvSpPr/>
          <p:nvPr/>
        </p:nvSpPr>
        <p:spPr>
          <a:xfrm flipH="1">
            <a:off x="7672188" y="5519304"/>
            <a:ext cx="2057224" cy="1378990"/>
          </a:xfrm>
          <a:prstGeom prst="rtTriangle">
            <a:avLst/>
          </a:prstGeom>
          <a:solidFill>
            <a:srgbClr val="85D1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直角三角形 7"/>
          <p:cNvSpPr/>
          <p:nvPr/>
        </p:nvSpPr>
        <p:spPr>
          <a:xfrm>
            <a:off x="9729412" y="5519304"/>
            <a:ext cx="803409" cy="497025"/>
          </a:xfrm>
          <a:custGeom>
            <a:gdLst>
              <a:gd fmla="*/ 0 w 1782402" name="connsiteX0"/>
              <a:gd fmla="*/ 1008743 h 1165791" name="connsiteY0"/>
              <a:gd fmla="*/ 9525 w 1782402" name="connsiteX1"/>
              <a:gd fmla="*/ 0 h 1165791" name="connsiteY1"/>
              <a:gd fmla="*/ 773604 w 1782402" name="connsiteX2"/>
              <a:gd fmla="*/ 405925 h 1165791" name="connsiteY2"/>
              <a:gd fmla="*/ 1782402 w 1782402" name="connsiteX3"/>
              <a:gd fmla="*/ 1050789 h 1165791" name="connsiteY3"/>
              <a:gd fmla="*/ 593725 w 1782402" name="connsiteX4"/>
              <a:gd fmla="*/ 1161143 h 1165791" name="connsiteY4"/>
              <a:gd fmla="*/ 0 w 1782402" name="connsiteX5"/>
              <a:gd fmla="*/ 1008743 h 116579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65791" w="1782402">
                <a:moveTo>
                  <a:pt x="0" y="1008743"/>
                </a:moveTo>
                <a:lnTo>
                  <a:pt x="9525" y="0"/>
                </a:lnTo>
                <a:lnTo>
                  <a:pt x="773604" y="405925"/>
                </a:lnTo>
                <a:lnTo>
                  <a:pt x="1782402" y="1050789"/>
                </a:lnTo>
                <a:cubicBezTo>
                  <a:pt x="1390819" y="1222239"/>
                  <a:pt x="947208" y="684893"/>
                  <a:pt x="593725" y="1161143"/>
                </a:cubicBezTo>
                <a:cubicBezTo>
                  <a:pt x="373592" y="1192893"/>
                  <a:pt x="182033" y="1053193"/>
                  <a:pt x="0" y="1008743"/>
                </a:cubicBezTo>
                <a:close/>
              </a:path>
            </a:pathLst>
          </a:custGeom>
          <a:solidFill>
            <a:srgbClr val="AED7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直角三角形 7"/>
          <p:cNvSpPr/>
          <p:nvPr/>
        </p:nvSpPr>
        <p:spPr>
          <a:xfrm flipH="1">
            <a:off x="9238622" y="5519304"/>
            <a:ext cx="500064" cy="459017"/>
          </a:xfrm>
          <a:custGeom>
            <a:gdLst>
              <a:gd fmla="*/ 0 w 1769756" name="connsiteX0"/>
              <a:gd fmla="*/ 1008743 h 1076641" name="connsiteY0"/>
              <a:gd fmla="*/ 9525 w 1769756" name="connsiteX1"/>
              <a:gd fmla="*/ 0 h 1076641" name="connsiteY1"/>
              <a:gd fmla="*/ 869950 w 1769756" name="connsiteX2"/>
              <a:gd fmla="*/ 351971 h 1076641" name="connsiteY2"/>
              <a:gd fmla="*/ 1769756 w 1769756" name="connsiteX3"/>
              <a:gd fmla="*/ 750189 h 1076641" name="connsiteY3"/>
              <a:gd fmla="*/ 1177727 w 1769756" name="connsiteX4"/>
              <a:gd fmla="*/ 1065893 h 1076641" name="connsiteY4"/>
              <a:gd fmla="*/ 0 w 1769756" name="connsiteX5"/>
              <a:gd fmla="*/ 1008743 h 1076641" name="connsiteY5"/>
              <a:gd fmla="*/ 0 w 1720850" name="connsiteX6"/>
              <a:gd fmla="*/ 1084943 h 108494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76641" w="1769756">
                <a:moveTo>
                  <a:pt x="0" y="1008743"/>
                </a:moveTo>
                <a:lnTo>
                  <a:pt x="9525" y="0"/>
                </a:lnTo>
                <a:lnTo>
                  <a:pt x="869950" y="351971"/>
                </a:lnTo>
                <a:lnTo>
                  <a:pt x="1769756" y="750189"/>
                </a:lnTo>
                <a:cubicBezTo>
                  <a:pt x="1378173" y="921639"/>
                  <a:pt x="1531210" y="589643"/>
                  <a:pt x="1177727" y="1065893"/>
                </a:cubicBezTo>
                <a:cubicBezTo>
                  <a:pt x="957594" y="1097643"/>
                  <a:pt x="182033" y="1053193"/>
                  <a:pt x="0" y="1008743"/>
                </a:cubicBezTo>
                <a:close/>
              </a:path>
            </a:pathLst>
          </a:custGeom>
          <a:solidFill>
            <a:srgbClr val="E7E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5" name="组合 24"/>
          <p:cNvGrpSpPr/>
          <p:nvPr/>
        </p:nvGrpSpPr>
        <p:grpSpPr>
          <a:xfrm>
            <a:off x="1922033" y="2385652"/>
            <a:ext cx="1538866" cy="1870796"/>
            <a:chOff x="5197767" y="1595938"/>
            <a:chExt cx="1869490" cy="2272738"/>
          </a:xfrm>
          <a:solidFill>
            <a:srgbClr val="D1EDFF"/>
          </a:solidFill>
        </p:grpSpPr>
        <p:sp>
          <p:nvSpPr>
            <p:cNvPr id="22" name="椭圆 21"/>
            <p:cNvSpPr/>
            <p:nvPr/>
          </p:nvSpPr>
          <p:spPr>
            <a:xfrm rot="10800000">
              <a:off x="5197767" y="1595938"/>
              <a:ext cx="1869490" cy="186949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10800000">
              <a:off x="5471380" y="3195393"/>
              <a:ext cx="1322266" cy="67328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2" name="组合 31"/>
          <p:cNvGrpSpPr/>
          <p:nvPr/>
        </p:nvGrpSpPr>
        <p:grpSpPr>
          <a:xfrm>
            <a:off x="4212294" y="2380275"/>
            <a:ext cx="1538866" cy="1870796"/>
            <a:chOff x="5197767" y="1595938"/>
            <a:chExt cx="1869490" cy="2272738"/>
          </a:xfrm>
          <a:solidFill>
            <a:srgbClr val="FCFCE2"/>
          </a:solidFill>
        </p:grpSpPr>
        <p:sp>
          <p:nvSpPr>
            <p:cNvPr id="33" name="椭圆 32"/>
            <p:cNvSpPr/>
            <p:nvPr/>
          </p:nvSpPr>
          <p:spPr>
            <a:xfrm rot="10800000">
              <a:off x="5197767" y="1595938"/>
              <a:ext cx="1869490" cy="186949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等腰三角形 33"/>
            <p:cNvSpPr/>
            <p:nvPr/>
          </p:nvSpPr>
          <p:spPr>
            <a:xfrm rot="10800000">
              <a:off x="5471380" y="3195393"/>
              <a:ext cx="1322266" cy="67328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5" name="组合 34"/>
          <p:cNvGrpSpPr/>
          <p:nvPr/>
        </p:nvGrpSpPr>
        <p:grpSpPr>
          <a:xfrm>
            <a:off x="6496542" y="2380275"/>
            <a:ext cx="1538866" cy="1870796"/>
            <a:chOff x="5197767" y="1595938"/>
            <a:chExt cx="1869490" cy="2272738"/>
          </a:xfrm>
          <a:solidFill>
            <a:srgbClr val="D1EDFF"/>
          </a:solidFill>
        </p:grpSpPr>
        <p:sp>
          <p:nvSpPr>
            <p:cNvPr id="36" name="椭圆 35"/>
            <p:cNvSpPr/>
            <p:nvPr/>
          </p:nvSpPr>
          <p:spPr>
            <a:xfrm rot="10800000">
              <a:off x="5197767" y="1595938"/>
              <a:ext cx="1869490" cy="186949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等腰三角形 36"/>
            <p:cNvSpPr/>
            <p:nvPr/>
          </p:nvSpPr>
          <p:spPr>
            <a:xfrm rot="10800000">
              <a:off x="5471380" y="3195393"/>
              <a:ext cx="1322266" cy="67328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8" name="组合 37"/>
          <p:cNvGrpSpPr/>
          <p:nvPr/>
        </p:nvGrpSpPr>
        <p:grpSpPr>
          <a:xfrm>
            <a:off x="8780791" y="2380275"/>
            <a:ext cx="1538866" cy="1870796"/>
            <a:chOff x="5197767" y="1595938"/>
            <a:chExt cx="1869490" cy="2272738"/>
          </a:xfrm>
          <a:solidFill>
            <a:srgbClr val="FCFCE2"/>
          </a:solidFill>
        </p:grpSpPr>
        <p:sp>
          <p:nvSpPr>
            <p:cNvPr id="39" name="椭圆 38"/>
            <p:cNvSpPr/>
            <p:nvPr/>
          </p:nvSpPr>
          <p:spPr>
            <a:xfrm rot="10800000">
              <a:off x="5197767" y="1595938"/>
              <a:ext cx="1869490" cy="186949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等腰三角形 39"/>
            <p:cNvSpPr/>
            <p:nvPr/>
          </p:nvSpPr>
          <p:spPr>
            <a:xfrm rot="10800000">
              <a:off x="5471380" y="3195393"/>
              <a:ext cx="1322266" cy="67328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1" name="矩形 40"/>
          <p:cNvSpPr/>
          <p:nvPr/>
        </p:nvSpPr>
        <p:spPr>
          <a:xfrm>
            <a:off x="5029464" y="1137081"/>
            <a:ext cx="2214880" cy="701040"/>
          </a:xfrm>
          <a:prstGeom prst="rect">
            <a:avLst/>
          </a:prstGeom>
        </p:spPr>
        <p:txBody>
          <a:bodyPr wrap="none">
            <a:spAutoFit/>
          </a:bodyPr>
          <a:lstStyle/>
          <a:p>
            <a:r>
              <a:rPr altLang="en-US" lang="zh-CN" smtClean="0" sz="40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痛点分析</a:t>
            </a:r>
          </a:p>
        </p:txBody>
      </p:sp>
      <p:sp>
        <p:nvSpPr>
          <p:cNvPr id="42" name="矩形 41"/>
          <p:cNvSpPr/>
          <p:nvPr/>
        </p:nvSpPr>
        <p:spPr>
          <a:xfrm>
            <a:off x="2148907" y="2983388"/>
            <a:ext cx="1097280" cy="457200"/>
          </a:xfrm>
          <a:prstGeom prst="rect">
            <a:avLst/>
          </a:prstGeom>
        </p:spPr>
        <p:txBody>
          <a:bodyPr wrap="none">
            <a:spAutoFit/>
          </a:bodyPr>
          <a:lstStyle/>
          <a:p>
            <a:r>
              <a:rPr altLang="en-US" lang="zh-CN" smtClean="0" sz="2400">
                <a:solidFill>
                  <a:schemeClr val="bg1">
                    <a:lumMod val="50000"/>
                  </a:schemeClr>
                </a:solidFill>
                <a:latin charset="-122" panose="020b0502040204020203" pitchFamily="34" typeface="微软雅黑 Light"/>
                <a:ea charset="-122" panose="020b0502040204020203" pitchFamily="34" typeface="微软雅黑 Light"/>
                <a:cs charset="0" panose="020b0604020202020204" pitchFamily="34" typeface="Arial"/>
              </a:rPr>
              <a:t>痛点一</a:t>
            </a:r>
          </a:p>
        </p:txBody>
      </p:sp>
      <p:sp>
        <p:nvSpPr>
          <p:cNvPr id="43" name="矩形 42"/>
          <p:cNvSpPr/>
          <p:nvPr/>
        </p:nvSpPr>
        <p:spPr>
          <a:xfrm>
            <a:off x="4476919" y="2983388"/>
            <a:ext cx="1097280" cy="457200"/>
          </a:xfrm>
          <a:prstGeom prst="rect">
            <a:avLst/>
          </a:prstGeom>
        </p:spPr>
        <p:txBody>
          <a:bodyPr wrap="none">
            <a:spAutoFit/>
          </a:bodyPr>
          <a:lstStyle/>
          <a:p>
            <a:r>
              <a:rPr altLang="en-US" lang="zh-CN" smtClean="0" sz="2400">
                <a:solidFill>
                  <a:schemeClr val="bg1">
                    <a:lumMod val="50000"/>
                  </a:schemeClr>
                </a:solidFill>
                <a:latin charset="-122" panose="020b0502040204020203" pitchFamily="34" typeface="微软雅黑 Light"/>
                <a:ea charset="-122" panose="020b0502040204020203" pitchFamily="34" typeface="微软雅黑 Light"/>
                <a:cs charset="0" panose="020b0604020202020204" pitchFamily="34" typeface="Arial"/>
              </a:rPr>
              <a:t>痛点二</a:t>
            </a:r>
          </a:p>
        </p:txBody>
      </p:sp>
      <p:sp>
        <p:nvSpPr>
          <p:cNvPr id="44" name="矩形 43"/>
          <p:cNvSpPr/>
          <p:nvPr/>
        </p:nvSpPr>
        <p:spPr>
          <a:xfrm>
            <a:off x="6747088" y="3019452"/>
            <a:ext cx="1097280" cy="457200"/>
          </a:xfrm>
          <a:prstGeom prst="rect">
            <a:avLst/>
          </a:prstGeom>
        </p:spPr>
        <p:txBody>
          <a:bodyPr wrap="none">
            <a:spAutoFit/>
          </a:bodyPr>
          <a:lstStyle/>
          <a:p>
            <a:r>
              <a:rPr altLang="en-US" lang="zh-CN" smtClean="0" sz="2400">
                <a:solidFill>
                  <a:schemeClr val="bg1">
                    <a:lumMod val="50000"/>
                  </a:schemeClr>
                </a:solidFill>
                <a:latin charset="-122" panose="020b0502040204020203" pitchFamily="34" typeface="微软雅黑 Light"/>
                <a:ea charset="-122" panose="020b0502040204020203" pitchFamily="34" typeface="微软雅黑 Light"/>
                <a:cs charset="0" panose="020b0604020202020204" pitchFamily="34" typeface="Arial"/>
              </a:rPr>
              <a:t>痛点三</a:t>
            </a:r>
          </a:p>
        </p:txBody>
      </p:sp>
      <p:sp>
        <p:nvSpPr>
          <p:cNvPr id="45" name="矩形 44"/>
          <p:cNvSpPr/>
          <p:nvPr/>
        </p:nvSpPr>
        <p:spPr>
          <a:xfrm>
            <a:off x="9006312" y="3019452"/>
            <a:ext cx="1097280" cy="457200"/>
          </a:xfrm>
          <a:prstGeom prst="rect">
            <a:avLst/>
          </a:prstGeom>
        </p:spPr>
        <p:txBody>
          <a:bodyPr wrap="none">
            <a:spAutoFit/>
          </a:bodyPr>
          <a:lstStyle/>
          <a:p>
            <a:r>
              <a:rPr altLang="en-US" lang="zh-CN" smtClean="0" sz="2400">
                <a:solidFill>
                  <a:schemeClr val="bg1">
                    <a:lumMod val="50000"/>
                  </a:schemeClr>
                </a:solidFill>
                <a:latin charset="-122" panose="020b0502040204020203" pitchFamily="34" typeface="微软雅黑 Light"/>
                <a:ea charset="-122" panose="020b0502040204020203" pitchFamily="34" typeface="微软雅黑 Light"/>
                <a:cs charset="0" panose="020b0604020202020204" pitchFamily="34" typeface="Arial"/>
              </a:rPr>
              <a:t>痛点四</a:t>
            </a:r>
          </a:p>
        </p:txBody>
      </p:sp>
      <p:sp>
        <p:nvSpPr>
          <p:cNvPr id="48" name="椭圆 47"/>
          <p:cNvSpPr/>
          <p:nvPr/>
        </p:nvSpPr>
        <p:spPr>
          <a:xfrm>
            <a:off x="10467436" y="2006450"/>
            <a:ext cx="116840" cy="116840"/>
          </a:xfrm>
          <a:prstGeom prst="ellipse">
            <a:avLst/>
          </a:prstGeom>
          <a:solidFill>
            <a:srgbClr val="E7E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11093509" y="1726962"/>
            <a:ext cx="79463" cy="79463"/>
          </a:xfrm>
          <a:prstGeom prst="ellips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椭圆 50"/>
          <p:cNvSpPr/>
          <p:nvPr/>
        </p:nvSpPr>
        <p:spPr>
          <a:xfrm>
            <a:off x="10633733" y="378945"/>
            <a:ext cx="150495" cy="150495"/>
          </a:xfrm>
          <a:prstGeom prst="ellipse">
            <a:avLst/>
          </a:pr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a:off x="1176429" y="5177324"/>
            <a:ext cx="64333" cy="64333"/>
          </a:xfrm>
          <a:prstGeom prst="ellips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a:off x="10715141" y="4097870"/>
            <a:ext cx="144449" cy="144449"/>
          </a:xfrm>
          <a:prstGeom prst="ellipse">
            <a:avLst/>
          </a:prstGeom>
          <a:solidFill>
            <a:srgbClr val="B7E4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椭圆 53"/>
          <p:cNvSpPr/>
          <p:nvPr/>
        </p:nvSpPr>
        <p:spPr>
          <a:xfrm>
            <a:off x="11678136" y="3978031"/>
            <a:ext cx="112349" cy="112349"/>
          </a:xfrm>
          <a:prstGeom prst="ellipse">
            <a:avLst/>
          </a:prstGeom>
          <a:solidFill>
            <a:srgbClr val="E7E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a:off x="11366487" y="4369708"/>
            <a:ext cx="66949" cy="66949"/>
          </a:xfrm>
          <a:prstGeom prst="ellips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椭圆 56"/>
          <p:cNvSpPr/>
          <p:nvPr/>
        </p:nvSpPr>
        <p:spPr>
          <a:xfrm>
            <a:off x="10658967" y="4895151"/>
            <a:ext cx="112349" cy="112349"/>
          </a:xfrm>
          <a:prstGeom prst="ellipse">
            <a:avLst/>
          </a:prstGeom>
          <a:solidFill>
            <a:srgbClr val="E7E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6938101" y="4732386"/>
            <a:ext cx="144449" cy="144449"/>
          </a:xfrm>
          <a:prstGeom prst="ellipse">
            <a:avLst/>
          </a:pr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a:off x="1637721" y="4766956"/>
            <a:ext cx="112349" cy="112349"/>
          </a:xfrm>
          <a:prstGeom prst="ellipse">
            <a:avLst/>
          </a:prstGeom>
          <a:solidFill>
            <a:srgbClr val="E7E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椭圆 65"/>
          <p:cNvSpPr/>
          <p:nvPr/>
        </p:nvSpPr>
        <p:spPr>
          <a:xfrm>
            <a:off x="492071" y="1491024"/>
            <a:ext cx="133350" cy="133350"/>
          </a:xfrm>
          <a:prstGeom prst="ellipse">
            <a:avLst/>
          </a:pr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a:off x="1111095" y="1879221"/>
            <a:ext cx="88901" cy="88901"/>
          </a:xfrm>
          <a:prstGeom prst="ellipse">
            <a:avLst/>
          </a:pr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椭圆 67"/>
          <p:cNvSpPr/>
          <p:nvPr/>
        </p:nvSpPr>
        <p:spPr>
          <a:xfrm>
            <a:off x="1727824" y="275992"/>
            <a:ext cx="107517" cy="107517"/>
          </a:xfrm>
          <a:prstGeom prst="ellipse">
            <a:avLst/>
          </a:pr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椭圆 68"/>
          <p:cNvSpPr/>
          <p:nvPr/>
        </p:nvSpPr>
        <p:spPr>
          <a:xfrm>
            <a:off x="1383550" y="4090380"/>
            <a:ext cx="112349" cy="112349"/>
          </a:xfrm>
          <a:prstGeom prst="ellips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椭圆 70"/>
          <p:cNvSpPr/>
          <p:nvPr/>
        </p:nvSpPr>
        <p:spPr>
          <a:xfrm flipV="1">
            <a:off x="2125190" y="2131714"/>
            <a:ext cx="64333" cy="64333"/>
          </a:xfrm>
          <a:prstGeom prst="ellips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0" name="图片 89"/>
          <p:cNvPicPr>
            <a:picLocks noChangeAspect="1"/>
          </p:cNvPicPr>
          <p:nvPr/>
        </p:nvPicPr>
        <p:blipFill>
          <a:blip r:embed="rId2"/>
          <a:srcRect b="12970" l="18056" r="15893" t="22108"/>
          <a:stretch>
            <a:fillRect/>
          </a:stretch>
        </p:blipFill>
        <p:spPr>
          <a:xfrm>
            <a:off x="822139" y="1517260"/>
            <a:ext cx="666812" cy="655413"/>
          </a:xfrm>
          <a:prstGeom prst="ellipse">
            <a:avLst/>
          </a:prstGeom>
        </p:spPr>
      </p:pic>
      <p:pic>
        <p:nvPicPr>
          <p:cNvPr id="91" name="图片 90"/>
          <p:cNvPicPr>
            <a:picLocks noChangeAspect="1"/>
          </p:cNvPicPr>
          <p:nvPr/>
        </p:nvPicPr>
        <p:blipFill>
          <a:blip r:embed="rId2"/>
          <a:srcRect b="12970" l="18056" r="15893" t="22108"/>
          <a:stretch>
            <a:fillRect/>
          </a:stretch>
        </p:blipFill>
        <p:spPr>
          <a:xfrm>
            <a:off x="10450822" y="4818675"/>
            <a:ext cx="408768" cy="401780"/>
          </a:xfrm>
          <a:prstGeom prst="ellipse">
            <a:avLst/>
          </a:prstGeom>
        </p:spPr>
      </p:pic>
      <p:pic>
        <p:nvPicPr>
          <p:cNvPr id="92" name="图片 91"/>
          <p:cNvPicPr>
            <a:picLocks noChangeAspect="1"/>
          </p:cNvPicPr>
          <p:nvPr/>
        </p:nvPicPr>
        <p:blipFill>
          <a:blip r:embed="rId3"/>
          <a:srcRect b="13542" l="18945" r="16317" t="22361"/>
          <a:stretch>
            <a:fillRect/>
          </a:stretch>
        </p:blipFill>
        <p:spPr>
          <a:xfrm>
            <a:off x="1447638" y="4573537"/>
            <a:ext cx="650004" cy="643569"/>
          </a:xfrm>
          <a:prstGeom prst="ellipse">
            <a:avLst/>
          </a:prstGeom>
        </p:spPr>
      </p:pic>
      <p:pic>
        <p:nvPicPr>
          <p:cNvPr id="95" name="图片 94"/>
          <p:cNvPicPr/>
          <p:nvPr/>
        </p:nvPicPr>
        <p:blipFill>
          <a:blip r:embed="rId4">
            <a:extLst>
              <a:ext uri="{28A0092B-C50C-407E-A947-70E740481C1C}">
                <a14:useLocalDpi val="0"/>
              </a:ext>
            </a:extLst>
          </a:blip>
          <a:stretch>
            <a:fillRect/>
          </a:stretch>
        </p:blipFill>
        <p:spPr>
          <a:xfrm>
            <a:off x="10960706" y="351010"/>
            <a:ext cx="1377815" cy="1359526"/>
          </a:xfrm>
          <a:prstGeom prst="rect">
            <a:avLst/>
          </a:prstGeom>
        </p:spPr>
      </p:pic>
      <p:pic>
        <p:nvPicPr>
          <p:cNvPr id="96" name="图片 95"/>
          <p:cNvPicPr/>
          <p:nvPr/>
        </p:nvPicPr>
        <p:blipFill>
          <a:blip r:embed="rId5">
            <a:extLst>
              <a:ext uri="{28A0092B-C50C-407E-A947-70E740481C1C}">
                <a14:useLocalDpi val="0"/>
              </a:ext>
            </a:extLst>
          </a:blip>
          <a:stretch>
            <a:fillRect/>
          </a:stretch>
        </p:blipFill>
        <p:spPr>
          <a:xfrm>
            <a:off x="3347283" y="-679763"/>
            <a:ext cx="1225470" cy="1209203"/>
          </a:xfrm>
          <a:prstGeom prst="rect">
            <a:avLst/>
          </a:prstGeom>
        </p:spPr>
      </p:pic>
    </p:spTree>
    <p:extLst>
      <p:ext uri="{BB962C8B-B14F-4D97-AF65-F5344CB8AC3E}">
        <p14:creationId val="2417693503"/>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0" name="椭圆 59"/>
          <p:cNvSpPr/>
          <p:nvPr/>
        </p:nvSpPr>
        <p:spPr>
          <a:xfrm rot="2605000">
            <a:off x="-280279" y="5699829"/>
            <a:ext cx="560558" cy="560558"/>
          </a:xfrm>
          <a:prstGeom prst="ellipse">
            <a:avLst/>
          </a:prstGeom>
          <a:solidFill>
            <a:srgbClr val="ADE7FA">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05" name="图片 104"/>
          <p:cNvPicPr>
            <a:picLocks noChangeAspect="1"/>
          </p:cNvPicPr>
          <p:nvPr/>
        </p:nvPicPr>
        <p:blipFill>
          <a:blip r:embed="rId2"/>
          <a:srcRect b="13542" l="18945" r="16317" t="22361"/>
          <a:stretch>
            <a:fillRect/>
          </a:stretch>
        </p:blipFill>
        <p:spPr>
          <a:xfrm>
            <a:off x="6445297" y="5106330"/>
            <a:ext cx="1282700" cy="1270001"/>
          </a:xfrm>
          <a:prstGeom prst="ellipse">
            <a:avLst/>
          </a:prstGeom>
        </p:spPr>
      </p:pic>
      <p:sp>
        <p:nvSpPr>
          <p:cNvPr id="108" name="椭圆 107"/>
          <p:cNvSpPr/>
          <p:nvPr/>
        </p:nvSpPr>
        <p:spPr>
          <a:xfrm>
            <a:off x="8030814" y="5813250"/>
            <a:ext cx="230843" cy="230843"/>
          </a:xfrm>
          <a:prstGeom prst="ellipse">
            <a:avLst/>
          </a:prstGeom>
          <a:solidFill>
            <a:srgbClr val="C7E4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04" name="图片 103"/>
          <p:cNvPicPr>
            <a:picLocks noChangeAspect="1"/>
          </p:cNvPicPr>
          <p:nvPr/>
        </p:nvPicPr>
        <p:blipFill>
          <a:blip r:embed="rId3"/>
          <a:srcRect b="12970" l="18056" r="15893" t="22108"/>
          <a:stretch>
            <a:fillRect/>
          </a:stretch>
        </p:blipFill>
        <p:spPr>
          <a:xfrm>
            <a:off x="7499655" y="4759902"/>
            <a:ext cx="666812" cy="655413"/>
          </a:xfrm>
          <a:prstGeom prst="ellipse">
            <a:avLst/>
          </a:prstGeom>
        </p:spPr>
      </p:pic>
      <p:grpSp>
        <p:nvGrpSpPr>
          <p:cNvPr id="13" name="组合 12"/>
          <p:cNvGrpSpPr/>
          <p:nvPr/>
        </p:nvGrpSpPr>
        <p:grpSpPr>
          <a:xfrm>
            <a:off x="4152244" y="1771766"/>
            <a:ext cx="1101541" cy="1211653"/>
            <a:chOff x="3961831" y="903804"/>
            <a:chExt cx="1101541" cy="1211653"/>
          </a:xfrm>
        </p:grpSpPr>
        <p:sp>
          <p:nvSpPr>
            <p:cNvPr id="43" name="椭圆 42"/>
            <p:cNvSpPr/>
            <p:nvPr/>
          </p:nvSpPr>
          <p:spPr>
            <a:xfrm rot="2605000">
              <a:off x="4012305" y="1056446"/>
              <a:ext cx="1051067" cy="1051067"/>
            </a:xfrm>
            <a:prstGeom prst="ellipse">
              <a:avLst/>
            </a:prstGeom>
            <a:solidFill>
              <a:srgbClr val="ADE7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4" name="组合 43"/>
            <p:cNvGrpSpPr/>
            <p:nvPr/>
          </p:nvGrpSpPr>
          <p:grpSpPr>
            <a:xfrm rot="2605000">
              <a:off x="3961831" y="903804"/>
              <a:ext cx="1100892" cy="1211653"/>
              <a:chOff x="1041400" y="749299"/>
              <a:chExt cx="2089369" cy="2299581"/>
            </a:xfrm>
          </p:grpSpPr>
          <p:sp>
            <p:nvSpPr>
              <p:cNvPr id="45" name="矩形 44"/>
              <p:cNvSpPr/>
              <p:nvPr/>
            </p:nvSpPr>
            <p:spPr>
              <a:xfrm>
                <a:off x="1041400" y="749299"/>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p:cNvSpPr/>
              <p:nvPr/>
            </p:nvSpPr>
            <p:spPr>
              <a:xfrm>
                <a:off x="1291459"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p:cNvSpPr/>
              <p:nvPr/>
            </p:nvSpPr>
            <p:spPr>
              <a:xfrm>
                <a:off x="1541517"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p:cNvSpPr/>
              <p:nvPr/>
            </p:nvSpPr>
            <p:spPr>
              <a:xfrm>
                <a:off x="1791576"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48"/>
              <p:cNvSpPr/>
              <p:nvPr/>
            </p:nvSpPr>
            <p:spPr>
              <a:xfrm>
                <a:off x="2041634"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p:cNvSpPr/>
              <p:nvPr/>
            </p:nvSpPr>
            <p:spPr>
              <a:xfrm>
                <a:off x="2291693"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p:cNvSpPr/>
              <p:nvPr/>
            </p:nvSpPr>
            <p:spPr>
              <a:xfrm>
                <a:off x="2541752"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p:cNvSpPr/>
              <p:nvPr/>
            </p:nvSpPr>
            <p:spPr>
              <a:xfrm>
                <a:off x="2791810"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p:cNvSpPr/>
              <p:nvPr/>
            </p:nvSpPr>
            <p:spPr>
              <a:xfrm>
                <a:off x="3041869" y="749300"/>
                <a:ext cx="88900" cy="2299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68" name="椭圆 67"/>
          <p:cNvSpPr/>
          <p:nvPr/>
        </p:nvSpPr>
        <p:spPr>
          <a:xfrm rot="2605000">
            <a:off x="10934291" y="115945"/>
            <a:ext cx="560558" cy="560558"/>
          </a:xfrm>
          <a:prstGeom prst="ellipse">
            <a:avLst/>
          </a:prstGeom>
          <a:solidFill>
            <a:srgbClr val="ADE7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椭圆 105"/>
          <p:cNvSpPr/>
          <p:nvPr/>
        </p:nvSpPr>
        <p:spPr>
          <a:xfrm>
            <a:off x="3487609" y="2250630"/>
            <a:ext cx="162049" cy="162049"/>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7" name="椭圆 106"/>
          <p:cNvSpPr/>
          <p:nvPr/>
        </p:nvSpPr>
        <p:spPr>
          <a:xfrm>
            <a:off x="3327287" y="1997469"/>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9" name="椭圆 108"/>
          <p:cNvSpPr/>
          <p:nvPr/>
        </p:nvSpPr>
        <p:spPr>
          <a:xfrm>
            <a:off x="8076837" y="2172573"/>
            <a:ext cx="260782" cy="260782"/>
          </a:xfrm>
          <a:prstGeom prst="ellipse">
            <a:avLst/>
          </a:prstGeom>
          <a:solidFill>
            <a:srgbClr val="FDE3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1" name="矩形 110"/>
          <p:cNvSpPr/>
          <p:nvPr/>
        </p:nvSpPr>
        <p:spPr>
          <a:xfrm>
            <a:off x="5136086" y="752746"/>
            <a:ext cx="2214880" cy="701040"/>
          </a:xfrm>
          <a:prstGeom prst="rect">
            <a:avLst/>
          </a:prstGeom>
        </p:spPr>
        <p:txBody>
          <a:bodyPr wrap="none">
            <a:spAutoFit/>
          </a:bodyPr>
          <a:lstStyle/>
          <a:p>
            <a:r>
              <a:rPr altLang="en-US" lang="zh-CN" smtClean="0" sz="4000">
                <a:solidFill>
                  <a:srgbClr val="00B0F0"/>
                </a:solidFill>
                <a:latin charset="-122" panose="020b0502040204020203" pitchFamily="34" typeface="微软雅黑 Light"/>
                <a:ea charset="-122" panose="020b0502040204020203" pitchFamily="34" typeface="微软雅黑 Light"/>
              </a:rPr>
              <a:t>计划目标</a:t>
            </a:r>
          </a:p>
        </p:txBody>
      </p:sp>
      <p:sp>
        <p:nvSpPr>
          <p:cNvPr id="112" name="矩形 111"/>
          <p:cNvSpPr/>
          <p:nvPr/>
        </p:nvSpPr>
        <p:spPr>
          <a:xfrm>
            <a:off x="915344" y="2934195"/>
            <a:ext cx="2825848" cy="2560320"/>
          </a:xfrm>
          <a:prstGeom prst="rect">
            <a:avLst/>
          </a:prstGeom>
        </p:spPr>
        <p:txBody>
          <a:bodyPr wrap="square">
            <a:spAutoFit/>
          </a:bodyPr>
          <a:lstStyle/>
          <a:p>
            <a:pPr algn="ct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介绍文字介绍文字介绍文字介绍文字介绍文字介绍文字介绍文字介绍文字介绍文字介绍文字介绍文字介绍文字介绍文字介绍文字介绍文字介绍文字介绍</a:t>
            </a:r>
          </a:p>
        </p:txBody>
      </p:sp>
      <p:sp>
        <p:nvSpPr>
          <p:cNvPr id="57" name="矩形 56"/>
          <p:cNvSpPr/>
          <p:nvPr/>
        </p:nvSpPr>
        <p:spPr>
          <a:xfrm>
            <a:off x="1717971" y="2214516"/>
            <a:ext cx="995680" cy="579120"/>
          </a:xfrm>
          <a:prstGeom prst="rect">
            <a:avLst/>
          </a:prstGeom>
        </p:spPr>
        <p:txBody>
          <a:bodyPr wrap="none">
            <a:spAutoFit/>
          </a:bodyPr>
          <a:lstStyle/>
          <a:p>
            <a:r>
              <a:rPr altLang="en-US" lang="zh-CN" smtClean="0" sz="3200">
                <a:solidFill>
                  <a:srgbClr val="00B0F0"/>
                </a:solidFill>
                <a:latin charset="-122" panose="020b0502040204020203" pitchFamily="34" typeface="微软雅黑 Light"/>
                <a:ea charset="-122" panose="020b0502040204020203" pitchFamily="34" typeface="微软雅黑 Light"/>
              </a:rPr>
              <a:t>计划</a:t>
            </a:r>
          </a:p>
        </p:txBody>
      </p:sp>
      <p:sp>
        <p:nvSpPr>
          <p:cNvPr id="58" name="矩形 57"/>
          <p:cNvSpPr/>
          <p:nvPr/>
        </p:nvSpPr>
        <p:spPr>
          <a:xfrm>
            <a:off x="8675301" y="2924302"/>
            <a:ext cx="2825848" cy="2560320"/>
          </a:xfrm>
          <a:prstGeom prst="rect">
            <a:avLst/>
          </a:prstGeom>
        </p:spPr>
        <p:txBody>
          <a:bodyPr wrap="square">
            <a:spAutoFit/>
          </a:bodyPr>
          <a:lstStyle/>
          <a:p>
            <a:pPr algn="ct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介绍文字介绍文字介绍文字介绍文字介绍文字介绍文字介绍文字介绍文字介绍文字介绍文字介绍文字介绍文字介绍文字介绍文字介绍文字介绍文字介绍</a:t>
            </a:r>
          </a:p>
        </p:txBody>
      </p:sp>
      <p:sp>
        <p:nvSpPr>
          <p:cNvPr id="59" name="矩形 58"/>
          <p:cNvSpPr/>
          <p:nvPr/>
        </p:nvSpPr>
        <p:spPr>
          <a:xfrm>
            <a:off x="9477928" y="2204623"/>
            <a:ext cx="995680" cy="579120"/>
          </a:xfrm>
          <a:prstGeom prst="rect">
            <a:avLst/>
          </a:prstGeom>
        </p:spPr>
        <p:txBody>
          <a:bodyPr wrap="none">
            <a:spAutoFit/>
          </a:bodyPr>
          <a:lstStyle/>
          <a:p>
            <a:r>
              <a:rPr altLang="en-US" lang="zh-CN" smtClean="0" sz="3200">
                <a:solidFill>
                  <a:srgbClr val="00B0F0"/>
                </a:solidFill>
                <a:latin charset="-122" panose="020b0502040204020203" pitchFamily="34" typeface="微软雅黑 Light"/>
                <a:ea charset="-122" panose="020b0502040204020203" pitchFamily="34" typeface="微软雅黑 Light"/>
              </a:rPr>
              <a:t>目标</a:t>
            </a:r>
          </a:p>
        </p:txBody>
      </p:sp>
      <p:sp>
        <p:nvSpPr>
          <p:cNvPr id="61" name="椭圆 60"/>
          <p:cNvSpPr/>
          <p:nvPr/>
        </p:nvSpPr>
        <p:spPr>
          <a:xfrm>
            <a:off x="396223" y="6118985"/>
            <a:ext cx="162049" cy="162049"/>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2" name="组合 61"/>
          <p:cNvGrpSpPr/>
          <p:nvPr/>
        </p:nvGrpSpPr>
        <p:grpSpPr>
          <a:xfrm>
            <a:off x="4226437" y="1830883"/>
            <a:ext cx="3844195" cy="3867482"/>
            <a:chOff x="5935982" y="1911322"/>
            <a:chExt cx="3844195" cy="3867482"/>
          </a:xfrm>
        </p:grpSpPr>
        <p:sp>
          <p:nvSpPr>
            <p:cNvPr id="63" name="椭圆 62"/>
            <p:cNvSpPr/>
            <p:nvPr/>
          </p:nvSpPr>
          <p:spPr>
            <a:xfrm>
              <a:off x="5935982" y="1911322"/>
              <a:ext cx="3844195" cy="3844195"/>
            </a:xfrm>
            <a:prstGeom prst="ellipse">
              <a:avLst/>
            </a:prstGeom>
            <a:gradFill flip="none" rotWithShape="1">
              <a:gsLst>
                <a:gs pos="0">
                  <a:srgbClr val="6BDDFF"/>
                </a:gs>
                <a:gs pos="100000">
                  <a:srgbClr val="61CB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椭圆 63"/>
            <p:cNvSpPr/>
            <p:nvPr/>
          </p:nvSpPr>
          <p:spPr>
            <a:xfrm>
              <a:off x="6430588" y="301332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椭圆 64"/>
            <p:cNvSpPr/>
            <p:nvPr/>
          </p:nvSpPr>
          <p:spPr>
            <a:xfrm>
              <a:off x="6978897" y="2368378"/>
              <a:ext cx="92882" cy="9288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椭圆 65"/>
            <p:cNvSpPr/>
            <p:nvPr/>
          </p:nvSpPr>
          <p:spPr>
            <a:xfrm>
              <a:off x="9268428" y="478962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a:off x="8123412" y="2624921"/>
              <a:ext cx="108754" cy="108754"/>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椭圆 78"/>
            <p:cNvSpPr/>
            <p:nvPr/>
          </p:nvSpPr>
          <p:spPr>
            <a:xfrm>
              <a:off x="9182634" y="2860428"/>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椭圆 90"/>
            <p:cNvSpPr/>
            <p:nvPr/>
          </p:nvSpPr>
          <p:spPr>
            <a:xfrm>
              <a:off x="9431075" y="387319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2" name="图片 91"/>
            <p:cNvPicPr>
              <a:picLocks noChangeAspect="1"/>
            </p:cNvPicPr>
            <p:nvPr/>
          </p:nvPicPr>
          <p:blipFill>
            <a:blip r:embed="rId4"/>
            <a:srcRect b="51541"/>
            <a:stretch>
              <a:fillRect/>
            </a:stretch>
          </p:blipFill>
          <p:spPr>
            <a:xfrm>
              <a:off x="6435793" y="2982244"/>
              <a:ext cx="2892037" cy="2796560"/>
            </a:xfrm>
            <a:custGeom>
              <a:gdLst>
                <a:gd fmla="*/ 0 w 2892037" name="connsiteX0"/>
                <a:gd fmla="*/ 0 h 2796560" name="connsiteY0"/>
                <a:gd fmla="*/ 2892037 w 2892037" name="connsiteX1"/>
                <a:gd fmla="*/ 0 h 2796560" name="connsiteY1"/>
                <a:gd fmla="*/ 2892037 w 2892037" name="connsiteX2"/>
                <a:gd fmla="*/ 2088292 h 2796560" name="connsiteY2"/>
                <a:gd fmla="*/ 2884994 w 2892037" name="connsiteX3"/>
                <a:gd fmla="*/ 2097710 h 2796560" name="connsiteY3"/>
                <a:gd fmla="*/ 1403115 w 2892037" name="connsiteX4"/>
                <a:gd fmla="*/ 2796560 h 2796560" name="connsiteY4"/>
                <a:gd fmla="*/ 45182 w 2892037" name="connsiteX5"/>
                <a:gd fmla="*/ 2234086 h 2796560" name="connsiteY5"/>
                <a:gd fmla="*/ 0 w 2892037" name="connsiteX6"/>
                <a:gd fmla="*/ 2184373 h 2796560" name="connsiteY6"/>
                <a:gd fmla="*/ 0 w 2892037" name="connsiteX7"/>
                <a:gd fmla="*/ 0 h 279656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96560" w="2892037">
                  <a:moveTo>
                    <a:pt x="0" y="0"/>
                  </a:moveTo>
                  <a:lnTo>
                    <a:pt x="2892037" y="0"/>
                  </a:lnTo>
                  <a:lnTo>
                    <a:pt x="2892037" y="2088292"/>
                  </a:lnTo>
                  <a:lnTo>
                    <a:pt x="2884994" y="2097710"/>
                  </a:lnTo>
                  <a:cubicBezTo>
                    <a:pt x="2532763" y="2524515"/>
                    <a:pt x="1999709" y="2796560"/>
                    <a:pt x="1403115" y="2796560"/>
                  </a:cubicBezTo>
                  <a:cubicBezTo>
                    <a:pt x="872810" y="2796560"/>
                    <a:pt x="392708" y="2581611"/>
                    <a:pt x="45182" y="2234086"/>
                  </a:cubicBezTo>
                  <a:lnTo>
                    <a:pt x="0" y="2184373"/>
                  </a:lnTo>
                  <a:lnTo>
                    <a:pt x="0" y="0"/>
                  </a:lnTo>
                  <a:close/>
                </a:path>
              </a:pathLst>
            </a:custGeom>
          </p:spPr>
        </p:pic>
        <p:sp>
          <p:nvSpPr>
            <p:cNvPr id="93" name="椭圆 92"/>
            <p:cNvSpPr/>
            <p:nvPr/>
          </p:nvSpPr>
          <p:spPr>
            <a:xfrm>
              <a:off x="6206421" y="3711571"/>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4097215231"/>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6" name="组合 95"/>
          <p:cNvGrpSpPr/>
          <p:nvPr/>
        </p:nvGrpSpPr>
        <p:grpSpPr>
          <a:xfrm>
            <a:off x="9046552" y="3064180"/>
            <a:ext cx="2240780" cy="256870"/>
            <a:chOff x="7728786" y="4465654"/>
            <a:chExt cx="2240780" cy="256870"/>
          </a:xfrm>
          <a:solidFill>
            <a:srgbClr val="C1E7FF"/>
          </a:solidFill>
        </p:grpSpPr>
        <p:sp>
          <p:nvSpPr>
            <p:cNvPr id="97" name="椭圆 96"/>
            <p:cNvSpPr/>
            <p:nvPr/>
          </p:nvSpPr>
          <p:spPr>
            <a:xfrm>
              <a:off x="8235919" y="4467201"/>
              <a:ext cx="255322" cy="25532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8" name="椭圆 97"/>
            <p:cNvSpPr/>
            <p:nvPr/>
          </p:nvSpPr>
          <p:spPr>
            <a:xfrm>
              <a:off x="7728786" y="4465654"/>
              <a:ext cx="255322" cy="25532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0" name="矩形 99"/>
            <p:cNvSpPr/>
            <p:nvPr/>
          </p:nvSpPr>
          <p:spPr>
            <a:xfrm>
              <a:off x="7847936" y="4465654"/>
              <a:ext cx="1988969" cy="25687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4" name="椭圆 103"/>
            <p:cNvSpPr/>
            <p:nvPr/>
          </p:nvSpPr>
          <p:spPr>
            <a:xfrm>
              <a:off x="9714244" y="4465654"/>
              <a:ext cx="255322" cy="25532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p:cNvGrpSpPr/>
          <p:nvPr/>
        </p:nvGrpSpPr>
        <p:grpSpPr>
          <a:xfrm rot="10800000">
            <a:off x="4422987" y="3807575"/>
            <a:ext cx="4872408" cy="747523"/>
            <a:chOff x="-1677895" y="1043319"/>
            <a:chExt cx="4872408" cy="747523"/>
          </a:xfrm>
        </p:grpSpPr>
        <p:grpSp>
          <p:nvGrpSpPr>
            <p:cNvPr id="29" name="组合 28"/>
            <p:cNvGrpSpPr/>
            <p:nvPr/>
          </p:nvGrpSpPr>
          <p:grpSpPr>
            <a:xfrm>
              <a:off x="-1113043" y="1043319"/>
              <a:ext cx="2780380" cy="256870"/>
              <a:chOff x="1895793" y="1303020"/>
              <a:chExt cx="5205041" cy="596676"/>
            </a:xfrm>
            <a:solidFill>
              <a:srgbClr val="7DDEFF"/>
            </a:solidFill>
          </p:grpSpPr>
          <p:sp>
            <p:nvSpPr>
              <p:cNvPr id="30" name="椭圆 29"/>
              <p:cNvSpPr/>
              <p:nvPr/>
            </p:nvSpPr>
            <p:spPr>
              <a:xfrm>
                <a:off x="189579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p:cNvSpPr/>
              <p:nvPr/>
            </p:nvSpPr>
            <p:spPr>
              <a:xfrm>
                <a:off x="2172564" y="1303020"/>
                <a:ext cx="4620122"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650775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3" name="组合 32"/>
            <p:cNvGrpSpPr/>
            <p:nvPr/>
          </p:nvGrpSpPr>
          <p:grpSpPr>
            <a:xfrm>
              <a:off x="268766" y="1298642"/>
              <a:ext cx="1887542" cy="256870"/>
              <a:chOff x="1895793" y="1303020"/>
              <a:chExt cx="5205041" cy="596676"/>
            </a:xfrm>
            <a:solidFill>
              <a:srgbClr val="7DDEFF"/>
            </a:solidFill>
          </p:grpSpPr>
          <p:sp>
            <p:nvSpPr>
              <p:cNvPr id="34" name="椭圆 33"/>
              <p:cNvSpPr/>
              <p:nvPr/>
            </p:nvSpPr>
            <p:spPr>
              <a:xfrm>
                <a:off x="189579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a:off x="2172564" y="1303020"/>
                <a:ext cx="4620122"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6507753" y="1303020"/>
                <a:ext cx="593081" cy="593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7" name="组合 36"/>
            <p:cNvGrpSpPr/>
            <p:nvPr/>
          </p:nvGrpSpPr>
          <p:grpSpPr>
            <a:xfrm>
              <a:off x="953733" y="1287596"/>
              <a:ext cx="2240780" cy="268493"/>
              <a:chOff x="1895792" y="1303020"/>
              <a:chExt cx="5205042" cy="596676"/>
            </a:xfrm>
            <a:solidFill>
              <a:schemeClr val="bg1"/>
            </a:solidFill>
          </p:grpSpPr>
          <p:sp>
            <p:nvSpPr>
              <p:cNvPr id="38" name="椭圆 37"/>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38"/>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1" name="组合 40"/>
            <p:cNvGrpSpPr/>
            <p:nvPr/>
          </p:nvGrpSpPr>
          <p:grpSpPr>
            <a:xfrm>
              <a:off x="-1677895" y="1297869"/>
              <a:ext cx="2240780" cy="256870"/>
              <a:chOff x="1895792" y="1303020"/>
              <a:chExt cx="5205042" cy="596676"/>
            </a:xfrm>
            <a:solidFill>
              <a:schemeClr val="bg1"/>
            </a:solidFill>
          </p:grpSpPr>
          <p:sp>
            <p:nvSpPr>
              <p:cNvPr id="42" name="椭圆 41"/>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6" name="椭圆 45"/>
            <p:cNvSpPr/>
            <p:nvPr/>
          </p:nvSpPr>
          <p:spPr>
            <a:xfrm>
              <a:off x="-40013" y="1553192"/>
              <a:ext cx="239660" cy="237509"/>
            </a:xfrm>
            <a:prstGeom prst="ellipse">
              <a:avLst/>
            </a:prstGeom>
            <a:solidFill>
              <a:srgbClr val="7DD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p:cNvSpPr/>
            <p:nvPr/>
          </p:nvSpPr>
          <p:spPr>
            <a:xfrm>
              <a:off x="69904" y="1553193"/>
              <a:ext cx="1015491" cy="237508"/>
            </a:xfrm>
            <a:prstGeom prst="rect">
              <a:avLst/>
            </a:prstGeom>
            <a:solidFill>
              <a:srgbClr val="7DD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a:off x="978438" y="1553192"/>
              <a:ext cx="251111" cy="237650"/>
            </a:xfrm>
            <a:prstGeom prst="ellipse">
              <a:avLst/>
            </a:prstGeom>
            <a:solidFill>
              <a:srgbClr val="7DDE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1" name="组合 20"/>
          <p:cNvGrpSpPr/>
          <p:nvPr/>
        </p:nvGrpSpPr>
        <p:grpSpPr>
          <a:xfrm rot="7697076">
            <a:off x="9629908" y="1238012"/>
            <a:ext cx="880942" cy="487688"/>
            <a:chOff x="483839" y="5821106"/>
            <a:chExt cx="880942" cy="487688"/>
          </a:xfrm>
        </p:grpSpPr>
        <p:sp>
          <p:nvSpPr>
            <p:cNvPr id="52" name="椭圆 51"/>
            <p:cNvSpPr/>
            <p:nvPr/>
          </p:nvSpPr>
          <p:spPr>
            <a:xfrm rot="16200000">
              <a:off x="877093" y="5821106"/>
              <a:ext cx="487688" cy="487688"/>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rot="16200000">
              <a:off x="977727" y="5921740"/>
              <a:ext cx="286420" cy="2864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等腰三角形 53"/>
            <p:cNvSpPr/>
            <p:nvPr/>
          </p:nvSpPr>
          <p:spPr>
            <a:xfrm rot="16200000">
              <a:off x="558165" y="5832718"/>
              <a:ext cx="315813" cy="464465"/>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9" name="椭圆 78"/>
          <p:cNvSpPr/>
          <p:nvPr/>
        </p:nvSpPr>
        <p:spPr>
          <a:xfrm>
            <a:off x="8282340" y="4085593"/>
            <a:ext cx="255322" cy="255323"/>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a:off x="12265064" y="4044810"/>
            <a:ext cx="255322" cy="2553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a:off x="8374455" y="1662055"/>
            <a:ext cx="133350" cy="133350"/>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椭圆 90"/>
          <p:cNvSpPr/>
          <p:nvPr/>
        </p:nvSpPr>
        <p:spPr>
          <a:xfrm>
            <a:off x="9356373" y="1495278"/>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椭圆 93"/>
          <p:cNvSpPr/>
          <p:nvPr/>
        </p:nvSpPr>
        <p:spPr>
          <a:xfrm>
            <a:off x="9606940" y="5966978"/>
            <a:ext cx="131125" cy="131125"/>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10224408" y="6174512"/>
            <a:ext cx="102182" cy="102182"/>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9" name="矩形 98"/>
          <p:cNvSpPr/>
          <p:nvPr/>
        </p:nvSpPr>
        <p:spPr>
          <a:xfrm>
            <a:off x="2625873" y="1306136"/>
            <a:ext cx="1808480" cy="579120"/>
          </a:xfrm>
          <a:prstGeom prst="rect">
            <a:avLst/>
          </a:prstGeom>
        </p:spPr>
        <p:txBody>
          <a:bodyPr wrap="none">
            <a:spAutoFit/>
          </a:bodyPr>
          <a:lstStyle/>
          <a:p>
            <a:r>
              <a:rPr altLang="en-US" lang="zh-CN" smtClean="0" sz="32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品牌影响</a:t>
            </a:r>
          </a:p>
        </p:txBody>
      </p:sp>
      <p:sp>
        <p:nvSpPr>
          <p:cNvPr id="106" name="矩形 105"/>
          <p:cNvSpPr/>
          <p:nvPr/>
        </p:nvSpPr>
        <p:spPr>
          <a:xfrm>
            <a:off x="1421198" y="2039909"/>
            <a:ext cx="3922681" cy="3383281"/>
          </a:xfrm>
          <a:prstGeom prst="rect">
            <a:avLst/>
          </a:prstGeom>
        </p:spPr>
        <p:txBody>
          <a:bodyPr wrap="square">
            <a:spAutoFit/>
          </a:bodyPr>
          <a:lstStyle/>
          <a:p>
            <a:pPr indent="-285750" marL="285750">
              <a:lnSpc>
                <a:spcPct val="150000"/>
              </a:lnSpc>
              <a:buFont charset="0" panose="020b0604020202020204" pitchFamily="34" typeface="Arial"/>
              <a:buChar char="•"/>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a:t>
            </a:r>
          </a:p>
          <a:p>
            <a:pPr indent="-285750" marL="285750">
              <a:lnSpc>
                <a:spcPct val="150000"/>
              </a:lnSpc>
              <a:buFont charset="0" panose="020b0604020202020204" pitchFamily="34" typeface="Arial"/>
              <a:buChar char="•"/>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a:t>
            </a:r>
          </a:p>
          <a:p>
            <a:pPr indent="-285750" marL="285750">
              <a:lnSpc>
                <a:spcPct val="150000"/>
              </a:lnSpc>
              <a:buFont charset="0" panose="020b0604020202020204" pitchFamily="34" typeface="Arial"/>
              <a:buChar char="•"/>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a:t>
            </a:r>
          </a:p>
          <a:p>
            <a:pPr indent="-285750" marL="285750">
              <a:lnSpc>
                <a:spcPct val="150000"/>
              </a:lnSpc>
              <a:buFont charset="0" panose="020b0604020202020204" pitchFamily="34" typeface="Arial"/>
              <a:buChar char="•"/>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a:t>
            </a:r>
          </a:p>
        </p:txBody>
      </p:sp>
      <p:sp>
        <p:nvSpPr>
          <p:cNvPr id="108" name="椭圆 107"/>
          <p:cNvSpPr/>
          <p:nvPr/>
        </p:nvSpPr>
        <p:spPr>
          <a:xfrm>
            <a:off x="10438363" y="713882"/>
            <a:ext cx="103246" cy="103246"/>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9" name="椭圆 108"/>
          <p:cNvSpPr/>
          <p:nvPr/>
        </p:nvSpPr>
        <p:spPr>
          <a:xfrm>
            <a:off x="7006789" y="5673095"/>
            <a:ext cx="133350" cy="133350"/>
          </a:xfrm>
          <a:prstGeom prst="ellipse">
            <a:avLst/>
          </a:prstGeom>
          <a:solidFill>
            <a:srgbClr val="D1ED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0" name="组合 109"/>
          <p:cNvGrpSpPr/>
          <p:nvPr/>
        </p:nvGrpSpPr>
        <p:grpSpPr>
          <a:xfrm rot="19351572">
            <a:off x="600952" y="6006566"/>
            <a:ext cx="606745" cy="335893"/>
            <a:chOff x="483839" y="5821106"/>
            <a:chExt cx="880942" cy="487688"/>
          </a:xfrm>
        </p:grpSpPr>
        <p:sp>
          <p:nvSpPr>
            <p:cNvPr id="111" name="椭圆 110"/>
            <p:cNvSpPr/>
            <p:nvPr/>
          </p:nvSpPr>
          <p:spPr>
            <a:xfrm rot="16200000">
              <a:off x="877093" y="5821106"/>
              <a:ext cx="487688" cy="487688"/>
            </a:xfrm>
            <a:prstGeom prst="ellips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2" name="椭圆 111"/>
            <p:cNvSpPr/>
            <p:nvPr/>
          </p:nvSpPr>
          <p:spPr>
            <a:xfrm rot="16200000">
              <a:off x="977727" y="5921740"/>
              <a:ext cx="286420" cy="2864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3" name="等腰三角形 112"/>
            <p:cNvSpPr/>
            <p:nvPr/>
          </p:nvSpPr>
          <p:spPr>
            <a:xfrm rot="16200000">
              <a:off x="558165" y="5832718"/>
              <a:ext cx="315813" cy="464465"/>
            </a:xfrm>
            <a:prstGeom prst="triangle">
              <a:avLst/>
            </a:prstGeom>
            <a:solidFill>
              <a:srgbClr val="FFDF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4" name="椭圆 113"/>
          <p:cNvSpPr/>
          <p:nvPr/>
        </p:nvSpPr>
        <p:spPr>
          <a:xfrm>
            <a:off x="1421198" y="6108949"/>
            <a:ext cx="131125" cy="131125"/>
          </a:xfrm>
          <a:prstGeom prst="ellipse">
            <a:avLst/>
          </a:prstGeom>
          <a:solidFill>
            <a:srgbClr val="B6E6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5" name="椭圆 114"/>
          <p:cNvSpPr/>
          <p:nvPr/>
        </p:nvSpPr>
        <p:spPr>
          <a:xfrm flipH="1">
            <a:off x="1164527" y="5570913"/>
            <a:ext cx="102182" cy="102182"/>
          </a:xfrm>
          <a:prstGeom prst="ellipse">
            <a:avLst/>
          </a:prstGeom>
          <a:solidFill>
            <a:srgbClr val="89C5F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6" name="组合 115"/>
          <p:cNvGrpSpPr/>
          <p:nvPr/>
        </p:nvGrpSpPr>
        <p:grpSpPr>
          <a:xfrm>
            <a:off x="6610380" y="1825930"/>
            <a:ext cx="3828362" cy="3851553"/>
            <a:chOff x="5935982" y="1911322"/>
            <a:chExt cx="3844195" cy="3867482"/>
          </a:xfrm>
        </p:grpSpPr>
        <p:sp>
          <p:nvSpPr>
            <p:cNvPr id="117" name="椭圆 116"/>
            <p:cNvSpPr/>
            <p:nvPr/>
          </p:nvSpPr>
          <p:spPr>
            <a:xfrm>
              <a:off x="5935982" y="1911322"/>
              <a:ext cx="3844195" cy="3844195"/>
            </a:xfrm>
            <a:prstGeom prst="ellipse">
              <a:avLst/>
            </a:prstGeom>
            <a:gradFill flip="none" rotWithShape="1">
              <a:gsLst>
                <a:gs pos="0">
                  <a:srgbClr val="6BDDFF"/>
                </a:gs>
                <a:gs pos="100000">
                  <a:srgbClr val="61CB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8" name="椭圆 117"/>
            <p:cNvSpPr/>
            <p:nvPr/>
          </p:nvSpPr>
          <p:spPr>
            <a:xfrm>
              <a:off x="6430588" y="301332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9" name="椭圆 118"/>
            <p:cNvSpPr/>
            <p:nvPr/>
          </p:nvSpPr>
          <p:spPr>
            <a:xfrm>
              <a:off x="6978897" y="2368378"/>
              <a:ext cx="92882" cy="9288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0" name="椭圆 119"/>
            <p:cNvSpPr/>
            <p:nvPr/>
          </p:nvSpPr>
          <p:spPr>
            <a:xfrm>
              <a:off x="9268428" y="478962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1" name="椭圆 120"/>
            <p:cNvSpPr/>
            <p:nvPr/>
          </p:nvSpPr>
          <p:spPr>
            <a:xfrm>
              <a:off x="8123412" y="2624921"/>
              <a:ext cx="108754" cy="108754"/>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2" name="椭圆 121"/>
            <p:cNvSpPr/>
            <p:nvPr/>
          </p:nvSpPr>
          <p:spPr>
            <a:xfrm>
              <a:off x="9182634" y="2860428"/>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3" name="椭圆 122"/>
            <p:cNvSpPr/>
            <p:nvPr/>
          </p:nvSpPr>
          <p:spPr>
            <a:xfrm>
              <a:off x="9431075" y="387319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4" name="图片 123"/>
            <p:cNvPicPr>
              <a:picLocks noChangeAspect="1"/>
            </p:cNvPicPr>
            <p:nvPr/>
          </p:nvPicPr>
          <p:blipFill>
            <a:blip r:embed="rId2"/>
            <a:srcRect b="51541"/>
            <a:stretch>
              <a:fillRect/>
            </a:stretch>
          </p:blipFill>
          <p:spPr>
            <a:xfrm>
              <a:off x="6435793" y="2982244"/>
              <a:ext cx="2892037" cy="2796560"/>
            </a:xfrm>
            <a:custGeom>
              <a:gdLst>
                <a:gd fmla="*/ 0 w 2892037" name="connsiteX0"/>
                <a:gd fmla="*/ 0 h 2796560" name="connsiteY0"/>
                <a:gd fmla="*/ 2892037 w 2892037" name="connsiteX1"/>
                <a:gd fmla="*/ 0 h 2796560" name="connsiteY1"/>
                <a:gd fmla="*/ 2892037 w 2892037" name="connsiteX2"/>
                <a:gd fmla="*/ 2088292 h 2796560" name="connsiteY2"/>
                <a:gd fmla="*/ 2884994 w 2892037" name="connsiteX3"/>
                <a:gd fmla="*/ 2097710 h 2796560" name="connsiteY3"/>
                <a:gd fmla="*/ 1403115 w 2892037" name="connsiteX4"/>
                <a:gd fmla="*/ 2796560 h 2796560" name="connsiteY4"/>
                <a:gd fmla="*/ 45182 w 2892037" name="connsiteX5"/>
                <a:gd fmla="*/ 2234086 h 2796560" name="connsiteY5"/>
                <a:gd fmla="*/ 0 w 2892037" name="connsiteX6"/>
                <a:gd fmla="*/ 2184373 h 2796560" name="connsiteY6"/>
                <a:gd fmla="*/ 0 w 2892037" name="connsiteX7"/>
                <a:gd fmla="*/ 0 h 279656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96560" w="2892037">
                  <a:moveTo>
                    <a:pt x="0" y="0"/>
                  </a:moveTo>
                  <a:lnTo>
                    <a:pt x="2892037" y="0"/>
                  </a:lnTo>
                  <a:lnTo>
                    <a:pt x="2892037" y="2088292"/>
                  </a:lnTo>
                  <a:lnTo>
                    <a:pt x="2884994" y="2097710"/>
                  </a:lnTo>
                  <a:cubicBezTo>
                    <a:pt x="2532763" y="2524515"/>
                    <a:pt x="1999709" y="2796560"/>
                    <a:pt x="1403115" y="2796560"/>
                  </a:cubicBezTo>
                  <a:cubicBezTo>
                    <a:pt x="872810" y="2796560"/>
                    <a:pt x="392708" y="2581611"/>
                    <a:pt x="45182" y="2234086"/>
                  </a:cubicBezTo>
                  <a:lnTo>
                    <a:pt x="0" y="2184373"/>
                  </a:lnTo>
                  <a:lnTo>
                    <a:pt x="0" y="0"/>
                  </a:lnTo>
                  <a:close/>
                </a:path>
              </a:pathLst>
            </a:custGeom>
          </p:spPr>
        </p:pic>
        <p:sp>
          <p:nvSpPr>
            <p:cNvPr id="125" name="椭圆 124"/>
            <p:cNvSpPr/>
            <p:nvPr/>
          </p:nvSpPr>
          <p:spPr>
            <a:xfrm>
              <a:off x="6206421" y="3711571"/>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a:off x="6405114" y="5174826"/>
            <a:ext cx="4057320" cy="588064"/>
            <a:chOff x="-1687075" y="295823"/>
            <a:chExt cx="5229903" cy="758017"/>
          </a:xfrm>
        </p:grpSpPr>
        <p:grpSp>
          <p:nvGrpSpPr>
            <p:cNvPr id="64" name="组合 63"/>
            <p:cNvGrpSpPr/>
            <p:nvPr/>
          </p:nvGrpSpPr>
          <p:grpSpPr>
            <a:xfrm>
              <a:off x="-550749" y="295823"/>
              <a:ext cx="4093577" cy="758017"/>
              <a:chOff x="-593774" y="-2198370"/>
              <a:chExt cx="4093577" cy="758017"/>
            </a:xfrm>
          </p:grpSpPr>
          <p:grpSp>
            <p:nvGrpSpPr>
              <p:cNvPr id="8" name="组合 7"/>
              <p:cNvGrpSpPr/>
              <p:nvPr/>
            </p:nvGrpSpPr>
            <p:grpSpPr>
              <a:xfrm>
                <a:off x="-593774" y="-2198370"/>
                <a:ext cx="2240778" cy="256870"/>
                <a:chOff x="1895793" y="1303020"/>
                <a:chExt cx="5205041" cy="596676"/>
              </a:xfrm>
            </p:grpSpPr>
            <p:sp>
              <p:nvSpPr>
                <p:cNvPr id="3" name="椭圆 2"/>
                <p:cNvSpPr/>
                <p:nvPr/>
              </p:nvSpPr>
              <p:spPr>
                <a:xfrm>
                  <a:off x="1895793" y="1303020"/>
                  <a:ext cx="593081" cy="593082"/>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2172564" y="1303020"/>
                  <a:ext cx="4620122" cy="596676"/>
                </a:xfrm>
                <a:prstGeom prst="rect">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6507753" y="1303020"/>
                  <a:ext cx="593081" cy="593082"/>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9" name="组合 8"/>
              <p:cNvGrpSpPr/>
              <p:nvPr/>
            </p:nvGrpSpPr>
            <p:grpSpPr>
              <a:xfrm>
                <a:off x="155170" y="-1697223"/>
                <a:ext cx="2240780" cy="256870"/>
                <a:chOff x="1895792" y="1303020"/>
                <a:chExt cx="5205042" cy="596676"/>
              </a:xfrm>
            </p:grpSpPr>
            <p:sp>
              <p:nvSpPr>
                <p:cNvPr id="10" name="椭圆 9"/>
                <p:cNvSpPr/>
                <p:nvPr/>
              </p:nvSpPr>
              <p:spPr>
                <a:xfrm>
                  <a:off x="1895792"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a:off x="2172562" y="1303020"/>
                  <a:ext cx="4620118" cy="596676"/>
                </a:xfrm>
                <a:prstGeom prst="rect">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6507754"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 name="组合 12"/>
              <p:cNvGrpSpPr/>
              <p:nvPr/>
            </p:nvGrpSpPr>
            <p:grpSpPr>
              <a:xfrm>
                <a:off x="-219302" y="-1943047"/>
                <a:ext cx="2240780" cy="256870"/>
                <a:chOff x="1895792" y="1303020"/>
                <a:chExt cx="5205042" cy="596676"/>
              </a:xfrm>
            </p:grpSpPr>
            <p:sp>
              <p:nvSpPr>
                <p:cNvPr id="14" name="椭圆 13"/>
                <p:cNvSpPr/>
                <p:nvPr/>
              </p:nvSpPr>
              <p:spPr>
                <a:xfrm>
                  <a:off x="1895792"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p:cNvSpPr/>
                <p:nvPr/>
              </p:nvSpPr>
              <p:spPr>
                <a:xfrm>
                  <a:off x="2172562" y="1303020"/>
                  <a:ext cx="4620118" cy="596676"/>
                </a:xfrm>
                <a:prstGeom prst="rect">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6507754" y="1303020"/>
                  <a:ext cx="593080" cy="593083"/>
                </a:xfrm>
                <a:prstGeom prst="ellipse">
                  <a:avLst/>
                </a:prstGeom>
                <a:solidFill>
                  <a:srgbClr val="BBE6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259023" y="-1944594"/>
                <a:ext cx="2240780" cy="256870"/>
                <a:chOff x="1895792" y="1303020"/>
                <a:chExt cx="5205042" cy="596676"/>
              </a:xfrm>
              <a:solidFill>
                <a:schemeClr val="bg1"/>
              </a:solidFill>
            </p:grpSpPr>
            <p:sp>
              <p:nvSpPr>
                <p:cNvPr id="18" name="椭圆 17"/>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5" name="组合 24"/>
            <p:cNvGrpSpPr/>
            <p:nvPr/>
          </p:nvGrpSpPr>
          <p:grpSpPr>
            <a:xfrm>
              <a:off x="-1687075" y="552230"/>
              <a:ext cx="2240780" cy="256870"/>
              <a:chOff x="1895792" y="1303020"/>
              <a:chExt cx="5205042" cy="596676"/>
            </a:xfrm>
            <a:solidFill>
              <a:schemeClr val="bg1"/>
            </a:solidFill>
          </p:grpSpPr>
          <p:sp>
            <p:nvSpPr>
              <p:cNvPr id="26" name="椭圆 25"/>
              <p:cNvSpPr/>
              <p:nvPr/>
            </p:nvSpPr>
            <p:spPr>
              <a:xfrm>
                <a:off x="1895792"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a:off x="2172562" y="1303020"/>
                <a:ext cx="4620118" cy="5966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6507754" y="1303020"/>
                <a:ext cx="593080" cy="5930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Tree>
    <p:extLst>
      <p:ext uri="{BB962C8B-B14F-4D97-AF65-F5344CB8AC3E}">
        <p14:creationId val="546841930"/>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空心弧 19"/>
          <p:cNvSpPr/>
          <p:nvPr/>
        </p:nvSpPr>
        <p:spPr>
          <a:xfrm rot="12503552">
            <a:off x="7871807" y="3274568"/>
            <a:ext cx="3651674" cy="3833860"/>
          </a:xfrm>
          <a:prstGeom prst="blockArc">
            <a:avLst>
              <a:gd fmla="val 10264065" name="adj1"/>
              <a:gd fmla="val 11980810" name="adj2"/>
              <a:gd fmla="val 2610" name="adj3"/>
            </a:avLst>
          </a:prstGeom>
          <a:solidFill>
            <a:srgbClr val="DBF8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0" name="空心弧 29"/>
          <p:cNvSpPr/>
          <p:nvPr/>
        </p:nvSpPr>
        <p:spPr>
          <a:xfrm rot="8491912">
            <a:off x="8470049" y="143850"/>
            <a:ext cx="3155372" cy="3414338"/>
          </a:xfrm>
          <a:prstGeom prst="blockArc">
            <a:avLst>
              <a:gd fmla="val 9069573" name="adj1"/>
              <a:gd fmla="val 12612917" name="adj2"/>
              <a:gd fmla="val 2665" name="adj3"/>
            </a:avLst>
          </a:prstGeom>
          <a:solidFill>
            <a:srgbClr val="E7EEFF">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 name="空心弧 13"/>
          <p:cNvSpPr/>
          <p:nvPr/>
        </p:nvSpPr>
        <p:spPr>
          <a:xfrm>
            <a:off x="365226" y="2469484"/>
            <a:ext cx="4419732" cy="4419732"/>
          </a:xfrm>
          <a:prstGeom prst="blockArc">
            <a:avLst>
              <a:gd fmla="val 7520456" name="adj1"/>
              <a:gd fmla="val 9391745" name="adj2"/>
              <a:gd fmla="val 4945" name="adj3"/>
            </a:avLst>
          </a:prstGeom>
          <a:solidFill>
            <a:srgbClr val="D9F1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 name="空心弧 15"/>
          <p:cNvSpPr/>
          <p:nvPr/>
        </p:nvSpPr>
        <p:spPr>
          <a:xfrm rot="13250609">
            <a:off x="3858539" y="1454207"/>
            <a:ext cx="4677401" cy="4798661"/>
          </a:xfrm>
          <a:prstGeom prst="blockArc">
            <a:avLst>
              <a:gd fmla="val 14724026" name="adj1"/>
              <a:gd fmla="val 17780455" name="adj2"/>
              <a:gd fmla="val 7129" name="adj3"/>
            </a:avLst>
          </a:prstGeom>
          <a:solidFill>
            <a:srgbClr val="87CA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 name="同心圆 12"/>
          <p:cNvSpPr/>
          <p:nvPr/>
        </p:nvSpPr>
        <p:spPr>
          <a:xfrm rot="10273800">
            <a:off x="4058542" y="1661353"/>
            <a:ext cx="4370067" cy="4370067"/>
          </a:xfrm>
          <a:prstGeom prst="donut">
            <a:avLst>
              <a:gd fmla="val 5533" name="adj"/>
            </a:avLst>
          </a:prstGeom>
          <a:solidFill>
            <a:srgbClr val="DBF8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空心弧 14"/>
          <p:cNvSpPr/>
          <p:nvPr/>
        </p:nvSpPr>
        <p:spPr>
          <a:xfrm rot="21073800">
            <a:off x="3883224" y="1489216"/>
            <a:ext cx="4419732" cy="4419732"/>
          </a:xfrm>
          <a:prstGeom prst="blockArc">
            <a:avLst>
              <a:gd fmla="val 12288284" name="adj1"/>
              <a:gd fmla="val 16152105" name="adj2"/>
              <a:gd fmla="val 7080" name="adj3"/>
            </a:avLst>
          </a:prstGeom>
          <a:solidFill>
            <a:srgbClr val="9AED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空心弧 17"/>
          <p:cNvSpPr/>
          <p:nvPr/>
        </p:nvSpPr>
        <p:spPr>
          <a:xfrm rot="9782547">
            <a:off x="5406891" y="1604953"/>
            <a:ext cx="3130755" cy="3130756"/>
          </a:xfrm>
          <a:prstGeom prst="blockArc">
            <a:avLst>
              <a:gd fmla="val 8167984" name="adj1"/>
              <a:gd fmla="val 10876849" name="adj2"/>
              <a:gd fmla="val 4711" name="adj3"/>
            </a:avLst>
          </a:prstGeom>
          <a:solidFill>
            <a:srgbClr val="D0F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9" name="空心弧 18"/>
          <p:cNvSpPr/>
          <p:nvPr/>
        </p:nvSpPr>
        <p:spPr>
          <a:xfrm rot="16764040">
            <a:off x="3934453" y="2598538"/>
            <a:ext cx="3938679" cy="4135183"/>
          </a:xfrm>
          <a:prstGeom prst="blockArc">
            <a:avLst>
              <a:gd fmla="val 10169200" name="adj1"/>
              <a:gd fmla="val 12871324" name="adj2"/>
              <a:gd fmla="val 2949" name="adj3"/>
            </a:avLst>
          </a:prstGeom>
          <a:solidFill>
            <a:srgbClr val="D0F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5" name="矩形 34"/>
          <p:cNvSpPr/>
          <p:nvPr/>
        </p:nvSpPr>
        <p:spPr>
          <a:xfrm>
            <a:off x="5050770" y="4137373"/>
            <a:ext cx="1402080" cy="579120"/>
          </a:xfrm>
          <a:prstGeom prst="rect">
            <a:avLst/>
          </a:prstGeom>
        </p:spPr>
        <p:txBody>
          <a:bodyPr wrap="none">
            <a:spAutoFit/>
          </a:bodyPr>
          <a:lstStyle/>
          <a:p>
            <a:r>
              <a:rPr altLang="zh-CN" lang="zh-CN" smtClean="0" sz="3200">
                <a:solidFill>
                  <a:schemeClr val="bg1"/>
                </a:solidFill>
                <a:effectLst/>
                <a:latin charset="-122" panose="020b0502040204020203" pitchFamily="34" typeface="微软雅黑 Light"/>
                <a:ea charset="-122" panose="020b0502040204020203" pitchFamily="34" typeface="微软雅黑 Light"/>
                <a:cs charset="0" panose="020b0604020202020204" pitchFamily="34" typeface="Arial"/>
              </a:rPr>
              <a:t>产品图</a:t>
            </a:r>
          </a:p>
        </p:txBody>
      </p:sp>
      <p:sp>
        <p:nvSpPr>
          <p:cNvPr id="27" name="空心弧 26"/>
          <p:cNvSpPr/>
          <p:nvPr/>
        </p:nvSpPr>
        <p:spPr>
          <a:xfrm rot="12736596">
            <a:off x="4806121" y="2367059"/>
            <a:ext cx="3651674" cy="3833860"/>
          </a:xfrm>
          <a:prstGeom prst="blockArc">
            <a:avLst>
              <a:gd fmla="val 10264065" name="adj1"/>
              <a:gd fmla="val 12555790" name="adj2"/>
              <a:gd fmla="val 8296" name="adj3"/>
            </a:avLst>
          </a:prstGeom>
          <a:solidFill>
            <a:srgbClr val="C7E4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3" name="椭圆 32"/>
          <p:cNvSpPr/>
          <p:nvPr/>
        </p:nvSpPr>
        <p:spPr>
          <a:xfrm>
            <a:off x="6824109" y="6307021"/>
            <a:ext cx="133350" cy="133350"/>
          </a:xfrm>
          <a:prstGeom prst="ellipse">
            <a:avLst/>
          </a:prstGeom>
          <a:solidFill>
            <a:srgbClr val="B7E4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4849190" y="399239"/>
            <a:ext cx="133350" cy="133350"/>
          </a:xfrm>
          <a:prstGeom prst="ellipse">
            <a:avLst/>
          </a:pr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5991724" y="1070406"/>
            <a:ext cx="88901" cy="88901"/>
          </a:xfrm>
          <a:prstGeom prst="ellipse">
            <a:avLst/>
          </a:pr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flipV="1">
            <a:off x="7005819" y="1322899"/>
            <a:ext cx="64333" cy="64333"/>
          </a:xfrm>
          <a:prstGeom prst="ellipse">
            <a:avLst/>
          </a:prstGeom>
          <a:solidFill>
            <a:srgbClr val="A0D8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椭圆 38"/>
          <p:cNvSpPr/>
          <p:nvPr/>
        </p:nvSpPr>
        <p:spPr>
          <a:xfrm>
            <a:off x="7234146" y="6584623"/>
            <a:ext cx="88901" cy="88901"/>
          </a:xfrm>
          <a:prstGeom prst="ellipse">
            <a:avLst/>
          </a:prstGeom>
          <a:solidFill>
            <a:srgbClr val="DEE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矩形 39"/>
          <p:cNvSpPr/>
          <p:nvPr/>
        </p:nvSpPr>
        <p:spPr>
          <a:xfrm>
            <a:off x="1027803" y="2279642"/>
            <a:ext cx="2825848" cy="1325880"/>
          </a:xfrm>
          <a:prstGeom prst="rect">
            <a:avLst/>
          </a:prstGeom>
        </p:spPr>
        <p:txBody>
          <a:bodyPr wrap="square">
            <a:spAutoFit/>
          </a:bodyPr>
          <a:lstStyle/>
          <a:p>
            <a:pPr algn="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介绍文字介绍文字介绍文字介绍文字介绍文字介绍文字介绍文字</a:t>
            </a:r>
          </a:p>
        </p:txBody>
      </p:sp>
      <p:sp>
        <p:nvSpPr>
          <p:cNvPr id="25" name="矩形 24"/>
          <p:cNvSpPr/>
          <p:nvPr/>
        </p:nvSpPr>
        <p:spPr>
          <a:xfrm>
            <a:off x="3104275" y="1636473"/>
            <a:ext cx="647700" cy="647700"/>
          </a:xfrm>
          <a:prstGeom prst="rect">
            <a:avLst/>
          </a:prstGeom>
          <a:noFill/>
          <a:ln w="3175">
            <a:solidFill>
              <a:srgbClr val="87CA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a:off x="8686425" y="1663786"/>
            <a:ext cx="647700" cy="647700"/>
          </a:xfrm>
          <a:prstGeom prst="rect">
            <a:avLst/>
          </a:prstGeom>
          <a:noFill/>
          <a:ln w="3175">
            <a:solidFill>
              <a:srgbClr val="87CA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p:cNvSpPr/>
          <p:nvPr/>
        </p:nvSpPr>
        <p:spPr>
          <a:xfrm>
            <a:off x="8706055" y="5247739"/>
            <a:ext cx="647700" cy="647700"/>
          </a:xfrm>
          <a:prstGeom prst="rect">
            <a:avLst/>
          </a:prstGeom>
          <a:noFill/>
          <a:ln w="3175">
            <a:solidFill>
              <a:srgbClr val="87CA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p:cNvSpPr/>
          <p:nvPr/>
        </p:nvSpPr>
        <p:spPr>
          <a:xfrm>
            <a:off x="3105587" y="5257705"/>
            <a:ext cx="647700" cy="647700"/>
          </a:xfrm>
          <a:prstGeom prst="rect">
            <a:avLst/>
          </a:prstGeom>
          <a:noFill/>
          <a:ln w="3175">
            <a:solidFill>
              <a:srgbClr val="87CA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p:cNvSpPr/>
          <p:nvPr/>
        </p:nvSpPr>
        <p:spPr>
          <a:xfrm>
            <a:off x="3232159" y="1687364"/>
            <a:ext cx="400368" cy="579120"/>
          </a:xfrm>
          <a:prstGeom prst="rect">
            <a:avLst/>
          </a:prstGeom>
        </p:spPr>
        <p:txBody>
          <a:bodyPr wrap="none">
            <a:spAutoFit/>
          </a:bodyPr>
          <a:lstStyle/>
          <a:p>
            <a:r>
              <a:rPr altLang="zh-CN" lang="en-US" smtClean="0" sz="32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S</a:t>
            </a:r>
          </a:p>
        </p:txBody>
      </p:sp>
      <p:sp>
        <p:nvSpPr>
          <p:cNvPr id="47" name="矩形 46"/>
          <p:cNvSpPr/>
          <p:nvPr/>
        </p:nvSpPr>
        <p:spPr>
          <a:xfrm>
            <a:off x="8735628" y="1706035"/>
            <a:ext cx="576580" cy="579120"/>
          </a:xfrm>
          <a:prstGeom prst="rect">
            <a:avLst/>
          </a:prstGeom>
        </p:spPr>
        <p:txBody>
          <a:bodyPr wrap="none">
            <a:spAutoFit/>
          </a:bodyPr>
          <a:lstStyle/>
          <a:p>
            <a:r>
              <a:rPr altLang="zh-CN" lang="en-US" smtClean="0" sz="32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W</a:t>
            </a:r>
          </a:p>
        </p:txBody>
      </p:sp>
      <p:sp>
        <p:nvSpPr>
          <p:cNvPr id="48" name="矩形 47"/>
          <p:cNvSpPr/>
          <p:nvPr/>
        </p:nvSpPr>
        <p:spPr>
          <a:xfrm>
            <a:off x="3194432" y="5308217"/>
            <a:ext cx="516255" cy="579120"/>
          </a:xfrm>
          <a:prstGeom prst="rect">
            <a:avLst/>
          </a:prstGeom>
        </p:spPr>
        <p:txBody>
          <a:bodyPr wrap="none">
            <a:spAutoFit/>
          </a:bodyPr>
          <a:lstStyle/>
          <a:p>
            <a:pPr algn="ctr"/>
            <a:r>
              <a:rPr altLang="zh-CN" lang="en-US" smtClean="0" sz="32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O</a:t>
            </a:r>
          </a:p>
        </p:txBody>
      </p:sp>
      <p:sp>
        <p:nvSpPr>
          <p:cNvPr id="49" name="矩形 48"/>
          <p:cNvSpPr/>
          <p:nvPr/>
        </p:nvSpPr>
        <p:spPr>
          <a:xfrm>
            <a:off x="8811781" y="5289167"/>
            <a:ext cx="406718" cy="579120"/>
          </a:xfrm>
          <a:prstGeom prst="rect">
            <a:avLst/>
          </a:prstGeom>
        </p:spPr>
        <p:txBody>
          <a:bodyPr wrap="none">
            <a:spAutoFit/>
          </a:bodyPr>
          <a:lstStyle/>
          <a:p>
            <a:pPr algn="ctr"/>
            <a:r>
              <a:rPr altLang="zh-CN" lang="en-US" smtClean="0" sz="32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T</a:t>
            </a:r>
          </a:p>
        </p:txBody>
      </p:sp>
      <p:sp>
        <p:nvSpPr>
          <p:cNvPr id="50" name="矩形 49"/>
          <p:cNvSpPr/>
          <p:nvPr/>
        </p:nvSpPr>
        <p:spPr>
          <a:xfrm>
            <a:off x="1012582" y="3937295"/>
            <a:ext cx="2825848" cy="1325880"/>
          </a:xfrm>
          <a:prstGeom prst="rect">
            <a:avLst/>
          </a:prstGeom>
        </p:spPr>
        <p:txBody>
          <a:bodyPr wrap="square">
            <a:spAutoFit/>
          </a:bodyPr>
          <a:lstStyle/>
          <a:p>
            <a:pPr algn="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介绍文字介绍文字介绍文字介绍文字介绍文字介绍文字介绍文字</a:t>
            </a:r>
          </a:p>
        </p:txBody>
      </p:sp>
      <p:sp>
        <p:nvSpPr>
          <p:cNvPr id="51" name="矩形 50"/>
          <p:cNvSpPr/>
          <p:nvPr/>
        </p:nvSpPr>
        <p:spPr>
          <a:xfrm>
            <a:off x="8581448" y="2299754"/>
            <a:ext cx="2825848" cy="1325880"/>
          </a:xfrm>
          <a:prstGeom prst="rect">
            <a:avLst/>
          </a:prstGeom>
        </p:spPr>
        <p:txBody>
          <a:bodyPr wrap="square">
            <a:spAutoFit/>
          </a:bodyPr>
          <a:lstStyle/>
          <a:p>
            <a:pP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介绍文字介绍文字介绍文字介绍文字介绍文字介绍文字介绍文字</a:t>
            </a:r>
          </a:p>
        </p:txBody>
      </p:sp>
      <p:sp>
        <p:nvSpPr>
          <p:cNvPr id="52" name="矩形 51"/>
          <p:cNvSpPr/>
          <p:nvPr/>
        </p:nvSpPr>
        <p:spPr>
          <a:xfrm>
            <a:off x="8581448" y="3957384"/>
            <a:ext cx="2825848" cy="1325880"/>
          </a:xfrm>
          <a:prstGeom prst="rect">
            <a:avLst/>
          </a:prstGeom>
        </p:spPr>
        <p:txBody>
          <a:bodyPr wrap="square">
            <a:spAutoFit/>
          </a:bodyPr>
          <a:lstStyle/>
          <a:p>
            <a:pPr>
              <a:lnSpc>
                <a:spcPct val="150000"/>
              </a:lnSpc>
            </a:pPr>
            <a:r>
              <a:rPr altLang="en-US" lang="zh-CN" smtClean="0">
                <a:solidFill>
                  <a:schemeClr val="bg1">
                    <a:lumMod val="65000"/>
                  </a:schemeClr>
                </a:solidFill>
                <a:latin charset="-122" panose="020b0502040204020203" pitchFamily="34" typeface="微软雅黑 Light"/>
                <a:ea charset="-122" panose="020b0502040204020203" pitchFamily="34" typeface="微软雅黑 Light"/>
                <a:cs charset="0" panose="020b0604020202020204" pitchFamily="34" typeface="Arial"/>
              </a:rPr>
              <a:t>介绍文字介绍文字介绍文字介绍文字介绍文字介绍文字介绍文字</a:t>
            </a:r>
          </a:p>
        </p:txBody>
      </p:sp>
      <p:sp>
        <p:nvSpPr>
          <p:cNvPr id="53" name="矩形 52"/>
          <p:cNvSpPr/>
          <p:nvPr/>
        </p:nvSpPr>
        <p:spPr>
          <a:xfrm>
            <a:off x="5203929" y="522386"/>
            <a:ext cx="2413317" cy="640080"/>
          </a:xfrm>
          <a:prstGeom prst="rect">
            <a:avLst/>
          </a:prstGeom>
        </p:spPr>
        <p:txBody>
          <a:bodyPr wrap="none">
            <a:spAutoFit/>
          </a:bodyPr>
          <a:lstStyle/>
          <a:p>
            <a:r>
              <a:rPr altLang="zh-CN" lang="en-US" smtClean="0" sz="3600">
                <a:solidFill>
                  <a:srgbClr val="00B0F0"/>
                </a:solidFill>
                <a:latin charset="-122" panose="020b0502040204020203" pitchFamily="34" typeface="微软雅黑 Light"/>
                <a:ea charset="-122" panose="020b0502040204020203" pitchFamily="34" typeface="微软雅黑 Light"/>
                <a:cs charset="0" panose="020b0604020202020204" pitchFamily="34" typeface="Arial"/>
              </a:rPr>
              <a:t>SWOT分析</a:t>
            </a:r>
          </a:p>
        </p:txBody>
      </p:sp>
      <p:grpSp>
        <p:nvGrpSpPr>
          <p:cNvPr id="54" name="组合 53"/>
          <p:cNvGrpSpPr/>
          <p:nvPr/>
        </p:nvGrpSpPr>
        <p:grpSpPr>
          <a:xfrm>
            <a:off x="4412516" y="2003733"/>
            <a:ext cx="3660511" cy="3682685"/>
            <a:chOff x="5935982" y="1911322"/>
            <a:chExt cx="3844195" cy="3867482"/>
          </a:xfrm>
        </p:grpSpPr>
        <p:sp>
          <p:nvSpPr>
            <p:cNvPr id="55" name="椭圆 54"/>
            <p:cNvSpPr/>
            <p:nvPr/>
          </p:nvSpPr>
          <p:spPr>
            <a:xfrm>
              <a:off x="5935982" y="1911322"/>
              <a:ext cx="3844195" cy="3844195"/>
            </a:xfrm>
            <a:prstGeom prst="ellipse">
              <a:avLst/>
            </a:prstGeom>
            <a:gradFill flip="none" rotWithShape="1">
              <a:gsLst>
                <a:gs pos="0">
                  <a:srgbClr val="6BDDFF"/>
                </a:gs>
                <a:gs pos="100000">
                  <a:srgbClr val="61CB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a:off x="6430588" y="301332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椭圆 56"/>
            <p:cNvSpPr/>
            <p:nvPr/>
          </p:nvSpPr>
          <p:spPr>
            <a:xfrm>
              <a:off x="6978897" y="2368378"/>
              <a:ext cx="92882" cy="92882"/>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椭圆 57"/>
            <p:cNvSpPr/>
            <p:nvPr/>
          </p:nvSpPr>
          <p:spPr>
            <a:xfrm>
              <a:off x="9268428" y="4789620"/>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8123412" y="2624921"/>
              <a:ext cx="108754" cy="108754"/>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9182634" y="2860428"/>
              <a:ext cx="116840" cy="11684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a:off x="9431075" y="3873197"/>
              <a:ext cx="133350" cy="133350"/>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62" name="图片 61"/>
            <p:cNvPicPr>
              <a:picLocks noChangeAspect="1"/>
            </p:cNvPicPr>
            <p:nvPr/>
          </p:nvPicPr>
          <p:blipFill>
            <a:blip r:embed="rId2"/>
            <a:srcRect b="51541"/>
            <a:stretch>
              <a:fillRect/>
            </a:stretch>
          </p:blipFill>
          <p:spPr>
            <a:xfrm>
              <a:off x="6435793" y="2982244"/>
              <a:ext cx="2892037" cy="2796560"/>
            </a:xfrm>
            <a:custGeom>
              <a:gdLst>
                <a:gd fmla="*/ 0 w 2892037" name="connsiteX0"/>
                <a:gd fmla="*/ 0 h 2796560" name="connsiteY0"/>
                <a:gd fmla="*/ 2892037 w 2892037" name="connsiteX1"/>
                <a:gd fmla="*/ 0 h 2796560" name="connsiteY1"/>
                <a:gd fmla="*/ 2892037 w 2892037" name="connsiteX2"/>
                <a:gd fmla="*/ 2088292 h 2796560" name="connsiteY2"/>
                <a:gd fmla="*/ 2884994 w 2892037" name="connsiteX3"/>
                <a:gd fmla="*/ 2097710 h 2796560" name="connsiteY3"/>
                <a:gd fmla="*/ 1403115 w 2892037" name="connsiteX4"/>
                <a:gd fmla="*/ 2796560 h 2796560" name="connsiteY4"/>
                <a:gd fmla="*/ 45182 w 2892037" name="connsiteX5"/>
                <a:gd fmla="*/ 2234086 h 2796560" name="connsiteY5"/>
                <a:gd fmla="*/ 0 w 2892037" name="connsiteX6"/>
                <a:gd fmla="*/ 2184373 h 2796560" name="connsiteY6"/>
                <a:gd fmla="*/ 0 w 2892037" name="connsiteX7"/>
                <a:gd fmla="*/ 0 h 279656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96560" w="2892037">
                  <a:moveTo>
                    <a:pt x="0" y="0"/>
                  </a:moveTo>
                  <a:lnTo>
                    <a:pt x="2892037" y="0"/>
                  </a:lnTo>
                  <a:lnTo>
                    <a:pt x="2892037" y="2088292"/>
                  </a:lnTo>
                  <a:lnTo>
                    <a:pt x="2884994" y="2097710"/>
                  </a:lnTo>
                  <a:cubicBezTo>
                    <a:pt x="2532763" y="2524515"/>
                    <a:pt x="1999709" y="2796560"/>
                    <a:pt x="1403115" y="2796560"/>
                  </a:cubicBezTo>
                  <a:cubicBezTo>
                    <a:pt x="872810" y="2796560"/>
                    <a:pt x="392708" y="2581611"/>
                    <a:pt x="45182" y="2234086"/>
                  </a:cubicBezTo>
                  <a:lnTo>
                    <a:pt x="0" y="2184373"/>
                  </a:lnTo>
                  <a:lnTo>
                    <a:pt x="0" y="0"/>
                  </a:lnTo>
                  <a:close/>
                </a:path>
              </a:pathLst>
            </a:custGeom>
          </p:spPr>
        </p:pic>
        <p:sp>
          <p:nvSpPr>
            <p:cNvPr id="63" name="椭圆 62"/>
            <p:cNvSpPr/>
            <p:nvPr/>
          </p:nvSpPr>
          <p:spPr>
            <a:xfrm>
              <a:off x="6206421" y="3711571"/>
              <a:ext cx="79463" cy="79463"/>
            </a:xfrm>
            <a:prstGeom prst="ellipse">
              <a:avLst/>
            </a:prstGeom>
            <a:solidFill>
              <a:srgbClr val="FCFC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955729799"/>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54</Paragraphs>
  <Slides>13</Slides>
  <Notes>1</Notes>
  <TotalTime>0</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13</vt:i4>
      </vt:variant>
    </vt:vector>
  </HeadingPairs>
  <TitlesOfParts>
    <vt:vector baseType="lpstr" size="19">
      <vt:lpstr>Arial</vt:lpstr>
      <vt:lpstr>Calibri Light</vt:lpstr>
      <vt:lpstr>Calibri</vt:lpstr>
      <vt:lpstr>微软雅黑</vt:lpstr>
      <vt:lpstr>微软雅黑 Light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2021-08-22T11:47:29Z</dcterms:created>
  <cp:lastPrinted>2021-08-22T11:47:29Z</cp:lastPrinted>
  <dcterms:modified xsi:type="dcterms:W3CDTF">2021-08-22T05:34:04Z</dcterms:modified>
  <cp:revision>1</cp:revision>
</cp:coreProperties>
</file>